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59" r:id="rId5"/>
  </p:sldMasterIdLst>
  <p:notesMasterIdLst>
    <p:notesMasterId r:id="rId34"/>
  </p:notesMasterIdLst>
  <p:sldIdLst>
    <p:sldId id="3820" r:id="rId6"/>
    <p:sldId id="3801" r:id="rId7"/>
    <p:sldId id="3804" r:id="rId8"/>
    <p:sldId id="3800" r:id="rId9"/>
    <p:sldId id="3822" r:id="rId10"/>
    <p:sldId id="517" r:id="rId11"/>
    <p:sldId id="3821" r:id="rId12"/>
    <p:sldId id="519" r:id="rId13"/>
    <p:sldId id="520" r:id="rId14"/>
    <p:sldId id="521" r:id="rId15"/>
    <p:sldId id="522" r:id="rId16"/>
    <p:sldId id="523" r:id="rId17"/>
    <p:sldId id="524" r:id="rId18"/>
    <p:sldId id="525" r:id="rId19"/>
    <p:sldId id="531" r:id="rId20"/>
    <p:sldId id="528" r:id="rId21"/>
    <p:sldId id="529" r:id="rId22"/>
    <p:sldId id="530" r:id="rId23"/>
    <p:sldId id="532" r:id="rId24"/>
    <p:sldId id="533" r:id="rId25"/>
    <p:sldId id="534" r:id="rId26"/>
    <p:sldId id="535" r:id="rId27"/>
    <p:sldId id="516" r:id="rId28"/>
    <p:sldId id="536" r:id="rId29"/>
    <p:sldId id="259" r:id="rId30"/>
    <p:sldId id="515" r:id="rId31"/>
    <p:sldId id="450" r:id="rId32"/>
    <p:sldId id="268" r:id="rId33"/>
  </p:sldIdLst>
  <p:sldSz cx="12192000" cy="6858000"/>
  <p:notesSz cx="6797675" cy="9926638"/>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DCE6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E82EB-F432-4F97-8048-F36DB5FCDA1E}" v="1" dt="2021-03-26T18:23:58.384"/>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8" autoAdjust="0"/>
    <p:restoredTop sz="94660"/>
  </p:normalViewPr>
  <p:slideViewPr>
    <p:cSldViewPr snapToGrid="0">
      <p:cViewPr varScale="1">
        <p:scale>
          <a:sx n="155" d="100"/>
          <a:sy n="155" d="100"/>
        </p:scale>
        <p:origin x="252" y="138"/>
      </p:cViewPr>
      <p:guideLst>
        <p:guide orient="horz" pos="3612"/>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Garcia-Ceja" userId="cac46fe6-f2bd-4103-802d-af93b1429973" providerId="ADAL" clId="{7E1E8FF2-AD19-4819-8B5F-50480C05D279}"/>
    <pc:docChg chg="undo custSel addSld delSld modSld sldOrd">
      <pc:chgData name="Enrique Garcia-Ceja" userId="cac46fe6-f2bd-4103-802d-af93b1429973" providerId="ADAL" clId="{7E1E8FF2-AD19-4819-8B5F-50480C05D279}" dt="2021-02-22T14:27:00.837" v="169" actId="47"/>
      <pc:docMkLst>
        <pc:docMk/>
      </pc:docMkLst>
      <pc:sldChg chg="addSp delSp modSp mod ord">
        <pc:chgData name="Enrique Garcia-Ceja" userId="cac46fe6-f2bd-4103-802d-af93b1429973" providerId="ADAL" clId="{7E1E8FF2-AD19-4819-8B5F-50480C05D279}" dt="2021-02-22T13:29:27.488" v="34"/>
        <pc:sldMkLst>
          <pc:docMk/>
          <pc:sldMk cId="1608883126" sldId="509"/>
        </pc:sldMkLst>
        <pc:spChg chg="mod">
          <ac:chgData name="Enrique Garcia-Ceja" userId="cac46fe6-f2bd-4103-802d-af93b1429973" providerId="ADAL" clId="{7E1E8FF2-AD19-4819-8B5F-50480C05D279}" dt="2021-02-22T13:28:00.079" v="13" actId="20577"/>
          <ac:spMkLst>
            <pc:docMk/>
            <pc:sldMk cId="1608883126" sldId="509"/>
            <ac:spMk id="2" creationId="{52456730-9CCD-4717-BE03-D62C6887A2F1}"/>
          </ac:spMkLst>
        </pc:spChg>
        <pc:spChg chg="del">
          <ac:chgData name="Enrique Garcia-Ceja" userId="cac46fe6-f2bd-4103-802d-af93b1429973" providerId="ADAL" clId="{7E1E8FF2-AD19-4819-8B5F-50480C05D279}" dt="2021-02-22T13:28:02.940" v="14" actId="478"/>
          <ac:spMkLst>
            <pc:docMk/>
            <pc:sldMk cId="1608883126" sldId="509"/>
            <ac:spMk id="3" creationId="{BB7EEA35-A974-41C3-B310-23E12C424753}"/>
          </ac:spMkLst>
        </pc:spChg>
        <pc:spChg chg="add del">
          <ac:chgData name="Enrique Garcia-Ceja" userId="cac46fe6-f2bd-4103-802d-af93b1429973" providerId="ADAL" clId="{7E1E8FF2-AD19-4819-8B5F-50480C05D279}" dt="2021-02-22T13:27:50.585" v="1" actId="22"/>
          <ac:spMkLst>
            <pc:docMk/>
            <pc:sldMk cId="1608883126" sldId="509"/>
            <ac:spMk id="5" creationId="{CA7085A7-3B93-4660-891E-00D52DE628BA}"/>
          </ac:spMkLst>
        </pc:spChg>
        <pc:spChg chg="add mod">
          <ac:chgData name="Enrique Garcia-Ceja" userId="cac46fe6-f2bd-4103-802d-af93b1429973" providerId="ADAL" clId="{7E1E8FF2-AD19-4819-8B5F-50480C05D279}" dt="2021-02-22T13:28:02.940" v="14" actId="478"/>
          <ac:spMkLst>
            <pc:docMk/>
            <pc:sldMk cId="1608883126" sldId="509"/>
            <ac:spMk id="7" creationId="{DF1279A1-088F-470E-8026-524359F3E829}"/>
          </ac:spMkLst>
        </pc:spChg>
      </pc:sldChg>
      <pc:sldChg chg="add">
        <pc:chgData name="Enrique Garcia-Ceja" userId="cac46fe6-f2bd-4103-802d-af93b1429973" providerId="ADAL" clId="{7E1E8FF2-AD19-4819-8B5F-50480C05D279}" dt="2021-02-22T13:27:52.662" v="2"/>
        <pc:sldMkLst>
          <pc:docMk/>
          <pc:sldMk cId="3691328432" sldId="516"/>
        </pc:sldMkLst>
      </pc:sldChg>
      <pc:sldChg chg="new del">
        <pc:chgData name="Enrique Garcia-Ceja" userId="cac46fe6-f2bd-4103-802d-af93b1429973" providerId="ADAL" clId="{7E1E8FF2-AD19-4819-8B5F-50480C05D279}" dt="2021-02-22T13:28:33.746" v="16" actId="680"/>
        <pc:sldMkLst>
          <pc:docMk/>
          <pc:sldMk cId="3577281515" sldId="517"/>
        </pc:sldMkLst>
      </pc:sldChg>
      <pc:sldChg chg="modSp add mod ord">
        <pc:chgData name="Enrique Garcia-Ceja" userId="cac46fe6-f2bd-4103-802d-af93b1429973" providerId="ADAL" clId="{7E1E8FF2-AD19-4819-8B5F-50480C05D279}" dt="2021-02-22T13:29:36.546" v="35" actId="20577"/>
        <pc:sldMkLst>
          <pc:docMk/>
          <pc:sldMk cId="3751813893" sldId="517"/>
        </pc:sldMkLst>
        <pc:spChg chg="mod">
          <ac:chgData name="Enrique Garcia-Ceja" userId="cac46fe6-f2bd-4103-802d-af93b1429973" providerId="ADAL" clId="{7E1E8FF2-AD19-4819-8B5F-50480C05D279}" dt="2021-02-22T13:29:07.412" v="29"/>
          <ac:spMkLst>
            <pc:docMk/>
            <pc:sldMk cId="3751813893" sldId="517"/>
            <ac:spMk id="2" creationId="{00000000-0000-0000-0000-000000000000}"/>
          </ac:spMkLst>
        </pc:spChg>
        <pc:spChg chg="mod">
          <ac:chgData name="Enrique Garcia-Ceja" userId="cac46fe6-f2bd-4103-802d-af93b1429973" providerId="ADAL" clId="{7E1E8FF2-AD19-4819-8B5F-50480C05D279}" dt="2021-02-22T13:29:36.546" v="35" actId="20577"/>
          <ac:spMkLst>
            <pc:docMk/>
            <pc:sldMk cId="3751813893" sldId="517"/>
            <ac:spMk id="3" creationId="{00000000-0000-0000-0000-000000000000}"/>
          </ac:spMkLst>
        </pc:spChg>
      </pc:sldChg>
      <pc:sldChg chg="addSp modSp add mod">
        <pc:chgData name="Enrique Garcia-Ceja" userId="cac46fe6-f2bd-4103-802d-af93b1429973" providerId="ADAL" clId="{7E1E8FF2-AD19-4819-8B5F-50480C05D279}" dt="2021-02-22T13:30:45.020" v="45" actId="1076"/>
        <pc:sldMkLst>
          <pc:docMk/>
          <pc:sldMk cId="1254400216" sldId="518"/>
        </pc:sldMkLst>
        <pc:spChg chg="mod">
          <ac:chgData name="Enrique Garcia-Ceja" userId="cac46fe6-f2bd-4103-802d-af93b1429973" providerId="ADAL" clId="{7E1E8FF2-AD19-4819-8B5F-50480C05D279}" dt="2021-02-22T13:30:08.071" v="37"/>
          <ac:spMkLst>
            <pc:docMk/>
            <pc:sldMk cId="1254400216" sldId="518"/>
            <ac:spMk id="2" creationId="{00000000-0000-0000-0000-000000000000}"/>
          </ac:spMkLst>
        </pc:spChg>
        <pc:spChg chg="mod">
          <ac:chgData name="Enrique Garcia-Ceja" userId="cac46fe6-f2bd-4103-802d-af93b1429973" providerId="ADAL" clId="{7E1E8FF2-AD19-4819-8B5F-50480C05D279}" dt="2021-02-22T13:30:29.664" v="40" actId="14100"/>
          <ac:spMkLst>
            <pc:docMk/>
            <pc:sldMk cId="1254400216" sldId="518"/>
            <ac:spMk id="3" creationId="{00000000-0000-0000-0000-000000000000}"/>
          </ac:spMkLst>
        </pc:spChg>
        <pc:spChg chg="add mod">
          <ac:chgData name="Enrique Garcia-Ceja" userId="cac46fe6-f2bd-4103-802d-af93b1429973" providerId="ADAL" clId="{7E1E8FF2-AD19-4819-8B5F-50480C05D279}" dt="2021-02-22T13:30:45.020" v="45" actId="1076"/>
          <ac:spMkLst>
            <pc:docMk/>
            <pc:sldMk cId="1254400216" sldId="518"/>
            <ac:spMk id="5" creationId="{30E42C5B-B3F2-4326-B959-CC05EFC81316}"/>
          </ac:spMkLst>
        </pc:spChg>
      </pc:sldChg>
      <pc:sldChg chg="addSp delSp modSp add mod">
        <pc:chgData name="Enrique Garcia-Ceja" userId="cac46fe6-f2bd-4103-802d-af93b1429973" providerId="ADAL" clId="{7E1E8FF2-AD19-4819-8B5F-50480C05D279}" dt="2021-02-22T14:15:44.184" v="55" actId="12385"/>
        <pc:sldMkLst>
          <pc:docMk/>
          <pc:sldMk cId="3554044796" sldId="519"/>
        </pc:sldMkLst>
        <pc:spChg chg="mod">
          <ac:chgData name="Enrique Garcia-Ceja" userId="cac46fe6-f2bd-4103-802d-af93b1429973" providerId="ADAL" clId="{7E1E8FF2-AD19-4819-8B5F-50480C05D279}" dt="2021-02-22T13:31:15.790" v="50"/>
          <ac:spMkLst>
            <pc:docMk/>
            <pc:sldMk cId="3554044796" sldId="519"/>
            <ac:spMk id="2" creationId="{00000000-0000-0000-0000-000000000000}"/>
          </ac:spMkLst>
        </pc:spChg>
        <pc:spChg chg="del">
          <ac:chgData name="Enrique Garcia-Ceja" userId="cac46fe6-f2bd-4103-802d-af93b1429973" providerId="ADAL" clId="{7E1E8FF2-AD19-4819-8B5F-50480C05D279}" dt="2021-02-22T14:14:18.685" v="53" actId="478"/>
          <ac:spMkLst>
            <pc:docMk/>
            <pc:sldMk cId="3554044796" sldId="519"/>
            <ac:spMk id="3" creationId="{00000000-0000-0000-0000-000000000000}"/>
          </ac:spMkLst>
        </pc:spChg>
        <pc:graphicFrameChg chg="add mod modGraphic">
          <ac:chgData name="Enrique Garcia-Ceja" userId="cac46fe6-f2bd-4103-802d-af93b1429973" providerId="ADAL" clId="{7E1E8FF2-AD19-4819-8B5F-50480C05D279}" dt="2021-02-22T14:15:44.184" v="55" actId="12385"/>
          <ac:graphicFrameMkLst>
            <pc:docMk/>
            <pc:sldMk cId="3554044796" sldId="519"/>
            <ac:graphicFrameMk id="5" creationId="{9984B2EA-2BEB-43FF-9DB4-7F9DA81FCF90}"/>
          </ac:graphicFrameMkLst>
        </pc:graphicFrameChg>
      </pc:sldChg>
      <pc:sldChg chg="addSp delSp modSp add mod">
        <pc:chgData name="Enrique Garcia-Ceja" userId="cac46fe6-f2bd-4103-802d-af93b1429973" providerId="ADAL" clId="{7E1E8FF2-AD19-4819-8B5F-50480C05D279}" dt="2021-02-22T14:17:18.835" v="84" actId="1035"/>
        <pc:sldMkLst>
          <pc:docMk/>
          <pc:sldMk cId="2142929869" sldId="520"/>
        </pc:sldMkLst>
        <pc:spChg chg="mod">
          <ac:chgData name="Enrique Garcia-Ceja" userId="cac46fe6-f2bd-4103-802d-af93b1429973" providerId="ADAL" clId="{7E1E8FF2-AD19-4819-8B5F-50480C05D279}" dt="2021-02-22T14:16:14.850" v="60" actId="20577"/>
          <ac:spMkLst>
            <pc:docMk/>
            <pc:sldMk cId="2142929869" sldId="520"/>
            <ac:spMk id="2" creationId="{00000000-0000-0000-0000-000000000000}"/>
          </ac:spMkLst>
        </pc:spChg>
        <pc:spChg chg="del">
          <ac:chgData name="Enrique Garcia-Ceja" userId="cac46fe6-f2bd-4103-802d-af93b1429973" providerId="ADAL" clId="{7E1E8FF2-AD19-4819-8B5F-50480C05D279}" dt="2021-02-22T14:16:22.899" v="61" actId="478"/>
          <ac:spMkLst>
            <pc:docMk/>
            <pc:sldMk cId="2142929869" sldId="520"/>
            <ac:spMk id="3" creationId="{00000000-0000-0000-0000-000000000000}"/>
          </ac:spMkLst>
        </pc:spChg>
        <pc:graphicFrameChg chg="add mod modGraphic">
          <ac:chgData name="Enrique Garcia-Ceja" userId="cac46fe6-f2bd-4103-802d-af93b1429973" providerId="ADAL" clId="{7E1E8FF2-AD19-4819-8B5F-50480C05D279}" dt="2021-02-22T14:17:18.835" v="84" actId="1035"/>
          <ac:graphicFrameMkLst>
            <pc:docMk/>
            <pc:sldMk cId="2142929869" sldId="520"/>
            <ac:graphicFrameMk id="5" creationId="{9885EEC2-2F6A-4C40-9C30-D2644842607F}"/>
          </ac:graphicFrameMkLst>
        </pc:graphicFrameChg>
      </pc:sldChg>
      <pc:sldChg chg="addSp delSp modSp add mod">
        <pc:chgData name="Enrique Garcia-Ceja" userId="cac46fe6-f2bd-4103-802d-af93b1429973" providerId="ADAL" clId="{7E1E8FF2-AD19-4819-8B5F-50480C05D279}" dt="2021-02-22T14:18:11.091" v="89" actId="6549"/>
        <pc:sldMkLst>
          <pc:docMk/>
          <pc:sldMk cId="2360407115" sldId="521"/>
        </pc:sldMkLst>
        <pc:spChg chg="mod">
          <ac:chgData name="Enrique Garcia-Ceja" userId="cac46fe6-f2bd-4103-802d-af93b1429973" providerId="ADAL" clId="{7E1E8FF2-AD19-4819-8B5F-50480C05D279}" dt="2021-02-22T14:17:48.507" v="85"/>
          <ac:spMkLst>
            <pc:docMk/>
            <pc:sldMk cId="2360407115" sldId="521"/>
            <ac:spMk id="2" creationId="{00000000-0000-0000-0000-000000000000}"/>
          </ac:spMkLst>
        </pc:spChg>
        <pc:spChg chg="del">
          <ac:chgData name="Enrique Garcia-Ceja" userId="cac46fe6-f2bd-4103-802d-af93b1429973" providerId="ADAL" clId="{7E1E8FF2-AD19-4819-8B5F-50480C05D279}" dt="2021-02-22T14:17:54.342" v="86"/>
          <ac:spMkLst>
            <pc:docMk/>
            <pc:sldMk cId="2360407115" sldId="521"/>
            <ac:spMk id="3" creationId="{00000000-0000-0000-0000-000000000000}"/>
          </ac:spMkLst>
        </pc:spChg>
        <pc:graphicFrameChg chg="add mod modGraphic">
          <ac:chgData name="Enrique Garcia-Ceja" userId="cac46fe6-f2bd-4103-802d-af93b1429973" providerId="ADAL" clId="{7E1E8FF2-AD19-4819-8B5F-50480C05D279}" dt="2021-02-22T14:18:11.091" v="89" actId="6549"/>
          <ac:graphicFrameMkLst>
            <pc:docMk/>
            <pc:sldMk cId="2360407115" sldId="521"/>
            <ac:graphicFrameMk id="5" creationId="{959B1FC8-3835-4C42-AEA4-10FD1B2739B9}"/>
          </ac:graphicFrameMkLst>
        </pc:graphicFrameChg>
      </pc:sldChg>
      <pc:sldChg chg="addSp delSp modSp add mod">
        <pc:chgData name="Enrique Garcia-Ceja" userId="cac46fe6-f2bd-4103-802d-af93b1429973" providerId="ADAL" clId="{7E1E8FF2-AD19-4819-8B5F-50480C05D279}" dt="2021-02-22T14:19:06.717" v="103" actId="478"/>
        <pc:sldMkLst>
          <pc:docMk/>
          <pc:sldMk cId="4045473296" sldId="522"/>
        </pc:sldMkLst>
        <pc:spChg chg="mod">
          <ac:chgData name="Enrique Garcia-Ceja" userId="cac46fe6-f2bd-4103-802d-af93b1429973" providerId="ADAL" clId="{7E1E8FF2-AD19-4819-8B5F-50480C05D279}" dt="2021-02-22T14:18:42.458" v="98"/>
          <ac:spMkLst>
            <pc:docMk/>
            <pc:sldMk cId="4045473296" sldId="522"/>
            <ac:spMk id="2" creationId="{00000000-0000-0000-0000-000000000000}"/>
          </ac:spMkLst>
        </pc:spChg>
        <pc:spChg chg="del">
          <ac:chgData name="Enrique Garcia-Ceja" userId="cac46fe6-f2bd-4103-802d-af93b1429973" providerId="ADAL" clId="{7E1E8FF2-AD19-4819-8B5F-50480C05D279}" dt="2021-02-22T14:19:06.717" v="103" actId="478"/>
          <ac:spMkLst>
            <pc:docMk/>
            <pc:sldMk cId="4045473296" sldId="522"/>
            <ac:spMk id="3" creationId="{00000000-0000-0000-0000-000000000000}"/>
          </ac:spMkLst>
        </pc:spChg>
        <pc:graphicFrameChg chg="add mod modGraphic">
          <ac:chgData name="Enrique Garcia-Ceja" userId="cac46fe6-f2bd-4103-802d-af93b1429973" providerId="ADAL" clId="{7E1E8FF2-AD19-4819-8B5F-50480C05D279}" dt="2021-02-22T14:19:03.230" v="102" actId="12385"/>
          <ac:graphicFrameMkLst>
            <pc:docMk/>
            <pc:sldMk cId="4045473296" sldId="522"/>
            <ac:graphicFrameMk id="5" creationId="{2FB4A0F1-A23C-4515-861C-1E1FFD1BF326}"/>
          </ac:graphicFrameMkLst>
        </pc:graphicFrameChg>
      </pc:sldChg>
      <pc:sldChg chg="addSp modSp add mod">
        <pc:chgData name="Enrique Garcia-Ceja" userId="cac46fe6-f2bd-4103-802d-af93b1429973" providerId="ADAL" clId="{7E1E8FF2-AD19-4819-8B5F-50480C05D279}" dt="2021-02-22T14:19:47.793" v="108" actId="113"/>
        <pc:sldMkLst>
          <pc:docMk/>
          <pc:sldMk cId="4036572204" sldId="523"/>
        </pc:sldMkLst>
        <pc:spChg chg="mod">
          <ac:chgData name="Enrique Garcia-Ceja" userId="cac46fe6-f2bd-4103-802d-af93b1429973" providerId="ADAL" clId="{7E1E8FF2-AD19-4819-8B5F-50480C05D279}" dt="2021-02-22T14:19:27.610" v="104"/>
          <ac:spMkLst>
            <pc:docMk/>
            <pc:sldMk cId="4036572204" sldId="523"/>
            <ac:spMk id="2" creationId="{00000000-0000-0000-0000-000000000000}"/>
          </ac:spMkLst>
        </pc:spChg>
        <pc:graphicFrameChg chg="add mod modGraphic">
          <ac:chgData name="Enrique Garcia-Ceja" userId="cac46fe6-f2bd-4103-802d-af93b1429973" providerId="ADAL" clId="{7E1E8FF2-AD19-4819-8B5F-50480C05D279}" dt="2021-02-22T14:19:47.793" v="108" actId="113"/>
          <ac:graphicFrameMkLst>
            <pc:docMk/>
            <pc:sldMk cId="4036572204" sldId="523"/>
            <ac:graphicFrameMk id="5" creationId="{4EB734D4-AB3F-4FD0-A5B8-137397112DFB}"/>
          </ac:graphicFrameMkLst>
        </pc:graphicFrameChg>
      </pc:sldChg>
      <pc:sldChg chg="addSp delSp modSp add mod">
        <pc:chgData name="Enrique Garcia-Ceja" userId="cac46fe6-f2bd-4103-802d-af93b1429973" providerId="ADAL" clId="{7E1E8FF2-AD19-4819-8B5F-50480C05D279}" dt="2021-02-22T14:20:37.004" v="117" actId="20577"/>
        <pc:sldMkLst>
          <pc:docMk/>
          <pc:sldMk cId="2437305964" sldId="524"/>
        </pc:sldMkLst>
        <pc:spChg chg="mod">
          <ac:chgData name="Enrique Garcia-Ceja" userId="cac46fe6-f2bd-4103-802d-af93b1429973" providerId="ADAL" clId="{7E1E8FF2-AD19-4819-8B5F-50480C05D279}" dt="2021-02-22T14:20:01.278" v="109"/>
          <ac:spMkLst>
            <pc:docMk/>
            <pc:sldMk cId="2437305964" sldId="524"/>
            <ac:spMk id="2" creationId="{00000000-0000-0000-0000-000000000000}"/>
          </ac:spMkLst>
        </pc:spChg>
        <pc:spChg chg="del mod">
          <ac:chgData name="Enrique Garcia-Ceja" userId="cac46fe6-f2bd-4103-802d-af93b1429973" providerId="ADAL" clId="{7E1E8FF2-AD19-4819-8B5F-50480C05D279}" dt="2021-02-22T14:20:30.836" v="116" actId="478"/>
          <ac:spMkLst>
            <pc:docMk/>
            <pc:sldMk cId="2437305964" sldId="524"/>
            <ac:spMk id="3" creationId="{00000000-0000-0000-0000-000000000000}"/>
          </ac:spMkLst>
        </pc:spChg>
        <pc:graphicFrameChg chg="add mod modGraphic">
          <ac:chgData name="Enrique Garcia-Ceja" userId="cac46fe6-f2bd-4103-802d-af93b1429973" providerId="ADAL" clId="{7E1E8FF2-AD19-4819-8B5F-50480C05D279}" dt="2021-02-22T14:20:37.004" v="117" actId="20577"/>
          <ac:graphicFrameMkLst>
            <pc:docMk/>
            <pc:sldMk cId="2437305964" sldId="524"/>
            <ac:graphicFrameMk id="5" creationId="{442FEC6D-BE3F-40F4-9749-779F195D7A4C}"/>
          </ac:graphicFrameMkLst>
        </pc:graphicFrameChg>
      </pc:sldChg>
      <pc:sldChg chg="addSp delSp modSp add mod">
        <pc:chgData name="Enrique Garcia-Ceja" userId="cac46fe6-f2bd-4103-802d-af93b1429973" providerId="ADAL" clId="{7E1E8FF2-AD19-4819-8B5F-50480C05D279}" dt="2021-02-22T14:21:18.705" v="126" actId="113"/>
        <pc:sldMkLst>
          <pc:docMk/>
          <pc:sldMk cId="2600539005" sldId="525"/>
        </pc:sldMkLst>
        <pc:spChg chg="mod">
          <ac:chgData name="Enrique Garcia-Ceja" userId="cac46fe6-f2bd-4103-802d-af93b1429973" providerId="ADAL" clId="{7E1E8FF2-AD19-4819-8B5F-50480C05D279}" dt="2021-02-22T14:20:54.294" v="121"/>
          <ac:spMkLst>
            <pc:docMk/>
            <pc:sldMk cId="2600539005" sldId="525"/>
            <ac:spMk id="2" creationId="{00000000-0000-0000-0000-000000000000}"/>
          </ac:spMkLst>
        </pc:spChg>
        <pc:spChg chg="del">
          <ac:chgData name="Enrique Garcia-Ceja" userId="cac46fe6-f2bd-4103-802d-af93b1429973" providerId="ADAL" clId="{7E1E8FF2-AD19-4819-8B5F-50480C05D279}" dt="2021-02-22T14:21:05.794" v="124" actId="478"/>
          <ac:spMkLst>
            <pc:docMk/>
            <pc:sldMk cId="2600539005" sldId="525"/>
            <ac:spMk id="3" creationId="{00000000-0000-0000-0000-000000000000}"/>
          </ac:spMkLst>
        </pc:spChg>
        <pc:graphicFrameChg chg="add mod modGraphic">
          <ac:chgData name="Enrique Garcia-Ceja" userId="cac46fe6-f2bd-4103-802d-af93b1429973" providerId="ADAL" clId="{7E1E8FF2-AD19-4819-8B5F-50480C05D279}" dt="2021-02-22T14:21:18.705" v="126" actId="113"/>
          <ac:graphicFrameMkLst>
            <pc:docMk/>
            <pc:sldMk cId="2600539005" sldId="525"/>
            <ac:graphicFrameMk id="5" creationId="{638C81E6-BE32-4EFF-923E-71712D18D6B4}"/>
          </ac:graphicFrameMkLst>
        </pc:graphicFrameChg>
      </pc:sldChg>
      <pc:sldChg chg="add del">
        <pc:chgData name="Enrique Garcia-Ceja" userId="cac46fe6-f2bd-4103-802d-af93b1429973" providerId="ADAL" clId="{7E1E8FF2-AD19-4819-8B5F-50480C05D279}" dt="2021-02-22T14:27:00.052" v="168" actId="47"/>
        <pc:sldMkLst>
          <pc:docMk/>
          <pc:sldMk cId="3772231438" sldId="526"/>
        </pc:sldMkLst>
      </pc:sldChg>
      <pc:sldChg chg="add del">
        <pc:chgData name="Enrique Garcia-Ceja" userId="cac46fe6-f2bd-4103-802d-af93b1429973" providerId="ADAL" clId="{7E1E8FF2-AD19-4819-8B5F-50480C05D279}" dt="2021-02-22T14:27:00.837" v="169" actId="47"/>
        <pc:sldMkLst>
          <pc:docMk/>
          <pc:sldMk cId="3248450499" sldId="527"/>
        </pc:sldMkLst>
      </pc:sldChg>
      <pc:sldChg chg="addSp delSp modSp add mod">
        <pc:chgData name="Enrique Garcia-Ceja" userId="cac46fe6-f2bd-4103-802d-af93b1429973" providerId="ADAL" clId="{7E1E8FF2-AD19-4819-8B5F-50480C05D279}" dt="2021-02-22T14:22:13.763" v="135" actId="478"/>
        <pc:sldMkLst>
          <pc:docMk/>
          <pc:sldMk cId="3897135817" sldId="528"/>
        </pc:sldMkLst>
        <pc:spChg chg="mod">
          <ac:chgData name="Enrique Garcia-Ceja" userId="cac46fe6-f2bd-4103-802d-af93b1429973" providerId="ADAL" clId="{7E1E8FF2-AD19-4819-8B5F-50480C05D279}" dt="2021-02-22T14:21:48.595" v="129"/>
          <ac:spMkLst>
            <pc:docMk/>
            <pc:sldMk cId="3897135817" sldId="528"/>
            <ac:spMk id="2" creationId="{00000000-0000-0000-0000-000000000000}"/>
          </ac:spMkLst>
        </pc:spChg>
        <pc:spChg chg="del">
          <ac:chgData name="Enrique Garcia-Ceja" userId="cac46fe6-f2bd-4103-802d-af93b1429973" providerId="ADAL" clId="{7E1E8FF2-AD19-4819-8B5F-50480C05D279}" dt="2021-02-22T14:22:13.763" v="135" actId="478"/>
          <ac:spMkLst>
            <pc:docMk/>
            <pc:sldMk cId="3897135817" sldId="528"/>
            <ac:spMk id="3" creationId="{00000000-0000-0000-0000-000000000000}"/>
          </ac:spMkLst>
        </pc:spChg>
        <pc:graphicFrameChg chg="add mod modGraphic">
          <ac:chgData name="Enrique Garcia-Ceja" userId="cac46fe6-f2bd-4103-802d-af93b1429973" providerId="ADAL" clId="{7E1E8FF2-AD19-4819-8B5F-50480C05D279}" dt="2021-02-22T14:22:11.086" v="134" actId="12385"/>
          <ac:graphicFrameMkLst>
            <pc:docMk/>
            <pc:sldMk cId="3897135817" sldId="528"/>
            <ac:graphicFrameMk id="5" creationId="{736FEF16-A83D-4023-81A6-F545EB0F10F9}"/>
          </ac:graphicFrameMkLst>
        </pc:graphicFrameChg>
      </pc:sldChg>
      <pc:sldChg chg="addSp delSp modSp add mod">
        <pc:chgData name="Enrique Garcia-Ceja" userId="cac46fe6-f2bd-4103-802d-af93b1429973" providerId="ADAL" clId="{7E1E8FF2-AD19-4819-8B5F-50480C05D279}" dt="2021-02-22T14:23:11.101" v="148" actId="478"/>
        <pc:sldMkLst>
          <pc:docMk/>
          <pc:sldMk cId="3921550915" sldId="529"/>
        </pc:sldMkLst>
        <pc:spChg chg="mod">
          <ac:chgData name="Enrique Garcia-Ceja" userId="cac46fe6-f2bd-4103-802d-af93b1429973" providerId="ADAL" clId="{7E1E8FF2-AD19-4819-8B5F-50480C05D279}" dt="2021-02-22T14:22:45.945" v="143"/>
          <ac:spMkLst>
            <pc:docMk/>
            <pc:sldMk cId="3921550915" sldId="529"/>
            <ac:spMk id="2" creationId="{00000000-0000-0000-0000-000000000000}"/>
          </ac:spMkLst>
        </pc:spChg>
        <pc:spChg chg="del">
          <ac:chgData name="Enrique Garcia-Ceja" userId="cac46fe6-f2bd-4103-802d-af93b1429973" providerId="ADAL" clId="{7E1E8FF2-AD19-4819-8B5F-50480C05D279}" dt="2021-02-22T14:23:11.101" v="148" actId="478"/>
          <ac:spMkLst>
            <pc:docMk/>
            <pc:sldMk cId="3921550915" sldId="529"/>
            <ac:spMk id="3" creationId="{00000000-0000-0000-0000-000000000000}"/>
          </ac:spMkLst>
        </pc:spChg>
        <pc:graphicFrameChg chg="add mod modGraphic">
          <ac:chgData name="Enrique Garcia-Ceja" userId="cac46fe6-f2bd-4103-802d-af93b1429973" providerId="ADAL" clId="{7E1E8FF2-AD19-4819-8B5F-50480C05D279}" dt="2021-02-22T14:23:07.276" v="147" actId="12385"/>
          <ac:graphicFrameMkLst>
            <pc:docMk/>
            <pc:sldMk cId="3921550915" sldId="529"/>
            <ac:graphicFrameMk id="5" creationId="{079005EC-CEE9-4107-8266-C81A55E3C223}"/>
          </ac:graphicFrameMkLst>
        </pc:graphicFrameChg>
      </pc:sldChg>
      <pc:sldChg chg="addSp delSp modSp add mod">
        <pc:chgData name="Enrique Garcia-Ceja" userId="cac46fe6-f2bd-4103-802d-af93b1429973" providerId="ADAL" clId="{7E1E8FF2-AD19-4819-8B5F-50480C05D279}" dt="2021-02-22T14:23:54.948" v="154" actId="478"/>
        <pc:sldMkLst>
          <pc:docMk/>
          <pc:sldMk cId="1557066717" sldId="530"/>
        </pc:sldMkLst>
        <pc:spChg chg="mod">
          <ac:chgData name="Enrique Garcia-Ceja" userId="cac46fe6-f2bd-4103-802d-af93b1429973" providerId="ADAL" clId="{7E1E8FF2-AD19-4819-8B5F-50480C05D279}" dt="2021-02-22T14:23:35.116" v="149"/>
          <ac:spMkLst>
            <pc:docMk/>
            <pc:sldMk cId="1557066717" sldId="530"/>
            <ac:spMk id="2" creationId="{00000000-0000-0000-0000-000000000000}"/>
          </ac:spMkLst>
        </pc:spChg>
        <pc:spChg chg="del">
          <ac:chgData name="Enrique Garcia-Ceja" userId="cac46fe6-f2bd-4103-802d-af93b1429973" providerId="ADAL" clId="{7E1E8FF2-AD19-4819-8B5F-50480C05D279}" dt="2021-02-22T14:23:54.948" v="154" actId="478"/>
          <ac:spMkLst>
            <pc:docMk/>
            <pc:sldMk cId="1557066717" sldId="530"/>
            <ac:spMk id="3" creationId="{00000000-0000-0000-0000-000000000000}"/>
          </ac:spMkLst>
        </pc:spChg>
        <pc:graphicFrameChg chg="add mod modGraphic">
          <ac:chgData name="Enrique Garcia-Ceja" userId="cac46fe6-f2bd-4103-802d-af93b1429973" providerId="ADAL" clId="{7E1E8FF2-AD19-4819-8B5F-50480C05D279}" dt="2021-02-22T14:23:51.438" v="153" actId="113"/>
          <ac:graphicFrameMkLst>
            <pc:docMk/>
            <pc:sldMk cId="1557066717" sldId="530"/>
            <ac:graphicFrameMk id="5" creationId="{1E5594C9-900E-4D01-9E93-209AFC658D93}"/>
          </ac:graphicFrameMkLst>
        </pc:graphicFrameChg>
      </pc:sldChg>
      <pc:sldChg chg="delSp add mod">
        <pc:chgData name="Enrique Garcia-Ceja" userId="cac46fe6-f2bd-4103-802d-af93b1429973" providerId="ADAL" clId="{7E1E8FF2-AD19-4819-8B5F-50480C05D279}" dt="2021-02-22T14:21:37.221" v="128" actId="478"/>
        <pc:sldMkLst>
          <pc:docMk/>
          <pc:sldMk cId="4040336049" sldId="531"/>
        </pc:sldMkLst>
        <pc:graphicFrameChg chg="del">
          <ac:chgData name="Enrique Garcia-Ceja" userId="cac46fe6-f2bd-4103-802d-af93b1429973" providerId="ADAL" clId="{7E1E8FF2-AD19-4819-8B5F-50480C05D279}" dt="2021-02-22T14:21:37.221" v="128" actId="478"/>
          <ac:graphicFrameMkLst>
            <pc:docMk/>
            <pc:sldMk cId="4040336049" sldId="531"/>
            <ac:graphicFrameMk id="5" creationId="{638C81E6-BE32-4EFF-923E-71712D18D6B4}"/>
          </ac:graphicFrameMkLst>
        </pc:graphicFrameChg>
      </pc:sldChg>
      <pc:sldChg chg="addSp delSp modSp add mod">
        <pc:chgData name="Enrique Garcia-Ceja" userId="cac46fe6-f2bd-4103-802d-af93b1429973" providerId="ADAL" clId="{7E1E8FF2-AD19-4819-8B5F-50480C05D279}" dt="2021-02-22T14:25:29.812" v="161" actId="478"/>
        <pc:sldMkLst>
          <pc:docMk/>
          <pc:sldMk cId="61178585" sldId="532"/>
        </pc:sldMkLst>
        <pc:spChg chg="mod">
          <ac:chgData name="Enrique Garcia-Ceja" userId="cac46fe6-f2bd-4103-802d-af93b1429973" providerId="ADAL" clId="{7E1E8FF2-AD19-4819-8B5F-50480C05D279}" dt="2021-02-22T14:25:10.661" v="156"/>
          <ac:spMkLst>
            <pc:docMk/>
            <pc:sldMk cId="61178585" sldId="532"/>
            <ac:spMk id="2" creationId="{00000000-0000-0000-0000-000000000000}"/>
          </ac:spMkLst>
        </pc:spChg>
        <pc:spChg chg="del">
          <ac:chgData name="Enrique Garcia-Ceja" userId="cac46fe6-f2bd-4103-802d-af93b1429973" providerId="ADAL" clId="{7E1E8FF2-AD19-4819-8B5F-50480C05D279}" dt="2021-02-22T14:25:29.812" v="161" actId="478"/>
          <ac:spMkLst>
            <pc:docMk/>
            <pc:sldMk cId="61178585" sldId="532"/>
            <ac:spMk id="3" creationId="{00000000-0000-0000-0000-000000000000}"/>
          </ac:spMkLst>
        </pc:spChg>
        <pc:graphicFrameChg chg="add mod modGraphic">
          <ac:chgData name="Enrique Garcia-Ceja" userId="cac46fe6-f2bd-4103-802d-af93b1429973" providerId="ADAL" clId="{7E1E8FF2-AD19-4819-8B5F-50480C05D279}" dt="2021-02-22T14:25:26.320" v="160" actId="113"/>
          <ac:graphicFrameMkLst>
            <pc:docMk/>
            <pc:sldMk cId="61178585" sldId="532"/>
            <ac:graphicFrameMk id="5" creationId="{B00EF472-E921-4873-B1CD-EBD71DCAC547}"/>
          </ac:graphicFrameMkLst>
        </pc:graphicFrameChg>
      </pc:sldChg>
      <pc:sldChg chg="modSp add mod">
        <pc:chgData name="Enrique Garcia-Ceja" userId="cac46fe6-f2bd-4103-802d-af93b1429973" providerId="ADAL" clId="{7E1E8FF2-AD19-4819-8B5F-50480C05D279}" dt="2021-02-22T14:25:41.573" v="162"/>
        <pc:sldMkLst>
          <pc:docMk/>
          <pc:sldMk cId="2162030852" sldId="533"/>
        </pc:sldMkLst>
        <pc:spChg chg="mod">
          <ac:chgData name="Enrique Garcia-Ceja" userId="cac46fe6-f2bd-4103-802d-af93b1429973" providerId="ADAL" clId="{7E1E8FF2-AD19-4819-8B5F-50480C05D279}" dt="2021-02-22T14:25:41.573" v="162"/>
          <ac:spMkLst>
            <pc:docMk/>
            <pc:sldMk cId="2162030852" sldId="533"/>
            <ac:spMk id="2" creationId="{00000000-0000-0000-0000-000000000000}"/>
          </ac:spMkLst>
        </pc:spChg>
      </pc:sldChg>
      <pc:sldChg chg="modSp add mod">
        <pc:chgData name="Enrique Garcia-Ceja" userId="cac46fe6-f2bd-4103-802d-af93b1429973" providerId="ADAL" clId="{7E1E8FF2-AD19-4819-8B5F-50480C05D279}" dt="2021-02-22T14:25:53.665" v="163"/>
        <pc:sldMkLst>
          <pc:docMk/>
          <pc:sldMk cId="2685029740" sldId="534"/>
        </pc:sldMkLst>
        <pc:spChg chg="mod">
          <ac:chgData name="Enrique Garcia-Ceja" userId="cac46fe6-f2bd-4103-802d-af93b1429973" providerId="ADAL" clId="{7E1E8FF2-AD19-4819-8B5F-50480C05D279}" dt="2021-02-22T14:25:53.665" v="163"/>
          <ac:spMkLst>
            <pc:docMk/>
            <pc:sldMk cId="2685029740" sldId="534"/>
            <ac:spMk id="2" creationId="{00000000-0000-0000-0000-000000000000}"/>
          </ac:spMkLst>
        </pc:spChg>
      </pc:sldChg>
      <pc:sldChg chg="modSp add mod">
        <pc:chgData name="Enrique Garcia-Ceja" userId="cac46fe6-f2bd-4103-802d-af93b1429973" providerId="ADAL" clId="{7E1E8FF2-AD19-4819-8B5F-50480C05D279}" dt="2021-02-22T14:26:00.741" v="164"/>
        <pc:sldMkLst>
          <pc:docMk/>
          <pc:sldMk cId="393373714" sldId="535"/>
        </pc:sldMkLst>
        <pc:spChg chg="mod">
          <ac:chgData name="Enrique Garcia-Ceja" userId="cac46fe6-f2bd-4103-802d-af93b1429973" providerId="ADAL" clId="{7E1E8FF2-AD19-4819-8B5F-50480C05D279}" dt="2021-02-22T14:26:00.741" v="164"/>
          <ac:spMkLst>
            <pc:docMk/>
            <pc:sldMk cId="393373714" sldId="535"/>
            <ac:spMk id="2" creationId="{00000000-0000-0000-0000-000000000000}"/>
          </ac:spMkLst>
        </pc:spChg>
      </pc:sldChg>
      <pc:sldChg chg="add del">
        <pc:chgData name="Enrique Garcia-Ceja" userId="cac46fe6-f2bd-4103-802d-af93b1429973" providerId="ADAL" clId="{7E1E8FF2-AD19-4819-8B5F-50480C05D279}" dt="2021-02-22T14:26:57.116" v="165" actId="47"/>
        <pc:sldMkLst>
          <pc:docMk/>
          <pc:sldMk cId="3867544078" sldId="536"/>
        </pc:sldMkLst>
      </pc:sldChg>
      <pc:sldChg chg="add del">
        <pc:chgData name="Enrique Garcia-Ceja" userId="cac46fe6-f2bd-4103-802d-af93b1429973" providerId="ADAL" clId="{7E1E8FF2-AD19-4819-8B5F-50480C05D279}" dt="2021-02-22T14:26:58.501" v="166" actId="47"/>
        <pc:sldMkLst>
          <pc:docMk/>
          <pc:sldMk cId="2007743026" sldId="537"/>
        </pc:sldMkLst>
      </pc:sldChg>
      <pc:sldChg chg="add del">
        <pc:chgData name="Enrique Garcia-Ceja" userId="cac46fe6-f2bd-4103-802d-af93b1429973" providerId="ADAL" clId="{7E1E8FF2-AD19-4819-8B5F-50480C05D279}" dt="2021-02-22T14:26:59.243" v="167" actId="47"/>
        <pc:sldMkLst>
          <pc:docMk/>
          <pc:sldMk cId="2517022923" sldId="538"/>
        </pc:sldMkLst>
      </pc:sldChg>
    </pc:docChg>
  </pc:docChgLst>
  <pc:docChgLst>
    <pc:chgData name="Ragnhild Halvorsrud" userId="917ea340-fd63-490f-a7db-68428d24cf32" providerId="ADAL" clId="{3F26B701-AADC-4668-AAA4-FB7BA2B947B1}"/>
    <pc:docChg chg="undo redo custSel addSld delSld modSld sldOrd addMainMaster delMainMaster modMainMaster">
      <pc:chgData name="Ragnhild Halvorsrud" userId="917ea340-fd63-490f-a7db-68428d24cf32" providerId="ADAL" clId="{3F26B701-AADC-4668-AAA4-FB7BA2B947B1}" dt="2020-06-19T17:28:09.679" v="17378" actId="14100"/>
      <pc:docMkLst>
        <pc:docMk/>
      </pc:docMkLst>
      <pc:sldChg chg="modSp add del mod modNotes">
        <pc:chgData name="Ragnhild Halvorsrud" userId="917ea340-fd63-490f-a7db-68428d24cf32" providerId="ADAL" clId="{3F26B701-AADC-4668-AAA4-FB7BA2B947B1}" dt="2020-06-19T12:37:38.645" v="10670" actId="47"/>
        <pc:sldMkLst>
          <pc:docMk/>
          <pc:sldMk cId="2607317921" sldId="258"/>
        </pc:sldMkLst>
        <pc:spChg chg="mod">
          <ac:chgData name="Ragnhild Halvorsrud" userId="917ea340-fd63-490f-a7db-68428d24cf32" providerId="ADAL" clId="{3F26B701-AADC-4668-AAA4-FB7BA2B947B1}" dt="2020-06-19T12:34:43.053" v="10598" actId="790"/>
          <ac:spMkLst>
            <pc:docMk/>
            <pc:sldMk cId="2607317921" sldId="258"/>
            <ac:spMk id="4" creationId="{CA7A9DA1-E49C-4B32-8F26-0BCC672B150A}"/>
          </ac:spMkLst>
        </pc:spChg>
        <pc:spChg chg="mod">
          <ac:chgData name="Ragnhild Halvorsrud" userId="917ea340-fd63-490f-a7db-68428d24cf32" providerId="ADAL" clId="{3F26B701-AADC-4668-AAA4-FB7BA2B947B1}" dt="2020-06-19T12:35:17.207" v="10604" actId="20577"/>
          <ac:spMkLst>
            <pc:docMk/>
            <pc:sldMk cId="2607317921" sldId="258"/>
            <ac:spMk id="7" creationId="{B7A1C38C-5E02-43A7-9232-2D47BE3A6701}"/>
          </ac:spMkLst>
        </pc:spChg>
        <pc:spChg chg="mod">
          <ac:chgData name="Ragnhild Halvorsrud" userId="917ea340-fd63-490f-a7db-68428d24cf32" providerId="ADAL" clId="{3F26B701-AADC-4668-AAA4-FB7BA2B947B1}" dt="2020-06-19T12:34:43.062" v="10600" actId="790"/>
          <ac:spMkLst>
            <pc:docMk/>
            <pc:sldMk cId="2607317921" sldId="258"/>
            <ac:spMk id="8" creationId="{73060801-52BA-4338-B4FE-855E52AA1BC2}"/>
          </ac:spMkLst>
        </pc:spChg>
      </pc:sldChg>
      <pc:sldChg chg="modSp add mod modNotes">
        <pc:chgData name="Ragnhild Halvorsrud" userId="917ea340-fd63-490f-a7db-68428d24cf32" providerId="ADAL" clId="{3F26B701-AADC-4668-AAA4-FB7BA2B947B1}" dt="2020-06-19T17:20:47.673" v="16987" actId="790"/>
        <pc:sldMkLst>
          <pc:docMk/>
          <pc:sldMk cId="1565304637" sldId="259"/>
        </pc:sldMkLst>
        <pc:spChg chg="mod">
          <ac:chgData name="Ragnhild Halvorsrud" userId="917ea340-fd63-490f-a7db-68428d24cf32" providerId="ADAL" clId="{3F26B701-AADC-4668-AAA4-FB7BA2B947B1}" dt="2020-06-19T17:20:47.669" v="16985" actId="790"/>
          <ac:spMkLst>
            <pc:docMk/>
            <pc:sldMk cId="1565304637" sldId="259"/>
            <ac:spMk id="4" creationId="{CA7A9DA1-E49C-4B32-8F26-0BCC672B150A}"/>
          </ac:spMkLst>
        </pc:spChg>
      </pc:sldChg>
      <pc:sldChg chg="modNotes">
        <pc:chgData name="Ragnhild Halvorsrud" userId="917ea340-fd63-490f-a7db-68428d24cf32" providerId="ADAL" clId="{3F26B701-AADC-4668-AAA4-FB7BA2B947B1}" dt="2020-06-19T17:20:47.684" v="16993" actId="790"/>
        <pc:sldMkLst>
          <pc:docMk/>
          <pc:sldMk cId="3383236736" sldId="268"/>
        </pc:sldMkLst>
      </pc:sldChg>
      <pc:sldChg chg="addSp delSp modSp mod modNotes">
        <pc:chgData name="Ragnhild Halvorsrud" userId="917ea340-fd63-490f-a7db-68428d24cf32" providerId="ADAL" clId="{3F26B701-AADC-4668-AAA4-FB7BA2B947B1}" dt="2020-06-19T17:20:45.752" v="16006" actId="790"/>
        <pc:sldMkLst>
          <pc:docMk/>
          <pc:sldMk cId="2355491973" sldId="273"/>
        </pc:sldMkLst>
        <pc:spChg chg="mod">
          <ac:chgData name="Ragnhild Halvorsrud" userId="917ea340-fd63-490f-a7db-68428d24cf32" providerId="ADAL" clId="{3F26B701-AADC-4668-AAA4-FB7BA2B947B1}" dt="2020-06-19T17:20:45.738" v="16003" actId="790"/>
          <ac:spMkLst>
            <pc:docMk/>
            <pc:sldMk cId="2355491973" sldId="273"/>
            <ac:spMk id="6" creationId="{00000000-0000-0000-0000-000000000000}"/>
          </ac:spMkLst>
        </pc:spChg>
        <pc:spChg chg="mod">
          <ac:chgData name="Ragnhild Halvorsrud" userId="917ea340-fd63-490f-a7db-68428d24cf32" providerId="ADAL" clId="{3F26B701-AADC-4668-AAA4-FB7BA2B947B1}" dt="2020-06-19T17:20:45.740" v="16004" actId="790"/>
          <ac:spMkLst>
            <pc:docMk/>
            <pc:sldMk cId="2355491973" sldId="273"/>
            <ac:spMk id="8" creationId="{00000000-0000-0000-0000-000000000000}"/>
          </ac:spMkLst>
        </pc:spChg>
        <pc:picChg chg="del">
          <ac:chgData name="Ragnhild Halvorsrud" userId="917ea340-fd63-490f-a7db-68428d24cf32" providerId="ADAL" clId="{3F26B701-AADC-4668-AAA4-FB7BA2B947B1}" dt="2020-06-17T18:42:18.175" v="189" actId="478"/>
          <ac:picMkLst>
            <pc:docMk/>
            <pc:sldMk cId="2355491973" sldId="273"/>
            <ac:picMk id="3" creationId="{10B22DE2-503E-41D3-B6BF-C1B69DE27FEF}"/>
          </ac:picMkLst>
        </pc:picChg>
        <pc:picChg chg="add mod">
          <ac:chgData name="Ragnhild Halvorsrud" userId="917ea340-fd63-490f-a7db-68428d24cf32" providerId="ADAL" clId="{3F26B701-AADC-4668-AAA4-FB7BA2B947B1}" dt="2020-06-17T18:34:07.001" v="123" actId="1076"/>
          <ac:picMkLst>
            <pc:docMk/>
            <pc:sldMk cId="2355491973" sldId="273"/>
            <ac:picMk id="5" creationId="{9EEB9D9C-6746-4AB8-852B-B431143F551B}"/>
          </ac:picMkLst>
        </pc:picChg>
      </pc:sldChg>
      <pc:sldChg chg="modSp add del mod modNotes">
        <pc:chgData name="Ragnhild Halvorsrud" userId="917ea340-fd63-490f-a7db-68428d24cf32" providerId="ADAL" clId="{3F26B701-AADC-4668-AAA4-FB7BA2B947B1}" dt="2020-06-19T12:29:39.573" v="10588" actId="47"/>
        <pc:sldMkLst>
          <pc:docMk/>
          <pc:sldMk cId="108052623" sldId="278"/>
        </pc:sldMkLst>
        <pc:spChg chg="mod">
          <ac:chgData name="Ragnhild Halvorsrud" userId="917ea340-fd63-490f-a7db-68428d24cf32" providerId="ADAL" clId="{3F26B701-AADC-4668-AAA4-FB7BA2B947B1}" dt="2020-06-19T12:29:30.791" v="10501" actId="790"/>
          <ac:spMkLst>
            <pc:docMk/>
            <pc:sldMk cId="108052623" sldId="278"/>
            <ac:spMk id="6" creationId="{00000000-0000-0000-0000-000000000000}"/>
          </ac:spMkLst>
        </pc:spChg>
        <pc:spChg chg="mod">
          <ac:chgData name="Ragnhild Halvorsrud" userId="917ea340-fd63-490f-a7db-68428d24cf32" providerId="ADAL" clId="{3F26B701-AADC-4668-AAA4-FB7BA2B947B1}" dt="2020-06-19T12:29:30.882" v="10535" actId="790"/>
          <ac:spMkLst>
            <pc:docMk/>
            <pc:sldMk cId="108052623" sldId="278"/>
            <ac:spMk id="15" creationId="{7D2F3C46-C63A-4A58-AB32-F798F8E7FED7}"/>
          </ac:spMkLst>
        </pc:spChg>
        <pc:spChg chg="mod">
          <ac:chgData name="Ragnhild Halvorsrud" userId="917ea340-fd63-490f-a7db-68428d24cf32" providerId="ADAL" clId="{3F26B701-AADC-4668-AAA4-FB7BA2B947B1}" dt="2020-06-19T12:29:30.798" v="10502" actId="790"/>
          <ac:spMkLst>
            <pc:docMk/>
            <pc:sldMk cId="108052623" sldId="278"/>
            <ac:spMk id="45" creationId="{00000000-0000-0000-0000-000000000000}"/>
          </ac:spMkLst>
        </pc:spChg>
        <pc:spChg chg="mod">
          <ac:chgData name="Ragnhild Halvorsrud" userId="917ea340-fd63-490f-a7db-68428d24cf32" providerId="ADAL" clId="{3F26B701-AADC-4668-AAA4-FB7BA2B947B1}" dt="2020-06-19T12:29:30.799" v="10503" actId="790"/>
          <ac:spMkLst>
            <pc:docMk/>
            <pc:sldMk cId="108052623" sldId="278"/>
            <ac:spMk id="46" creationId="{00000000-0000-0000-0000-000000000000}"/>
          </ac:spMkLst>
        </pc:spChg>
        <pc:spChg chg="mod">
          <ac:chgData name="Ragnhild Halvorsrud" userId="917ea340-fd63-490f-a7db-68428d24cf32" providerId="ADAL" clId="{3F26B701-AADC-4668-AAA4-FB7BA2B947B1}" dt="2020-06-19T12:29:30.860" v="10527" actId="790"/>
          <ac:spMkLst>
            <pc:docMk/>
            <pc:sldMk cId="108052623" sldId="278"/>
            <ac:spMk id="52" creationId="{E5CA9D5B-30E1-4660-8B62-646DC70CF57F}"/>
          </ac:spMkLst>
        </pc:spChg>
        <pc:spChg chg="mod">
          <ac:chgData name="Ragnhild Halvorsrud" userId="917ea340-fd63-490f-a7db-68428d24cf32" providerId="ADAL" clId="{3F26B701-AADC-4668-AAA4-FB7BA2B947B1}" dt="2020-06-19T12:29:30.863" v="10528" actId="790"/>
          <ac:spMkLst>
            <pc:docMk/>
            <pc:sldMk cId="108052623" sldId="278"/>
            <ac:spMk id="54" creationId="{9ED97A1F-7A65-4CF6-88E8-DC0496A1AAE7}"/>
          </ac:spMkLst>
        </pc:spChg>
        <pc:spChg chg="mod">
          <ac:chgData name="Ragnhild Halvorsrud" userId="917ea340-fd63-490f-a7db-68428d24cf32" providerId="ADAL" clId="{3F26B701-AADC-4668-AAA4-FB7BA2B947B1}" dt="2020-06-19T12:29:30.865" v="10529" actId="790"/>
          <ac:spMkLst>
            <pc:docMk/>
            <pc:sldMk cId="108052623" sldId="278"/>
            <ac:spMk id="56" creationId="{39899463-DE55-4D8C-8401-339AAC92F109}"/>
          </ac:spMkLst>
        </pc:spChg>
        <pc:spChg chg="mod">
          <ac:chgData name="Ragnhild Halvorsrud" userId="917ea340-fd63-490f-a7db-68428d24cf32" providerId="ADAL" clId="{3F26B701-AADC-4668-AAA4-FB7BA2B947B1}" dt="2020-06-19T12:29:30.867" v="10530" actId="790"/>
          <ac:spMkLst>
            <pc:docMk/>
            <pc:sldMk cId="108052623" sldId="278"/>
            <ac:spMk id="57" creationId="{471CB2D6-8650-4A43-861F-C79F67AACE6E}"/>
          </ac:spMkLst>
        </pc:spChg>
        <pc:spChg chg="mod">
          <ac:chgData name="Ragnhild Halvorsrud" userId="917ea340-fd63-490f-a7db-68428d24cf32" providerId="ADAL" clId="{3F26B701-AADC-4668-AAA4-FB7BA2B947B1}" dt="2020-06-19T12:29:30.801" v="10504" actId="790"/>
          <ac:spMkLst>
            <pc:docMk/>
            <pc:sldMk cId="108052623" sldId="278"/>
            <ac:spMk id="60" creationId="{00000000-0000-0000-0000-000000000000}"/>
          </ac:spMkLst>
        </pc:spChg>
        <pc:spChg chg="mod">
          <ac:chgData name="Ragnhild Halvorsrud" userId="917ea340-fd63-490f-a7db-68428d24cf32" providerId="ADAL" clId="{3F26B701-AADC-4668-AAA4-FB7BA2B947B1}" dt="2020-06-19T12:29:30.802" v="10505" actId="790"/>
          <ac:spMkLst>
            <pc:docMk/>
            <pc:sldMk cId="108052623" sldId="278"/>
            <ac:spMk id="61" creationId="{00000000-0000-0000-0000-000000000000}"/>
          </ac:spMkLst>
        </pc:spChg>
        <pc:spChg chg="mod">
          <ac:chgData name="Ragnhild Halvorsrud" userId="917ea340-fd63-490f-a7db-68428d24cf32" providerId="ADAL" clId="{3F26B701-AADC-4668-AAA4-FB7BA2B947B1}" dt="2020-06-19T12:29:30.803" v="10506"/>
          <ac:spMkLst>
            <pc:docMk/>
            <pc:sldMk cId="108052623" sldId="278"/>
            <ac:spMk id="62" creationId="{00000000-0000-0000-0000-000000000000}"/>
          </ac:spMkLst>
        </pc:spChg>
        <pc:spChg chg="mod">
          <ac:chgData name="Ragnhild Halvorsrud" userId="917ea340-fd63-490f-a7db-68428d24cf32" providerId="ADAL" clId="{3F26B701-AADC-4668-AAA4-FB7BA2B947B1}" dt="2020-06-19T12:29:30.804" v="10507"/>
          <ac:spMkLst>
            <pc:docMk/>
            <pc:sldMk cId="108052623" sldId="278"/>
            <ac:spMk id="63" creationId="{00000000-0000-0000-0000-000000000000}"/>
          </ac:spMkLst>
        </pc:spChg>
        <pc:spChg chg="mod">
          <ac:chgData name="Ragnhild Halvorsrud" userId="917ea340-fd63-490f-a7db-68428d24cf32" providerId="ADAL" clId="{3F26B701-AADC-4668-AAA4-FB7BA2B947B1}" dt="2020-06-19T12:29:30.805" v="10508"/>
          <ac:spMkLst>
            <pc:docMk/>
            <pc:sldMk cId="108052623" sldId="278"/>
            <ac:spMk id="64" creationId="{00000000-0000-0000-0000-000000000000}"/>
          </ac:spMkLst>
        </pc:spChg>
        <pc:spChg chg="mod">
          <ac:chgData name="Ragnhild Halvorsrud" userId="917ea340-fd63-490f-a7db-68428d24cf32" providerId="ADAL" clId="{3F26B701-AADC-4668-AAA4-FB7BA2B947B1}" dt="2020-06-19T12:29:30.807" v="10509" actId="790"/>
          <ac:spMkLst>
            <pc:docMk/>
            <pc:sldMk cId="108052623" sldId="278"/>
            <ac:spMk id="68" creationId="{00000000-0000-0000-0000-000000000000}"/>
          </ac:spMkLst>
        </pc:spChg>
        <pc:spChg chg="mod">
          <ac:chgData name="Ragnhild Halvorsrud" userId="917ea340-fd63-490f-a7db-68428d24cf32" providerId="ADAL" clId="{3F26B701-AADC-4668-AAA4-FB7BA2B947B1}" dt="2020-06-19T12:29:30.809" v="10510" actId="790"/>
          <ac:spMkLst>
            <pc:docMk/>
            <pc:sldMk cId="108052623" sldId="278"/>
            <ac:spMk id="70" creationId="{00000000-0000-0000-0000-000000000000}"/>
          </ac:spMkLst>
        </pc:spChg>
        <pc:spChg chg="mod">
          <ac:chgData name="Ragnhild Halvorsrud" userId="917ea340-fd63-490f-a7db-68428d24cf32" providerId="ADAL" clId="{3F26B701-AADC-4668-AAA4-FB7BA2B947B1}" dt="2020-06-19T12:29:30.813" v="10511" actId="790"/>
          <ac:spMkLst>
            <pc:docMk/>
            <pc:sldMk cId="108052623" sldId="278"/>
            <ac:spMk id="76" creationId="{00000000-0000-0000-0000-000000000000}"/>
          </ac:spMkLst>
        </pc:spChg>
        <pc:spChg chg="mod">
          <ac:chgData name="Ragnhild Halvorsrud" userId="917ea340-fd63-490f-a7db-68428d24cf32" providerId="ADAL" clId="{3F26B701-AADC-4668-AAA4-FB7BA2B947B1}" dt="2020-06-19T12:29:30.816" v="10512" actId="790"/>
          <ac:spMkLst>
            <pc:docMk/>
            <pc:sldMk cId="108052623" sldId="278"/>
            <ac:spMk id="77" creationId="{00000000-0000-0000-0000-000000000000}"/>
          </ac:spMkLst>
        </pc:spChg>
        <pc:spChg chg="mod">
          <ac:chgData name="Ragnhild Halvorsrud" userId="917ea340-fd63-490f-a7db-68428d24cf32" providerId="ADAL" clId="{3F26B701-AADC-4668-AAA4-FB7BA2B947B1}" dt="2020-06-19T12:29:30.817" v="10513"/>
          <ac:spMkLst>
            <pc:docMk/>
            <pc:sldMk cId="108052623" sldId="278"/>
            <ac:spMk id="80" creationId="{00000000-0000-0000-0000-000000000000}"/>
          </ac:spMkLst>
        </pc:spChg>
        <pc:spChg chg="mod">
          <ac:chgData name="Ragnhild Halvorsrud" userId="917ea340-fd63-490f-a7db-68428d24cf32" providerId="ADAL" clId="{3F26B701-AADC-4668-AAA4-FB7BA2B947B1}" dt="2020-06-19T12:29:30.819" v="10514" actId="790"/>
          <ac:spMkLst>
            <pc:docMk/>
            <pc:sldMk cId="108052623" sldId="278"/>
            <ac:spMk id="81" creationId="{00000000-0000-0000-0000-000000000000}"/>
          </ac:spMkLst>
        </pc:spChg>
        <pc:spChg chg="mod">
          <ac:chgData name="Ragnhild Halvorsrud" userId="917ea340-fd63-490f-a7db-68428d24cf32" providerId="ADAL" clId="{3F26B701-AADC-4668-AAA4-FB7BA2B947B1}" dt="2020-06-19T12:29:30.822" v="10515" actId="790"/>
          <ac:spMkLst>
            <pc:docMk/>
            <pc:sldMk cId="108052623" sldId="278"/>
            <ac:spMk id="83" creationId="{00000000-0000-0000-0000-000000000000}"/>
          </ac:spMkLst>
        </pc:spChg>
        <pc:spChg chg="mod">
          <ac:chgData name="Ragnhild Halvorsrud" userId="917ea340-fd63-490f-a7db-68428d24cf32" providerId="ADAL" clId="{3F26B701-AADC-4668-AAA4-FB7BA2B947B1}" dt="2020-06-19T12:29:30.869" v="10531" actId="790"/>
          <ac:spMkLst>
            <pc:docMk/>
            <pc:sldMk cId="108052623" sldId="278"/>
            <ac:spMk id="84" creationId="{1C45DD4B-730D-4B08-9B80-8F23C03623C8}"/>
          </ac:spMkLst>
        </pc:spChg>
        <pc:spChg chg="mod">
          <ac:chgData name="Ragnhild Halvorsrud" userId="917ea340-fd63-490f-a7db-68428d24cf32" providerId="ADAL" clId="{3F26B701-AADC-4668-AAA4-FB7BA2B947B1}" dt="2020-06-19T12:29:30.901" v="10541" actId="790"/>
          <ac:spMkLst>
            <pc:docMk/>
            <pc:sldMk cId="108052623" sldId="278"/>
            <ac:spMk id="85" creationId="{CEF3474B-44BA-4793-B633-225D2E76B087}"/>
          </ac:spMkLst>
        </pc:spChg>
        <pc:spChg chg="mod">
          <ac:chgData name="Ragnhild Halvorsrud" userId="917ea340-fd63-490f-a7db-68428d24cf32" providerId="ADAL" clId="{3F26B701-AADC-4668-AAA4-FB7BA2B947B1}" dt="2020-06-19T12:29:30.825" v="10516" actId="790"/>
          <ac:spMkLst>
            <pc:docMk/>
            <pc:sldMk cId="108052623" sldId="278"/>
            <ac:spMk id="86" creationId="{00000000-0000-0000-0000-000000000000}"/>
          </ac:spMkLst>
        </pc:spChg>
        <pc:spChg chg="mod">
          <ac:chgData name="Ragnhild Halvorsrud" userId="917ea340-fd63-490f-a7db-68428d24cf32" providerId="ADAL" clId="{3F26B701-AADC-4668-AAA4-FB7BA2B947B1}" dt="2020-06-19T12:29:30.826" v="10517" actId="790"/>
          <ac:spMkLst>
            <pc:docMk/>
            <pc:sldMk cId="108052623" sldId="278"/>
            <ac:spMk id="87" creationId="{00000000-0000-0000-0000-000000000000}"/>
          </ac:spMkLst>
        </pc:spChg>
        <pc:spChg chg="mod">
          <ac:chgData name="Ragnhild Halvorsrud" userId="917ea340-fd63-490f-a7db-68428d24cf32" providerId="ADAL" clId="{3F26B701-AADC-4668-AAA4-FB7BA2B947B1}" dt="2020-06-19T12:29:30.828" v="10518" actId="790"/>
          <ac:spMkLst>
            <pc:docMk/>
            <pc:sldMk cId="108052623" sldId="278"/>
            <ac:spMk id="88" creationId="{00000000-0000-0000-0000-000000000000}"/>
          </ac:spMkLst>
        </pc:spChg>
        <pc:spChg chg="mod">
          <ac:chgData name="Ragnhild Halvorsrud" userId="917ea340-fd63-490f-a7db-68428d24cf32" providerId="ADAL" clId="{3F26B701-AADC-4668-AAA4-FB7BA2B947B1}" dt="2020-06-19T12:29:30.832" v="10519" actId="790"/>
          <ac:spMkLst>
            <pc:docMk/>
            <pc:sldMk cId="108052623" sldId="278"/>
            <ac:spMk id="89" creationId="{00000000-0000-0000-0000-000000000000}"/>
          </ac:spMkLst>
        </pc:spChg>
        <pc:spChg chg="mod">
          <ac:chgData name="Ragnhild Halvorsrud" userId="917ea340-fd63-490f-a7db-68428d24cf32" providerId="ADAL" clId="{3F26B701-AADC-4668-AAA4-FB7BA2B947B1}" dt="2020-06-19T12:29:30.839" v="10520" actId="790"/>
          <ac:spMkLst>
            <pc:docMk/>
            <pc:sldMk cId="108052623" sldId="278"/>
            <ac:spMk id="90" creationId="{00000000-0000-0000-0000-000000000000}"/>
          </ac:spMkLst>
        </pc:spChg>
        <pc:spChg chg="mod">
          <ac:chgData name="Ragnhild Halvorsrud" userId="917ea340-fd63-490f-a7db-68428d24cf32" providerId="ADAL" clId="{3F26B701-AADC-4668-AAA4-FB7BA2B947B1}" dt="2020-06-19T12:29:30.842" v="10521" actId="790"/>
          <ac:spMkLst>
            <pc:docMk/>
            <pc:sldMk cId="108052623" sldId="278"/>
            <ac:spMk id="94" creationId="{00000000-0000-0000-0000-000000000000}"/>
          </ac:spMkLst>
        </pc:spChg>
        <pc:spChg chg="mod">
          <ac:chgData name="Ragnhild Halvorsrud" userId="917ea340-fd63-490f-a7db-68428d24cf32" providerId="ADAL" clId="{3F26B701-AADC-4668-AAA4-FB7BA2B947B1}" dt="2020-06-19T12:29:30.844" v="10522" actId="790"/>
          <ac:spMkLst>
            <pc:docMk/>
            <pc:sldMk cId="108052623" sldId="278"/>
            <ac:spMk id="95" creationId="{00000000-0000-0000-0000-000000000000}"/>
          </ac:spMkLst>
        </pc:spChg>
        <pc:spChg chg="mod">
          <ac:chgData name="Ragnhild Halvorsrud" userId="917ea340-fd63-490f-a7db-68428d24cf32" providerId="ADAL" clId="{3F26B701-AADC-4668-AAA4-FB7BA2B947B1}" dt="2020-06-19T12:29:30.874" v="10532" actId="790"/>
          <ac:spMkLst>
            <pc:docMk/>
            <pc:sldMk cId="108052623" sldId="278"/>
            <ac:spMk id="96" creationId="{651607DC-CD58-4B73-9ECD-131BCFCD64CF}"/>
          </ac:spMkLst>
        </pc:spChg>
        <pc:spChg chg="mod">
          <ac:chgData name="Ragnhild Halvorsrud" userId="917ea340-fd63-490f-a7db-68428d24cf32" providerId="ADAL" clId="{3F26B701-AADC-4668-AAA4-FB7BA2B947B1}" dt="2020-06-19T12:29:30.846" v="10523" actId="790"/>
          <ac:spMkLst>
            <pc:docMk/>
            <pc:sldMk cId="108052623" sldId="278"/>
            <ac:spMk id="101" creationId="{00000000-0000-0000-0000-000000000000}"/>
          </ac:spMkLst>
        </pc:spChg>
        <pc:spChg chg="mod">
          <ac:chgData name="Ragnhild Halvorsrud" userId="917ea340-fd63-490f-a7db-68428d24cf32" providerId="ADAL" clId="{3F26B701-AADC-4668-AAA4-FB7BA2B947B1}" dt="2020-06-19T12:29:30.848" v="10524" actId="790"/>
          <ac:spMkLst>
            <pc:docMk/>
            <pc:sldMk cId="108052623" sldId="278"/>
            <ac:spMk id="102" creationId="{00000000-0000-0000-0000-000000000000}"/>
          </ac:spMkLst>
        </pc:spChg>
        <pc:spChg chg="mod">
          <ac:chgData name="Ragnhild Halvorsrud" userId="917ea340-fd63-490f-a7db-68428d24cf32" providerId="ADAL" clId="{3F26B701-AADC-4668-AAA4-FB7BA2B947B1}" dt="2020-06-19T12:29:30.876" v="10533" actId="790"/>
          <ac:spMkLst>
            <pc:docMk/>
            <pc:sldMk cId="108052623" sldId="278"/>
            <ac:spMk id="110" creationId="{7B08D626-CE51-48DD-A5C6-3242B83A6C9D}"/>
          </ac:spMkLst>
        </pc:spChg>
        <pc:spChg chg="mod">
          <ac:chgData name="Ragnhild Halvorsrud" userId="917ea340-fd63-490f-a7db-68428d24cf32" providerId="ADAL" clId="{3F26B701-AADC-4668-AAA4-FB7BA2B947B1}" dt="2020-06-19T12:29:30.852" v="10525" actId="790"/>
          <ac:spMkLst>
            <pc:docMk/>
            <pc:sldMk cId="108052623" sldId="278"/>
            <ac:spMk id="111" creationId="{00000000-0000-0000-0000-000000000000}"/>
          </ac:spMkLst>
        </pc:spChg>
        <pc:spChg chg="mod">
          <ac:chgData name="Ragnhild Halvorsrud" userId="917ea340-fd63-490f-a7db-68428d24cf32" providerId="ADAL" clId="{3F26B701-AADC-4668-AAA4-FB7BA2B947B1}" dt="2020-06-19T12:29:30.858" v="10526" actId="790"/>
          <ac:spMkLst>
            <pc:docMk/>
            <pc:sldMk cId="108052623" sldId="278"/>
            <ac:spMk id="113" creationId="{00000000-0000-0000-0000-000000000000}"/>
          </ac:spMkLst>
        </pc:spChg>
        <pc:spChg chg="mod">
          <ac:chgData name="Ragnhild Halvorsrud" userId="917ea340-fd63-490f-a7db-68428d24cf32" providerId="ADAL" clId="{3F26B701-AADC-4668-AAA4-FB7BA2B947B1}" dt="2020-06-19T12:29:30.879" v="10534" actId="790"/>
          <ac:spMkLst>
            <pc:docMk/>
            <pc:sldMk cId="108052623" sldId="278"/>
            <ac:spMk id="116" creationId="{FBCED63D-9DCB-4129-8806-5C1A65320535}"/>
          </ac:spMkLst>
        </pc:spChg>
        <pc:spChg chg="mod">
          <ac:chgData name="Ragnhild Halvorsrud" userId="917ea340-fd63-490f-a7db-68428d24cf32" providerId="ADAL" clId="{3F26B701-AADC-4668-AAA4-FB7BA2B947B1}" dt="2020-06-19T12:29:30.884" v="10536" actId="790"/>
          <ac:spMkLst>
            <pc:docMk/>
            <pc:sldMk cId="108052623" sldId="278"/>
            <ac:spMk id="121" creationId="{5D4ECA95-18DE-4B7E-9E15-69633C8CF070}"/>
          </ac:spMkLst>
        </pc:spChg>
        <pc:spChg chg="mod">
          <ac:chgData name="Ragnhild Halvorsrud" userId="917ea340-fd63-490f-a7db-68428d24cf32" providerId="ADAL" clId="{3F26B701-AADC-4668-AAA4-FB7BA2B947B1}" dt="2020-06-19T12:29:30.886" v="10537" actId="790"/>
          <ac:spMkLst>
            <pc:docMk/>
            <pc:sldMk cId="108052623" sldId="278"/>
            <ac:spMk id="122" creationId="{2A6CFE4B-DA93-485F-9084-43E987850596}"/>
          </ac:spMkLst>
        </pc:spChg>
        <pc:spChg chg="mod">
          <ac:chgData name="Ragnhild Halvorsrud" userId="917ea340-fd63-490f-a7db-68428d24cf32" providerId="ADAL" clId="{3F26B701-AADC-4668-AAA4-FB7BA2B947B1}" dt="2020-06-19T12:29:30.888" v="10538" actId="790"/>
          <ac:spMkLst>
            <pc:docMk/>
            <pc:sldMk cId="108052623" sldId="278"/>
            <ac:spMk id="123" creationId="{A00DC851-569E-4515-9D47-FA61E8B87DB9}"/>
          </ac:spMkLst>
        </pc:spChg>
        <pc:spChg chg="mod">
          <ac:chgData name="Ragnhild Halvorsrud" userId="917ea340-fd63-490f-a7db-68428d24cf32" providerId="ADAL" clId="{3F26B701-AADC-4668-AAA4-FB7BA2B947B1}" dt="2020-06-19T12:29:30.892" v="10539" actId="790"/>
          <ac:spMkLst>
            <pc:docMk/>
            <pc:sldMk cId="108052623" sldId="278"/>
            <ac:spMk id="124" creationId="{8EC23345-3CCE-4395-93BE-EDBB387F82C5}"/>
          </ac:spMkLst>
        </pc:spChg>
        <pc:spChg chg="mod">
          <ac:chgData name="Ragnhild Halvorsrud" userId="917ea340-fd63-490f-a7db-68428d24cf32" providerId="ADAL" clId="{3F26B701-AADC-4668-AAA4-FB7BA2B947B1}" dt="2020-06-19T12:29:30.898" v="10540" actId="790"/>
          <ac:spMkLst>
            <pc:docMk/>
            <pc:sldMk cId="108052623" sldId="278"/>
            <ac:spMk id="125" creationId="{2FB0659A-BA8B-41F9-BA7D-B86562E898F5}"/>
          </ac:spMkLst>
        </pc:spChg>
      </pc:sldChg>
      <pc:sldChg chg="addSp delSp modSp add mod modAnim modNotes">
        <pc:chgData name="Ragnhild Halvorsrud" userId="917ea340-fd63-490f-a7db-68428d24cf32" providerId="ADAL" clId="{3F26B701-AADC-4668-AAA4-FB7BA2B947B1}" dt="2020-06-19T17:21:30.103" v="17026" actId="20577"/>
        <pc:sldMkLst>
          <pc:docMk/>
          <pc:sldMk cId="283604413" sldId="283"/>
        </pc:sldMkLst>
        <pc:spChg chg="mod">
          <ac:chgData name="Ragnhild Halvorsrud" userId="917ea340-fd63-490f-a7db-68428d24cf32" providerId="ADAL" clId="{3F26B701-AADC-4668-AAA4-FB7BA2B947B1}" dt="2020-06-19T17:20:47.331" v="16806" actId="790"/>
          <ac:spMkLst>
            <pc:docMk/>
            <pc:sldMk cId="283604413" sldId="283"/>
            <ac:spMk id="2" creationId="{61967500-53E4-4812-9685-202A83DC034B}"/>
          </ac:spMkLst>
        </pc:spChg>
        <pc:spChg chg="mod">
          <ac:chgData name="Ragnhild Halvorsrud" userId="917ea340-fd63-490f-a7db-68428d24cf32" providerId="ADAL" clId="{3F26B701-AADC-4668-AAA4-FB7BA2B947B1}" dt="2020-06-19T17:20:47.333" v="16807" actId="790"/>
          <ac:spMkLst>
            <pc:docMk/>
            <pc:sldMk cId="283604413" sldId="283"/>
            <ac:spMk id="3" creationId="{7AF1C4BC-5597-4B01-BA44-9E29630652CC}"/>
          </ac:spMkLst>
        </pc:spChg>
        <pc:spChg chg="mod">
          <ac:chgData name="Ragnhild Halvorsrud" userId="917ea340-fd63-490f-a7db-68428d24cf32" providerId="ADAL" clId="{3F26B701-AADC-4668-AAA4-FB7BA2B947B1}" dt="2020-06-19T17:20:47.335" v="16808" actId="790"/>
          <ac:spMkLst>
            <pc:docMk/>
            <pc:sldMk cId="283604413" sldId="283"/>
            <ac:spMk id="4" creationId="{7B22D87D-D24F-45DF-9AD0-5C381AAFE6BE}"/>
          </ac:spMkLst>
        </pc:spChg>
        <pc:spChg chg="mod">
          <ac:chgData name="Ragnhild Halvorsrud" userId="917ea340-fd63-490f-a7db-68428d24cf32" providerId="ADAL" clId="{3F26B701-AADC-4668-AAA4-FB7BA2B947B1}" dt="2020-06-19T17:20:47.336" v="16809" actId="790"/>
          <ac:spMkLst>
            <pc:docMk/>
            <pc:sldMk cId="283604413" sldId="283"/>
            <ac:spMk id="5" creationId="{7EE0C948-CCAF-4799-8E94-1834E824A542}"/>
          </ac:spMkLst>
        </pc:spChg>
        <pc:spChg chg="mod">
          <ac:chgData name="Ragnhild Halvorsrud" userId="917ea340-fd63-490f-a7db-68428d24cf32" providerId="ADAL" clId="{3F26B701-AADC-4668-AAA4-FB7BA2B947B1}" dt="2020-06-19T17:20:47.338" v="16810" actId="790"/>
          <ac:spMkLst>
            <pc:docMk/>
            <pc:sldMk cId="283604413" sldId="283"/>
            <ac:spMk id="6" creationId="{9EB64C2B-CF7F-4154-A04B-3EF87EE550E7}"/>
          </ac:spMkLst>
        </pc:spChg>
        <pc:spChg chg="mod">
          <ac:chgData name="Ragnhild Halvorsrud" userId="917ea340-fd63-490f-a7db-68428d24cf32" providerId="ADAL" clId="{3F26B701-AADC-4668-AAA4-FB7BA2B947B1}" dt="2020-06-19T17:20:47.340" v="16811"/>
          <ac:spMkLst>
            <pc:docMk/>
            <pc:sldMk cId="283604413" sldId="283"/>
            <ac:spMk id="7" creationId="{5034C9DA-A1DF-4987-B8D5-E8C8D603CA91}"/>
          </ac:spMkLst>
        </pc:spChg>
        <pc:spChg chg="mod">
          <ac:chgData name="Ragnhild Halvorsrud" userId="917ea340-fd63-490f-a7db-68428d24cf32" providerId="ADAL" clId="{3F26B701-AADC-4668-AAA4-FB7BA2B947B1}" dt="2020-06-19T17:20:47.341" v="16812"/>
          <ac:spMkLst>
            <pc:docMk/>
            <pc:sldMk cId="283604413" sldId="283"/>
            <ac:spMk id="8" creationId="{4F1C7029-38E2-4F50-AD8F-9EE92FF31C05}"/>
          </ac:spMkLst>
        </pc:spChg>
        <pc:spChg chg="mod">
          <ac:chgData name="Ragnhild Halvorsrud" userId="917ea340-fd63-490f-a7db-68428d24cf32" providerId="ADAL" clId="{3F26B701-AADC-4668-AAA4-FB7BA2B947B1}" dt="2020-06-19T17:20:47.343" v="16813"/>
          <ac:spMkLst>
            <pc:docMk/>
            <pc:sldMk cId="283604413" sldId="283"/>
            <ac:spMk id="9" creationId="{CB13C2CC-0702-4EE7-8A72-7A728EB2B9AC}"/>
          </ac:spMkLst>
        </pc:spChg>
        <pc:spChg chg="mod">
          <ac:chgData name="Ragnhild Halvorsrud" userId="917ea340-fd63-490f-a7db-68428d24cf32" providerId="ADAL" clId="{3F26B701-AADC-4668-AAA4-FB7BA2B947B1}" dt="2020-06-19T17:20:47.345" v="16814" actId="790"/>
          <ac:spMkLst>
            <pc:docMk/>
            <pc:sldMk cId="283604413" sldId="283"/>
            <ac:spMk id="13" creationId="{C7CF387C-1BD7-47D3-8116-9F34798B3507}"/>
          </ac:spMkLst>
        </pc:spChg>
        <pc:spChg chg="mod">
          <ac:chgData name="Ragnhild Halvorsrud" userId="917ea340-fd63-490f-a7db-68428d24cf32" providerId="ADAL" clId="{3F26B701-AADC-4668-AAA4-FB7BA2B947B1}" dt="2020-06-19T17:20:47.347" v="16815" actId="790"/>
          <ac:spMkLst>
            <pc:docMk/>
            <pc:sldMk cId="283604413" sldId="283"/>
            <ac:spMk id="14" creationId="{B98FC469-819D-428A-AEFD-87EBE7D23641}"/>
          </ac:spMkLst>
        </pc:spChg>
        <pc:spChg chg="mod">
          <ac:chgData name="Ragnhild Halvorsrud" userId="917ea340-fd63-490f-a7db-68428d24cf32" providerId="ADAL" clId="{3F26B701-AADC-4668-AAA4-FB7BA2B947B1}" dt="2020-06-19T17:20:47.348" v="16816" actId="790"/>
          <ac:spMkLst>
            <pc:docMk/>
            <pc:sldMk cId="283604413" sldId="283"/>
            <ac:spMk id="15" creationId="{CADAF4E4-C887-41BC-917A-9BFFACE314FF}"/>
          </ac:spMkLst>
        </pc:spChg>
        <pc:spChg chg="mod">
          <ac:chgData name="Ragnhild Halvorsrud" userId="917ea340-fd63-490f-a7db-68428d24cf32" providerId="ADAL" clId="{3F26B701-AADC-4668-AAA4-FB7BA2B947B1}" dt="2020-06-19T17:20:47.350" v="16817" actId="790"/>
          <ac:spMkLst>
            <pc:docMk/>
            <pc:sldMk cId="283604413" sldId="283"/>
            <ac:spMk id="16" creationId="{796F2013-AC03-427F-AD07-29DE7ACD39C1}"/>
          </ac:spMkLst>
        </pc:spChg>
        <pc:spChg chg="mod">
          <ac:chgData name="Ragnhild Halvorsrud" userId="917ea340-fd63-490f-a7db-68428d24cf32" providerId="ADAL" clId="{3F26B701-AADC-4668-AAA4-FB7BA2B947B1}" dt="2020-06-19T17:20:47.352" v="16818"/>
          <ac:spMkLst>
            <pc:docMk/>
            <pc:sldMk cId="283604413" sldId="283"/>
            <ac:spMk id="17" creationId="{12EEBA74-E2E0-42F0-A375-C90435260252}"/>
          </ac:spMkLst>
        </pc:spChg>
        <pc:spChg chg="mod">
          <ac:chgData name="Ragnhild Halvorsrud" userId="917ea340-fd63-490f-a7db-68428d24cf32" providerId="ADAL" clId="{3F26B701-AADC-4668-AAA4-FB7BA2B947B1}" dt="2020-06-19T17:20:47.354" v="16819" actId="790"/>
          <ac:spMkLst>
            <pc:docMk/>
            <pc:sldMk cId="283604413" sldId="283"/>
            <ac:spMk id="19" creationId="{19D55371-9C01-4747-A851-2D3AEE32FA72}"/>
          </ac:spMkLst>
        </pc:spChg>
        <pc:spChg chg="mod">
          <ac:chgData name="Ragnhild Halvorsrud" userId="917ea340-fd63-490f-a7db-68428d24cf32" providerId="ADAL" clId="{3F26B701-AADC-4668-AAA4-FB7BA2B947B1}" dt="2020-06-19T17:20:47.355" v="16820" actId="790"/>
          <ac:spMkLst>
            <pc:docMk/>
            <pc:sldMk cId="283604413" sldId="283"/>
            <ac:spMk id="21" creationId="{AEA1E669-7727-44C1-BF6E-F3E677E4F89F}"/>
          </ac:spMkLst>
        </pc:spChg>
        <pc:spChg chg="mod">
          <ac:chgData name="Ragnhild Halvorsrud" userId="917ea340-fd63-490f-a7db-68428d24cf32" providerId="ADAL" clId="{3F26B701-AADC-4668-AAA4-FB7BA2B947B1}" dt="2020-06-19T17:20:47.357" v="16821" actId="790"/>
          <ac:spMkLst>
            <pc:docMk/>
            <pc:sldMk cId="283604413" sldId="283"/>
            <ac:spMk id="22" creationId="{BEBA17B8-8BE9-4A88-BA0B-C65DAE107BFE}"/>
          </ac:spMkLst>
        </pc:spChg>
        <pc:spChg chg="mod">
          <ac:chgData name="Ragnhild Halvorsrud" userId="917ea340-fd63-490f-a7db-68428d24cf32" providerId="ADAL" clId="{3F26B701-AADC-4668-AAA4-FB7BA2B947B1}" dt="2020-06-19T17:20:47.359" v="16822" actId="790"/>
          <ac:spMkLst>
            <pc:docMk/>
            <pc:sldMk cId="283604413" sldId="283"/>
            <ac:spMk id="27" creationId="{7DDF3EF7-D9BE-42A8-B692-25263C4B8CDC}"/>
          </ac:spMkLst>
        </pc:spChg>
        <pc:spChg chg="mod">
          <ac:chgData name="Ragnhild Halvorsrud" userId="917ea340-fd63-490f-a7db-68428d24cf32" providerId="ADAL" clId="{3F26B701-AADC-4668-AAA4-FB7BA2B947B1}" dt="2020-06-19T17:20:47.361" v="16823" actId="790"/>
          <ac:spMkLst>
            <pc:docMk/>
            <pc:sldMk cId="283604413" sldId="283"/>
            <ac:spMk id="28" creationId="{312DEB8C-4D3F-49AC-B345-11398C557E32}"/>
          </ac:spMkLst>
        </pc:spChg>
        <pc:spChg chg="mod">
          <ac:chgData name="Ragnhild Halvorsrud" userId="917ea340-fd63-490f-a7db-68428d24cf32" providerId="ADAL" clId="{3F26B701-AADC-4668-AAA4-FB7BA2B947B1}" dt="2020-06-19T17:20:47.363" v="16824" actId="790"/>
          <ac:spMkLst>
            <pc:docMk/>
            <pc:sldMk cId="283604413" sldId="283"/>
            <ac:spMk id="32" creationId="{48B9D4A0-41ED-4AE3-BDB2-01A01C83B674}"/>
          </ac:spMkLst>
        </pc:spChg>
        <pc:spChg chg="mod">
          <ac:chgData name="Ragnhild Halvorsrud" userId="917ea340-fd63-490f-a7db-68428d24cf32" providerId="ADAL" clId="{3F26B701-AADC-4668-AAA4-FB7BA2B947B1}" dt="2020-06-19T17:20:47.364" v="16825" actId="790"/>
          <ac:spMkLst>
            <pc:docMk/>
            <pc:sldMk cId="283604413" sldId="283"/>
            <ac:spMk id="33" creationId="{1A228F3A-79BF-484F-B94E-1D9B359DFE3F}"/>
          </ac:spMkLst>
        </pc:spChg>
        <pc:spChg chg="mod">
          <ac:chgData name="Ragnhild Halvorsrud" userId="917ea340-fd63-490f-a7db-68428d24cf32" providerId="ADAL" clId="{3F26B701-AADC-4668-AAA4-FB7BA2B947B1}" dt="2020-06-19T17:20:47.366" v="16826" actId="790"/>
          <ac:spMkLst>
            <pc:docMk/>
            <pc:sldMk cId="283604413" sldId="283"/>
            <ac:spMk id="34" creationId="{198551FD-BE36-4909-8349-23CA26CBE7D9}"/>
          </ac:spMkLst>
        </pc:spChg>
        <pc:spChg chg="mod">
          <ac:chgData name="Ragnhild Halvorsrud" userId="917ea340-fd63-490f-a7db-68428d24cf32" providerId="ADAL" clId="{3F26B701-AADC-4668-AAA4-FB7BA2B947B1}" dt="2020-06-19T17:20:47.368" v="16827" actId="790"/>
          <ac:spMkLst>
            <pc:docMk/>
            <pc:sldMk cId="283604413" sldId="283"/>
            <ac:spMk id="38" creationId="{2E98F860-CC3F-41E4-A3E9-26453DB46A6B}"/>
          </ac:spMkLst>
        </pc:spChg>
        <pc:spChg chg="mod">
          <ac:chgData name="Ragnhild Halvorsrud" userId="917ea340-fd63-490f-a7db-68428d24cf32" providerId="ADAL" clId="{3F26B701-AADC-4668-AAA4-FB7BA2B947B1}" dt="2020-06-19T17:20:47.369" v="16828"/>
          <ac:spMkLst>
            <pc:docMk/>
            <pc:sldMk cId="283604413" sldId="283"/>
            <ac:spMk id="41" creationId="{7F8EB384-B3AB-4360-ABA5-ED3537E221A4}"/>
          </ac:spMkLst>
        </pc:spChg>
        <pc:spChg chg="mod">
          <ac:chgData name="Ragnhild Halvorsrud" userId="917ea340-fd63-490f-a7db-68428d24cf32" providerId="ADAL" clId="{3F26B701-AADC-4668-AAA4-FB7BA2B947B1}" dt="2020-06-19T17:20:47.371" v="16829" actId="790"/>
          <ac:spMkLst>
            <pc:docMk/>
            <pc:sldMk cId="283604413" sldId="283"/>
            <ac:spMk id="44" creationId="{D0FCD7F6-EA05-4B12-BB0C-2548DCCEAC49}"/>
          </ac:spMkLst>
        </pc:spChg>
        <pc:spChg chg="mod">
          <ac:chgData name="Ragnhild Halvorsrud" userId="917ea340-fd63-490f-a7db-68428d24cf32" providerId="ADAL" clId="{3F26B701-AADC-4668-AAA4-FB7BA2B947B1}" dt="2020-06-19T17:20:47.373" v="16830" actId="790"/>
          <ac:spMkLst>
            <pc:docMk/>
            <pc:sldMk cId="283604413" sldId="283"/>
            <ac:spMk id="46" creationId="{495458E8-1459-4A82-85D6-704D95CF401B}"/>
          </ac:spMkLst>
        </pc:spChg>
        <pc:spChg chg="mod">
          <ac:chgData name="Ragnhild Halvorsrud" userId="917ea340-fd63-490f-a7db-68428d24cf32" providerId="ADAL" clId="{3F26B701-AADC-4668-AAA4-FB7BA2B947B1}" dt="2020-06-19T17:20:47.375" v="16831" actId="790"/>
          <ac:spMkLst>
            <pc:docMk/>
            <pc:sldMk cId="283604413" sldId="283"/>
            <ac:spMk id="48" creationId="{7664FE6D-C01E-4048-8A55-DB69F498877A}"/>
          </ac:spMkLst>
        </pc:spChg>
        <pc:spChg chg="mod">
          <ac:chgData name="Ragnhild Halvorsrud" userId="917ea340-fd63-490f-a7db-68428d24cf32" providerId="ADAL" clId="{3F26B701-AADC-4668-AAA4-FB7BA2B947B1}" dt="2020-06-19T17:20:47.377" v="16832" actId="790"/>
          <ac:spMkLst>
            <pc:docMk/>
            <pc:sldMk cId="283604413" sldId="283"/>
            <ac:spMk id="50" creationId="{9161F0AF-0ECA-460F-894D-21441EDA1134}"/>
          </ac:spMkLst>
        </pc:spChg>
        <pc:spChg chg="add del mod">
          <ac:chgData name="Ragnhild Halvorsrud" userId="917ea340-fd63-490f-a7db-68428d24cf32" providerId="ADAL" clId="{3F26B701-AADC-4668-AAA4-FB7BA2B947B1}" dt="2020-06-19T17:20:25.502" v="14763"/>
          <ac:spMkLst>
            <pc:docMk/>
            <pc:sldMk cId="283604413" sldId="283"/>
            <ac:spMk id="51" creationId="{83B8CB3B-7A9F-4523-8019-774B6E280817}"/>
          </ac:spMkLst>
        </pc:spChg>
        <pc:spChg chg="del mod">
          <ac:chgData name="Ragnhild Halvorsrud" userId="917ea340-fd63-490f-a7db-68428d24cf32" providerId="ADAL" clId="{3F26B701-AADC-4668-AAA4-FB7BA2B947B1}" dt="2020-06-19T17:13:46.696" v="14499" actId="478"/>
          <ac:spMkLst>
            <pc:docMk/>
            <pc:sldMk cId="283604413" sldId="283"/>
            <ac:spMk id="52" creationId="{9C23B6C1-FAE8-4749-AEA2-A3EE8C39753C}"/>
          </ac:spMkLst>
        </pc:spChg>
        <pc:spChg chg="del mod">
          <ac:chgData name="Ragnhild Halvorsrud" userId="917ea340-fd63-490f-a7db-68428d24cf32" providerId="ADAL" clId="{3F26B701-AADC-4668-AAA4-FB7BA2B947B1}" dt="2020-06-19T17:13:56.814" v="14501" actId="478"/>
          <ac:spMkLst>
            <pc:docMk/>
            <pc:sldMk cId="283604413" sldId="283"/>
            <ac:spMk id="53" creationId="{738767D4-3866-4366-9B1D-FDF7B921FEF8}"/>
          </ac:spMkLst>
        </pc:spChg>
        <pc:spChg chg="add mod">
          <ac:chgData name="Ragnhild Halvorsrud" userId="917ea340-fd63-490f-a7db-68428d24cf32" providerId="ADAL" clId="{3F26B701-AADC-4668-AAA4-FB7BA2B947B1}" dt="2020-06-19T17:21:30.103" v="17026" actId="20577"/>
          <ac:spMkLst>
            <pc:docMk/>
            <pc:sldMk cId="283604413" sldId="283"/>
            <ac:spMk id="54" creationId="{5832A438-A3CD-47BD-B5E5-FB1D7C4D4E09}"/>
          </ac:spMkLst>
        </pc:spChg>
        <pc:spChg chg="add mod">
          <ac:chgData name="Ragnhild Halvorsrud" userId="917ea340-fd63-490f-a7db-68428d24cf32" providerId="ADAL" clId="{3F26B701-AADC-4668-AAA4-FB7BA2B947B1}" dt="2020-06-19T17:20:47.384" v="16834"/>
          <ac:spMkLst>
            <pc:docMk/>
            <pc:sldMk cId="283604413" sldId="283"/>
            <ac:spMk id="55" creationId="{AF87ACAF-514B-47C6-A49D-9AFE8AFC334C}"/>
          </ac:spMkLst>
        </pc:spChg>
        <pc:picChg chg="mod">
          <ac:chgData name="Ragnhild Halvorsrud" userId="917ea340-fd63-490f-a7db-68428d24cf32" providerId="ADAL" clId="{3F26B701-AADC-4668-AAA4-FB7BA2B947B1}" dt="2020-06-19T17:13:53.455" v="14500" actId="1076"/>
          <ac:picMkLst>
            <pc:docMk/>
            <pc:sldMk cId="283604413" sldId="283"/>
            <ac:picMk id="10" creationId="{ADB16608-D30B-4848-9EA4-4809AB26556F}"/>
          </ac:picMkLst>
        </pc:picChg>
        <pc:picChg chg="mod">
          <ac:chgData name="Ragnhild Halvorsrud" userId="917ea340-fd63-490f-a7db-68428d24cf32" providerId="ADAL" clId="{3F26B701-AADC-4668-AAA4-FB7BA2B947B1}" dt="2020-06-19T17:13:53.455" v="14500" actId="1076"/>
          <ac:picMkLst>
            <pc:docMk/>
            <pc:sldMk cId="283604413" sldId="283"/>
            <ac:picMk id="11" creationId="{C53A4AE3-95D5-4D78-B8AA-7AF98069AB15}"/>
          </ac:picMkLst>
        </pc:picChg>
        <pc:picChg chg="mod">
          <ac:chgData name="Ragnhild Halvorsrud" userId="917ea340-fd63-490f-a7db-68428d24cf32" providerId="ADAL" clId="{3F26B701-AADC-4668-AAA4-FB7BA2B947B1}" dt="2020-06-19T17:15:23.232" v="14597" actId="1036"/>
          <ac:picMkLst>
            <pc:docMk/>
            <pc:sldMk cId="283604413" sldId="283"/>
            <ac:picMk id="18" creationId="{39CC9B93-B274-4C77-A877-56D0C4C840D5}"/>
          </ac:picMkLst>
        </pc:picChg>
        <pc:picChg chg="mod">
          <ac:chgData name="Ragnhild Halvorsrud" userId="917ea340-fd63-490f-a7db-68428d24cf32" providerId="ADAL" clId="{3F26B701-AADC-4668-AAA4-FB7BA2B947B1}" dt="2020-06-19T17:13:53.455" v="14500" actId="1076"/>
          <ac:picMkLst>
            <pc:docMk/>
            <pc:sldMk cId="283604413" sldId="283"/>
            <ac:picMk id="23" creationId="{434B78A7-29BC-410A-A5F2-207D90249885}"/>
          </ac:picMkLst>
        </pc:picChg>
        <pc:picChg chg="mod">
          <ac:chgData name="Ragnhild Halvorsrud" userId="917ea340-fd63-490f-a7db-68428d24cf32" providerId="ADAL" clId="{3F26B701-AADC-4668-AAA4-FB7BA2B947B1}" dt="2020-06-19T17:15:23.232" v="14597" actId="1036"/>
          <ac:picMkLst>
            <pc:docMk/>
            <pc:sldMk cId="283604413" sldId="283"/>
            <ac:picMk id="24" creationId="{C7BEB81B-8324-437D-9CB0-FC551D4A74BE}"/>
          </ac:picMkLst>
        </pc:picChg>
        <pc:picChg chg="mod">
          <ac:chgData name="Ragnhild Halvorsrud" userId="917ea340-fd63-490f-a7db-68428d24cf32" providerId="ADAL" clId="{3F26B701-AADC-4668-AAA4-FB7BA2B947B1}" dt="2020-06-19T17:13:53.455" v="14500" actId="1076"/>
          <ac:picMkLst>
            <pc:docMk/>
            <pc:sldMk cId="283604413" sldId="283"/>
            <ac:picMk id="25" creationId="{5825BC47-B0A5-4737-B129-245968E7C09E}"/>
          </ac:picMkLst>
        </pc:picChg>
        <pc:picChg chg="mod">
          <ac:chgData name="Ragnhild Halvorsrud" userId="917ea340-fd63-490f-a7db-68428d24cf32" providerId="ADAL" clId="{3F26B701-AADC-4668-AAA4-FB7BA2B947B1}" dt="2020-06-19T17:15:23.232" v="14597" actId="1036"/>
          <ac:picMkLst>
            <pc:docMk/>
            <pc:sldMk cId="283604413" sldId="283"/>
            <ac:picMk id="26" creationId="{5A59DF42-ADCF-4919-85C8-E49E90AEE5B7}"/>
          </ac:picMkLst>
        </pc:picChg>
        <pc:picChg chg="mod">
          <ac:chgData name="Ragnhild Halvorsrud" userId="917ea340-fd63-490f-a7db-68428d24cf32" providerId="ADAL" clId="{3F26B701-AADC-4668-AAA4-FB7BA2B947B1}" dt="2020-06-19T17:13:53.455" v="14500" actId="1076"/>
          <ac:picMkLst>
            <pc:docMk/>
            <pc:sldMk cId="283604413" sldId="283"/>
            <ac:picMk id="29" creationId="{F1E5228C-2574-4830-8277-2090CB5A0257}"/>
          </ac:picMkLst>
        </pc:picChg>
        <pc:picChg chg="mod">
          <ac:chgData name="Ragnhild Halvorsrud" userId="917ea340-fd63-490f-a7db-68428d24cf32" providerId="ADAL" clId="{3F26B701-AADC-4668-AAA4-FB7BA2B947B1}" dt="2020-06-19T17:15:23.232" v="14597" actId="1036"/>
          <ac:picMkLst>
            <pc:docMk/>
            <pc:sldMk cId="283604413" sldId="283"/>
            <ac:picMk id="31" creationId="{8B872207-607C-4D96-9CDB-B2F8E8076555}"/>
          </ac:picMkLst>
        </pc:picChg>
        <pc:picChg chg="mod">
          <ac:chgData name="Ragnhild Halvorsrud" userId="917ea340-fd63-490f-a7db-68428d24cf32" providerId="ADAL" clId="{3F26B701-AADC-4668-AAA4-FB7BA2B947B1}" dt="2020-06-19T17:15:30.240" v="14602" actId="1035"/>
          <ac:picMkLst>
            <pc:docMk/>
            <pc:sldMk cId="283604413" sldId="283"/>
            <ac:picMk id="35" creationId="{EA7BD61A-184E-460E-A351-DE107D9C7C7D}"/>
          </ac:picMkLst>
        </pc:picChg>
        <pc:picChg chg="mod">
          <ac:chgData name="Ragnhild Halvorsrud" userId="917ea340-fd63-490f-a7db-68428d24cf32" providerId="ADAL" clId="{3F26B701-AADC-4668-AAA4-FB7BA2B947B1}" dt="2020-06-19T17:15:30.240" v="14602" actId="1035"/>
          <ac:picMkLst>
            <pc:docMk/>
            <pc:sldMk cId="283604413" sldId="283"/>
            <ac:picMk id="36" creationId="{129B2BBD-D20B-4C38-A026-D5CEFA075C9F}"/>
          </ac:picMkLst>
        </pc:picChg>
        <pc:picChg chg="mod">
          <ac:chgData name="Ragnhild Halvorsrud" userId="917ea340-fd63-490f-a7db-68428d24cf32" providerId="ADAL" clId="{3F26B701-AADC-4668-AAA4-FB7BA2B947B1}" dt="2020-06-19T17:15:30.240" v="14602" actId="1035"/>
          <ac:picMkLst>
            <pc:docMk/>
            <pc:sldMk cId="283604413" sldId="283"/>
            <ac:picMk id="37" creationId="{60C2BE34-7E9E-499B-AA73-2AF62C2E2E61}"/>
          </ac:picMkLst>
        </pc:picChg>
        <pc:picChg chg="mod">
          <ac:chgData name="Ragnhild Halvorsrud" userId="917ea340-fd63-490f-a7db-68428d24cf32" providerId="ADAL" clId="{3F26B701-AADC-4668-AAA4-FB7BA2B947B1}" dt="2020-06-19T17:15:30.240" v="14602" actId="1035"/>
          <ac:picMkLst>
            <pc:docMk/>
            <pc:sldMk cId="283604413" sldId="283"/>
            <ac:picMk id="39" creationId="{2E74C06A-DA9D-4F76-A780-999CC1D83D3E}"/>
          </ac:picMkLst>
        </pc:picChg>
        <pc:picChg chg="mod">
          <ac:chgData name="Ragnhild Halvorsrud" userId="917ea340-fd63-490f-a7db-68428d24cf32" providerId="ADAL" clId="{3F26B701-AADC-4668-AAA4-FB7BA2B947B1}" dt="2020-06-19T17:13:53.455" v="14500" actId="1076"/>
          <ac:picMkLst>
            <pc:docMk/>
            <pc:sldMk cId="283604413" sldId="283"/>
            <ac:picMk id="40" creationId="{3D814A90-6D81-4679-88D7-5863538DD0CB}"/>
          </ac:picMkLst>
        </pc:picChg>
        <pc:picChg chg="mod">
          <ac:chgData name="Ragnhild Halvorsrud" userId="917ea340-fd63-490f-a7db-68428d24cf32" providerId="ADAL" clId="{3F26B701-AADC-4668-AAA4-FB7BA2B947B1}" dt="2020-06-19T17:15:30.240" v="14602" actId="1035"/>
          <ac:picMkLst>
            <pc:docMk/>
            <pc:sldMk cId="283604413" sldId="283"/>
            <ac:picMk id="42" creationId="{EE904CBC-60D3-4804-8A5C-C8CA8476CFA9}"/>
          </ac:picMkLst>
        </pc:picChg>
        <pc:picChg chg="del">
          <ac:chgData name="Ragnhild Halvorsrud" userId="917ea340-fd63-490f-a7db-68428d24cf32" providerId="ADAL" clId="{3F26B701-AADC-4668-AAA4-FB7BA2B947B1}" dt="2020-06-19T17:13:56.814" v="14501" actId="478"/>
          <ac:picMkLst>
            <pc:docMk/>
            <pc:sldMk cId="283604413" sldId="283"/>
            <ac:picMk id="51" creationId="{6F895A8F-EA77-43EA-914B-0AC6A41C200C}"/>
          </ac:picMkLst>
        </pc:picChg>
        <pc:picChg chg="add mod">
          <ac:chgData name="Ragnhild Halvorsrud" userId="917ea340-fd63-490f-a7db-68428d24cf32" providerId="ADAL" clId="{3F26B701-AADC-4668-AAA4-FB7BA2B947B1}" dt="2020-06-19T17:15:10.005" v="14584" actId="1076"/>
          <ac:picMkLst>
            <pc:docMk/>
            <pc:sldMk cId="283604413" sldId="283"/>
            <ac:picMk id="56" creationId="{0DD1E9B0-70FB-41D7-B517-AC36BBCA7514}"/>
          </ac:picMkLst>
        </pc:picChg>
        <pc:cxnChg chg="mod">
          <ac:chgData name="Ragnhild Halvorsrud" userId="917ea340-fd63-490f-a7db-68428d24cf32" providerId="ADAL" clId="{3F26B701-AADC-4668-AAA4-FB7BA2B947B1}" dt="2020-06-19T17:15:23.232" v="14597" actId="1036"/>
          <ac:cxnSpMkLst>
            <pc:docMk/>
            <pc:sldMk cId="283604413" sldId="283"/>
            <ac:cxnSpMk id="12" creationId="{CB8832BB-4F32-4FDD-B318-1D13522E9507}"/>
          </ac:cxnSpMkLst>
        </pc:cxnChg>
        <pc:cxnChg chg="mod">
          <ac:chgData name="Ragnhild Halvorsrud" userId="917ea340-fd63-490f-a7db-68428d24cf32" providerId="ADAL" clId="{3F26B701-AADC-4668-AAA4-FB7BA2B947B1}" dt="2020-06-19T17:15:23.232" v="14597" actId="1036"/>
          <ac:cxnSpMkLst>
            <pc:docMk/>
            <pc:sldMk cId="283604413" sldId="283"/>
            <ac:cxnSpMk id="20" creationId="{5150C9F3-8215-4D6B-A2DF-E4BEF669F42A}"/>
          </ac:cxnSpMkLst>
        </pc:cxnChg>
        <pc:cxnChg chg="mod">
          <ac:chgData name="Ragnhild Halvorsrud" userId="917ea340-fd63-490f-a7db-68428d24cf32" providerId="ADAL" clId="{3F26B701-AADC-4668-AAA4-FB7BA2B947B1}" dt="2020-06-19T17:15:23.232" v="14597" actId="1036"/>
          <ac:cxnSpMkLst>
            <pc:docMk/>
            <pc:sldMk cId="283604413" sldId="283"/>
            <ac:cxnSpMk id="30" creationId="{15A6BCCD-F941-43F9-8525-EEA0F4107E7B}"/>
          </ac:cxnSpMkLst>
        </pc:cxnChg>
        <pc:cxnChg chg="mod">
          <ac:chgData name="Ragnhild Halvorsrud" userId="917ea340-fd63-490f-a7db-68428d24cf32" providerId="ADAL" clId="{3F26B701-AADC-4668-AAA4-FB7BA2B947B1}" dt="2020-06-19T17:13:53.455" v="14500" actId="1076"/>
          <ac:cxnSpMkLst>
            <pc:docMk/>
            <pc:sldMk cId="283604413" sldId="283"/>
            <ac:cxnSpMk id="43" creationId="{8937C5FC-D702-43C5-ADC8-10A178EDF2F2}"/>
          </ac:cxnSpMkLst>
        </pc:cxnChg>
        <pc:cxnChg chg="mod">
          <ac:chgData name="Ragnhild Halvorsrud" userId="917ea340-fd63-490f-a7db-68428d24cf32" providerId="ADAL" clId="{3F26B701-AADC-4668-AAA4-FB7BA2B947B1}" dt="2020-06-19T17:13:53.455" v="14500" actId="1076"/>
          <ac:cxnSpMkLst>
            <pc:docMk/>
            <pc:sldMk cId="283604413" sldId="283"/>
            <ac:cxnSpMk id="45" creationId="{46908D9B-46AF-43D6-9970-7D693F003183}"/>
          </ac:cxnSpMkLst>
        </pc:cxnChg>
        <pc:cxnChg chg="mod">
          <ac:chgData name="Ragnhild Halvorsrud" userId="917ea340-fd63-490f-a7db-68428d24cf32" providerId="ADAL" clId="{3F26B701-AADC-4668-AAA4-FB7BA2B947B1}" dt="2020-06-19T17:13:53.455" v="14500" actId="1076"/>
          <ac:cxnSpMkLst>
            <pc:docMk/>
            <pc:sldMk cId="283604413" sldId="283"/>
            <ac:cxnSpMk id="47" creationId="{560D8DE8-59E6-4F81-B4D3-604BDE42B735}"/>
          </ac:cxnSpMkLst>
        </pc:cxnChg>
        <pc:cxnChg chg="mod">
          <ac:chgData name="Ragnhild Halvorsrud" userId="917ea340-fd63-490f-a7db-68428d24cf32" providerId="ADAL" clId="{3F26B701-AADC-4668-AAA4-FB7BA2B947B1}" dt="2020-06-19T17:13:53.455" v="14500" actId="1076"/>
          <ac:cxnSpMkLst>
            <pc:docMk/>
            <pc:sldMk cId="283604413" sldId="283"/>
            <ac:cxnSpMk id="49" creationId="{D447564A-500C-48A0-B6B6-9988761964BB}"/>
          </ac:cxnSpMkLst>
        </pc:cxnChg>
      </pc:sldChg>
      <pc:sldChg chg="modSp add del mod modNotes">
        <pc:chgData name="Ragnhild Halvorsrud" userId="917ea340-fd63-490f-a7db-68428d24cf32" providerId="ADAL" clId="{3F26B701-AADC-4668-AAA4-FB7BA2B947B1}" dt="2020-06-19T09:05:41.200" v="2909" actId="47"/>
        <pc:sldMkLst>
          <pc:docMk/>
          <pc:sldMk cId="3855391680" sldId="295"/>
        </pc:sldMkLst>
        <pc:spChg chg="mod">
          <ac:chgData name="Ragnhild Halvorsrud" userId="917ea340-fd63-490f-a7db-68428d24cf32" providerId="ADAL" clId="{3F26B701-AADC-4668-AAA4-FB7BA2B947B1}" dt="2020-06-19T09:05:28.671" v="2301" actId="790"/>
          <ac:spMkLst>
            <pc:docMk/>
            <pc:sldMk cId="3855391680" sldId="295"/>
            <ac:spMk id="2" creationId="{DFE8D356-A21B-423A-8199-EF05F8D333FA}"/>
          </ac:spMkLst>
        </pc:spChg>
        <pc:spChg chg="mod">
          <ac:chgData name="Ragnhild Halvorsrud" userId="917ea340-fd63-490f-a7db-68428d24cf32" providerId="ADAL" clId="{3F26B701-AADC-4668-AAA4-FB7BA2B947B1}" dt="2020-06-19T09:05:28.675" v="2303" actId="790"/>
          <ac:spMkLst>
            <pc:docMk/>
            <pc:sldMk cId="3855391680" sldId="295"/>
            <ac:spMk id="7" creationId="{33ED721E-F64E-4CAE-B427-EAE918E00B88}"/>
          </ac:spMkLst>
        </pc:spChg>
        <pc:spChg chg="mod">
          <ac:chgData name="Ragnhild Halvorsrud" userId="917ea340-fd63-490f-a7db-68428d24cf32" providerId="ADAL" clId="{3F26B701-AADC-4668-AAA4-FB7BA2B947B1}" dt="2020-06-19T09:05:28.606" v="2261" actId="790"/>
          <ac:spMkLst>
            <pc:docMk/>
            <pc:sldMk cId="3855391680" sldId="295"/>
            <ac:spMk id="189" creationId="{0A1BE4BC-5F6D-4117-8ECD-E710623E443F}"/>
          </ac:spMkLst>
        </pc:spChg>
        <pc:spChg chg="mod">
          <ac:chgData name="Ragnhild Halvorsrud" userId="917ea340-fd63-490f-a7db-68428d24cf32" providerId="ADAL" clId="{3F26B701-AADC-4668-AAA4-FB7BA2B947B1}" dt="2020-06-19T09:05:28.608" v="2262" actId="790"/>
          <ac:spMkLst>
            <pc:docMk/>
            <pc:sldMk cId="3855391680" sldId="295"/>
            <ac:spMk id="193" creationId="{5706A2DB-045C-4577-9491-96BFC47F8FA6}"/>
          </ac:spMkLst>
        </pc:spChg>
        <pc:spChg chg="mod">
          <ac:chgData name="Ragnhild Halvorsrud" userId="917ea340-fd63-490f-a7db-68428d24cf32" providerId="ADAL" clId="{3F26B701-AADC-4668-AAA4-FB7BA2B947B1}" dt="2020-06-19T09:05:28.610" v="2263" actId="790"/>
          <ac:spMkLst>
            <pc:docMk/>
            <pc:sldMk cId="3855391680" sldId="295"/>
            <ac:spMk id="205" creationId="{22EFE43B-537A-422C-8A53-9E40AEC5BAA0}"/>
          </ac:spMkLst>
        </pc:spChg>
        <pc:spChg chg="mod">
          <ac:chgData name="Ragnhild Halvorsrud" userId="917ea340-fd63-490f-a7db-68428d24cf32" providerId="ADAL" clId="{3F26B701-AADC-4668-AAA4-FB7BA2B947B1}" dt="2020-06-19T09:05:28.612" v="2264" actId="790"/>
          <ac:spMkLst>
            <pc:docMk/>
            <pc:sldMk cId="3855391680" sldId="295"/>
            <ac:spMk id="206" creationId="{AB5A849D-74E5-4F58-BE7E-E0C8506E7DB4}"/>
          </ac:spMkLst>
        </pc:spChg>
        <pc:spChg chg="mod">
          <ac:chgData name="Ragnhild Halvorsrud" userId="917ea340-fd63-490f-a7db-68428d24cf32" providerId="ADAL" clId="{3F26B701-AADC-4668-AAA4-FB7BA2B947B1}" dt="2020-06-19T09:05:28.615" v="2266" actId="790"/>
          <ac:spMkLst>
            <pc:docMk/>
            <pc:sldMk cId="3855391680" sldId="295"/>
            <ac:spMk id="219" creationId="{027732F2-AFCE-4D0C-BA06-1EE7A6BE418F}"/>
          </ac:spMkLst>
        </pc:spChg>
        <pc:spChg chg="mod">
          <ac:chgData name="Ragnhild Halvorsrud" userId="917ea340-fd63-490f-a7db-68428d24cf32" providerId="ADAL" clId="{3F26B701-AADC-4668-AAA4-FB7BA2B947B1}" dt="2020-06-19T09:05:28.617" v="2267" actId="790"/>
          <ac:spMkLst>
            <pc:docMk/>
            <pc:sldMk cId="3855391680" sldId="295"/>
            <ac:spMk id="221" creationId="{9D36033E-791B-4E83-9389-CC67E61433DA}"/>
          </ac:spMkLst>
        </pc:spChg>
        <pc:spChg chg="mod">
          <ac:chgData name="Ragnhild Halvorsrud" userId="917ea340-fd63-490f-a7db-68428d24cf32" providerId="ADAL" clId="{3F26B701-AADC-4668-AAA4-FB7BA2B947B1}" dt="2020-06-19T09:05:28.618" v="2268" actId="790"/>
          <ac:spMkLst>
            <pc:docMk/>
            <pc:sldMk cId="3855391680" sldId="295"/>
            <ac:spMk id="224" creationId="{3806E849-134A-472B-8736-669071143B3D}"/>
          </ac:spMkLst>
        </pc:spChg>
        <pc:spChg chg="mod">
          <ac:chgData name="Ragnhild Halvorsrud" userId="917ea340-fd63-490f-a7db-68428d24cf32" providerId="ADAL" clId="{3F26B701-AADC-4668-AAA4-FB7BA2B947B1}" dt="2020-06-19T09:05:28.620" v="2269" actId="790"/>
          <ac:spMkLst>
            <pc:docMk/>
            <pc:sldMk cId="3855391680" sldId="295"/>
            <ac:spMk id="225" creationId="{A4ED2703-463A-45E3-913D-DE26245FF356}"/>
          </ac:spMkLst>
        </pc:spChg>
        <pc:spChg chg="mod">
          <ac:chgData name="Ragnhild Halvorsrud" userId="917ea340-fd63-490f-a7db-68428d24cf32" providerId="ADAL" clId="{3F26B701-AADC-4668-AAA4-FB7BA2B947B1}" dt="2020-06-19T09:05:28.621" v="2270" actId="790"/>
          <ac:spMkLst>
            <pc:docMk/>
            <pc:sldMk cId="3855391680" sldId="295"/>
            <ac:spMk id="226" creationId="{4846FB56-23C7-41B1-AE02-5F1695AE4C8B}"/>
          </ac:spMkLst>
        </pc:spChg>
        <pc:spChg chg="mod">
          <ac:chgData name="Ragnhild Halvorsrud" userId="917ea340-fd63-490f-a7db-68428d24cf32" providerId="ADAL" clId="{3F26B701-AADC-4668-AAA4-FB7BA2B947B1}" dt="2020-06-19T09:05:28.623" v="2271" actId="790"/>
          <ac:spMkLst>
            <pc:docMk/>
            <pc:sldMk cId="3855391680" sldId="295"/>
            <ac:spMk id="228" creationId="{FA926F25-6E16-43E7-A7B3-A8F2F31F8286}"/>
          </ac:spMkLst>
        </pc:spChg>
        <pc:spChg chg="mod">
          <ac:chgData name="Ragnhild Halvorsrud" userId="917ea340-fd63-490f-a7db-68428d24cf32" providerId="ADAL" clId="{3F26B701-AADC-4668-AAA4-FB7BA2B947B1}" dt="2020-06-19T09:05:28.625" v="2272" actId="790"/>
          <ac:spMkLst>
            <pc:docMk/>
            <pc:sldMk cId="3855391680" sldId="295"/>
            <ac:spMk id="288" creationId="{9186A0B1-2BAE-4716-9943-9150509EC28D}"/>
          </ac:spMkLst>
        </pc:spChg>
        <pc:spChg chg="mod">
          <ac:chgData name="Ragnhild Halvorsrud" userId="917ea340-fd63-490f-a7db-68428d24cf32" providerId="ADAL" clId="{3F26B701-AADC-4668-AAA4-FB7BA2B947B1}" dt="2020-06-19T09:05:28.626" v="2273" actId="790"/>
          <ac:spMkLst>
            <pc:docMk/>
            <pc:sldMk cId="3855391680" sldId="295"/>
            <ac:spMk id="290" creationId="{22D99512-01C7-40E4-A062-79D1076B5B61}"/>
          </ac:spMkLst>
        </pc:spChg>
        <pc:spChg chg="mod">
          <ac:chgData name="Ragnhild Halvorsrud" userId="917ea340-fd63-490f-a7db-68428d24cf32" providerId="ADAL" clId="{3F26B701-AADC-4668-AAA4-FB7BA2B947B1}" dt="2020-06-19T09:05:28.628" v="2274" actId="790"/>
          <ac:spMkLst>
            <pc:docMk/>
            <pc:sldMk cId="3855391680" sldId="295"/>
            <ac:spMk id="293" creationId="{9049B7AC-91F8-4809-9A0E-B3724BFB6FFF}"/>
          </ac:spMkLst>
        </pc:spChg>
        <pc:spChg chg="mod">
          <ac:chgData name="Ragnhild Halvorsrud" userId="917ea340-fd63-490f-a7db-68428d24cf32" providerId="ADAL" clId="{3F26B701-AADC-4668-AAA4-FB7BA2B947B1}" dt="2020-06-19T09:05:28.629" v="2275" actId="790"/>
          <ac:spMkLst>
            <pc:docMk/>
            <pc:sldMk cId="3855391680" sldId="295"/>
            <ac:spMk id="294" creationId="{25877A43-0B56-48F9-8A17-821B22755FAF}"/>
          </ac:spMkLst>
        </pc:spChg>
        <pc:spChg chg="mod">
          <ac:chgData name="Ragnhild Halvorsrud" userId="917ea340-fd63-490f-a7db-68428d24cf32" providerId="ADAL" clId="{3F26B701-AADC-4668-AAA4-FB7BA2B947B1}" dt="2020-06-19T09:05:28.631" v="2276" actId="790"/>
          <ac:spMkLst>
            <pc:docMk/>
            <pc:sldMk cId="3855391680" sldId="295"/>
            <ac:spMk id="295" creationId="{9A2A9599-96B0-48A4-B399-3EB5A8572483}"/>
          </ac:spMkLst>
        </pc:spChg>
        <pc:spChg chg="mod">
          <ac:chgData name="Ragnhild Halvorsrud" userId="917ea340-fd63-490f-a7db-68428d24cf32" providerId="ADAL" clId="{3F26B701-AADC-4668-AAA4-FB7BA2B947B1}" dt="2020-06-19T09:05:28.632" v="2277" actId="790"/>
          <ac:spMkLst>
            <pc:docMk/>
            <pc:sldMk cId="3855391680" sldId="295"/>
            <ac:spMk id="296" creationId="{D73692DC-1E8D-443D-B6E2-6750A20F11A1}"/>
          </ac:spMkLst>
        </pc:spChg>
        <pc:spChg chg="mod">
          <ac:chgData name="Ragnhild Halvorsrud" userId="917ea340-fd63-490f-a7db-68428d24cf32" providerId="ADAL" clId="{3F26B701-AADC-4668-AAA4-FB7BA2B947B1}" dt="2020-06-19T09:05:28.634" v="2278" actId="790"/>
          <ac:spMkLst>
            <pc:docMk/>
            <pc:sldMk cId="3855391680" sldId="295"/>
            <ac:spMk id="297" creationId="{86501363-E2C3-4016-8AA9-C626FEBF216C}"/>
          </ac:spMkLst>
        </pc:spChg>
        <pc:spChg chg="mod">
          <ac:chgData name="Ragnhild Halvorsrud" userId="917ea340-fd63-490f-a7db-68428d24cf32" providerId="ADAL" clId="{3F26B701-AADC-4668-AAA4-FB7BA2B947B1}" dt="2020-06-19T09:05:28.636" v="2279" actId="790"/>
          <ac:spMkLst>
            <pc:docMk/>
            <pc:sldMk cId="3855391680" sldId="295"/>
            <ac:spMk id="298" creationId="{A20BBAC3-F915-4D33-BC5E-34D5CA17976F}"/>
          </ac:spMkLst>
        </pc:spChg>
        <pc:spChg chg="mod">
          <ac:chgData name="Ragnhild Halvorsrud" userId="917ea340-fd63-490f-a7db-68428d24cf32" providerId="ADAL" clId="{3F26B701-AADC-4668-AAA4-FB7BA2B947B1}" dt="2020-06-19T09:05:28.661" v="2295" actId="790"/>
          <ac:spMkLst>
            <pc:docMk/>
            <pc:sldMk cId="3855391680" sldId="295"/>
            <ac:spMk id="301" creationId="{E4A099A6-5F79-495B-A941-CCCBB6869385}"/>
          </ac:spMkLst>
        </pc:spChg>
        <pc:spChg chg="mod">
          <ac:chgData name="Ragnhild Halvorsrud" userId="917ea340-fd63-490f-a7db-68428d24cf32" providerId="ADAL" clId="{3F26B701-AADC-4668-AAA4-FB7BA2B947B1}" dt="2020-06-19T09:05:28.637" v="2280" actId="790"/>
          <ac:spMkLst>
            <pc:docMk/>
            <pc:sldMk cId="3855391680" sldId="295"/>
            <ac:spMk id="304" creationId="{A8816E58-6997-4C8B-A9FB-B8907DBF3124}"/>
          </ac:spMkLst>
        </pc:spChg>
        <pc:spChg chg="mod">
          <ac:chgData name="Ragnhild Halvorsrud" userId="917ea340-fd63-490f-a7db-68428d24cf32" providerId="ADAL" clId="{3F26B701-AADC-4668-AAA4-FB7BA2B947B1}" dt="2020-06-19T09:05:28.639" v="2281" actId="790"/>
          <ac:spMkLst>
            <pc:docMk/>
            <pc:sldMk cId="3855391680" sldId="295"/>
            <ac:spMk id="305" creationId="{B4862BA6-B02E-468C-8E99-E435C47A5C40}"/>
          </ac:spMkLst>
        </pc:spChg>
        <pc:spChg chg="mod">
          <ac:chgData name="Ragnhild Halvorsrud" userId="917ea340-fd63-490f-a7db-68428d24cf32" providerId="ADAL" clId="{3F26B701-AADC-4668-AAA4-FB7BA2B947B1}" dt="2020-06-19T09:05:28.663" v="2296" actId="790"/>
          <ac:spMkLst>
            <pc:docMk/>
            <pc:sldMk cId="3855391680" sldId="295"/>
            <ac:spMk id="310" creationId="{53C579A7-5980-4FD5-87D9-46EEF96F00AD}"/>
          </ac:spMkLst>
        </pc:spChg>
        <pc:spChg chg="mod">
          <ac:chgData name="Ragnhild Halvorsrud" userId="917ea340-fd63-490f-a7db-68428d24cf32" providerId="ADAL" clId="{3F26B701-AADC-4668-AAA4-FB7BA2B947B1}" dt="2020-06-19T09:05:28.673" v="2302" actId="790"/>
          <ac:spMkLst>
            <pc:docMk/>
            <pc:sldMk cId="3855391680" sldId="295"/>
            <ac:spMk id="311" creationId="{4B4E8D95-6E7E-4B81-86F0-66E072CC92D5}"/>
          </ac:spMkLst>
        </pc:spChg>
        <pc:spChg chg="mod">
          <ac:chgData name="Ragnhild Halvorsrud" userId="917ea340-fd63-490f-a7db-68428d24cf32" providerId="ADAL" clId="{3F26B701-AADC-4668-AAA4-FB7BA2B947B1}" dt="2020-06-19T09:05:28.642" v="2283" actId="790"/>
          <ac:spMkLst>
            <pc:docMk/>
            <pc:sldMk cId="3855391680" sldId="295"/>
            <ac:spMk id="320" creationId="{5C882BD8-1196-48DA-A77E-39BE6A67F667}"/>
          </ac:spMkLst>
        </pc:spChg>
        <pc:spChg chg="mod">
          <ac:chgData name="Ragnhild Halvorsrud" userId="917ea340-fd63-490f-a7db-68428d24cf32" providerId="ADAL" clId="{3F26B701-AADC-4668-AAA4-FB7BA2B947B1}" dt="2020-06-19T09:05:28.644" v="2284" actId="790"/>
          <ac:spMkLst>
            <pc:docMk/>
            <pc:sldMk cId="3855391680" sldId="295"/>
            <ac:spMk id="322" creationId="{F856BEEF-EC0F-4418-B407-22A628DE8A6D}"/>
          </ac:spMkLst>
        </pc:spChg>
        <pc:spChg chg="mod">
          <ac:chgData name="Ragnhild Halvorsrud" userId="917ea340-fd63-490f-a7db-68428d24cf32" providerId="ADAL" clId="{3F26B701-AADC-4668-AAA4-FB7BA2B947B1}" dt="2020-06-19T09:05:28.645" v="2285" actId="790"/>
          <ac:spMkLst>
            <pc:docMk/>
            <pc:sldMk cId="3855391680" sldId="295"/>
            <ac:spMk id="323" creationId="{45064620-545F-44DE-872E-EEBEADE54AF4}"/>
          </ac:spMkLst>
        </pc:spChg>
        <pc:spChg chg="mod">
          <ac:chgData name="Ragnhild Halvorsrud" userId="917ea340-fd63-490f-a7db-68428d24cf32" providerId="ADAL" clId="{3F26B701-AADC-4668-AAA4-FB7BA2B947B1}" dt="2020-06-19T09:05:28.647" v="2286" actId="790"/>
          <ac:spMkLst>
            <pc:docMk/>
            <pc:sldMk cId="3855391680" sldId="295"/>
            <ac:spMk id="324" creationId="{B0408973-02CF-4E3B-AB30-1A4CB3576F3A}"/>
          </ac:spMkLst>
        </pc:spChg>
        <pc:spChg chg="mod">
          <ac:chgData name="Ragnhild Halvorsrud" userId="917ea340-fd63-490f-a7db-68428d24cf32" providerId="ADAL" clId="{3F26B701-AADC-4668-AAA4-FB7BA2B947B1}" dt="2020-06-19T09:05:28.652" v="2289" actId="790"/>
          <ac:spMkLst>
            <pc:docMk/>
            <pc:sldMk cId="3855391680" sldId="295"/>
            <ac:spMk id="327" creationId="{310FA8D0-04CA-4927-9360-FE5CF1D8312E}"/>
          </ac:spMkLst>
        </pc:spChg>
        <pc:spChg chg="mod">
          <ac:chgData name="Ragnhild Halvorsrud" userId="917ea340-fd63-490f-a7db-68428d24cf32" providerId="ADAL" clId="{3F26B701-AADC-4668-AAA4-FB7BA2B947B1}" dt="2020-06-19T09:05:28.656" v="2292" actId="790"/>
          <ac:spMkLst>
            <pc:docMk/>
            <pc:sldMk cId="3855391680" sldId="295"/>
            <ac:spMk id="329" creationId="{9299E446-1F06-4DA5-A09E-E12AB5117FD9}"/>
          </ac:spMkLst>
        </pc:spChg>
        <pc:spChg chg="mod">
          <ac:chgData name="Ragnhild Halvorsrud" userId="917ea340-fd63-490f-a7db-68428d24cf32" providerId="ADAL" clId="{3F26B701-AADC-4668-AAA4-FB7BA2B947B1}" dt="2020-06-19T09:05:28.653" v="2290" actId="790"/>
          <ac:spMkLst>
            <pc:docMk/>
            <pc:sldMk cId="3855391680" sldId="295"/>
            <ac:spMk id="330" creationId="{DD2D2873-2A8F-4859-8872-368CEF8635E9}"/>
          </ac:spMkLst>
        </pc:spChg>
        <pc:spChg chg="mod">
          <ac:chgData name="Ragnhild Halvorsrud" userId="917ea340-fd63-490f-a7db-68428d24cf32" providerId="ADAL" clId="{3F26B701-AADC-4668-AAA4-FB7BA2B947B1}" dt="2020-06-19T09:05:28.655" v="2291" actId="790"/>
          <ac:spMkLst>
            <pc:docMk/>
            <pc:sldMk cId="3855391680" sldId="295"/>
            <ac:spMk id="331" creationId="{9C365A96-4C32-459D-99FF-AF34F7AF2630}"/>
          </ac:spMkLst>
        </pc:spChg>
        <pc:spChg chg="mod">
          <ac:chgData name="Ragnhild Halvorsrud" userId="917ea340-fd63-490f-a7db-68428d24cf32" providerId="ADAL" clId="{3F26B701-AADC-4668-AAA4-FB7BA2B947B1}" dt="2020-06-19T09:05:28.648" v="2287" actId="790"/>
          <ac:spMkLst>
            <pc:docMk/>
            <pc:sldMk cId="3855391680" sldId="295"/>
            <ac:spMk id="334" creationId="{E37E8A90-7A30-40AC-B8EB-C692FD764241}"/>
          </ac:spMkLst>
        </pc:spChg>
        <pc:spChg chg="mod">
          <ac:chgData name="Ragnhild Halvorsrud" userId="917ea340-fd63-490f-a7db-68428d24cf32" providerId="ADAL" clId="{3F26B701-AADC-4668-AAA4-FB7BA2B947B1}" dt="2020-06-19T09:05:28.418" v="2144" actId="790"/>
          <ac:spMkLst>
            <pc:docMk/>
            <pc:sldMk cId="3855391680" sldId="295"/>
            <ac:spMk id="353" creationId="{6F8905C0-7F47-4D51-8A64-5F3EC3FBF6B4}"/>
          </ac:spMkLst>
        </pc:spChg>
        <pc:spChg chg="mod">
          <ac:chgData name="Ragnhild Halvorsrud" userId="917ea340-fd63-490f-a7db-68428d24cf32" providerId="ADAL" clId="{3F26B701-AADC-4668-AAA4-FB7BA2B947B1}" dt="2020-06-19T09:05:28.419" v="2145" actId="790"/>
          <ac:spMkLst>
            <pc:docMk/>
            <pc:sldMk cId="3855391680" sldId="295"/>
            <ac:spMk id="354" creationId="{FC8AA574-A54D-4CDA-BA21-322B3B849C09}"/>
          </ac:spMkLst>
        </pc:spChg>
        <pc:spChg chg="mod">
          <ac:chgData name="Ragnhild Halvorsrud" userId="917ea340-fd63-490f-a7db-68428d24cf32" providerId="ADAL" clId="{3F26B701-AADC-4668-AAA4-FB7BA2B947B1}" dt="2020-06-19T09:05:28.421" v="2146" actId="790"/>
          <ac:spMkLst>
            <pc:docMk/>
            <pc:sldMk cId="3855391680" sldId="295"/>
            <ac:spMk id="355" creationId="{17DD756B-A51F-45FD-8523-0F3725089DA7}"/>
          </ac:spMkLst>
        </pc:spChg>
        <pc:spChg chg="mod">
          <ac:chgData name="Ragnhild Halvorsrud" userId="917ea340-fd63-490f-a7db-68428d24cf32" providerId="ADAL" clId="{3F26B701-AADC-4668-AAA4-FB7BA2B947B1}" dt="2020-06-19T09:05:28.422" v="2147" actId="790"/>
          <ac:spMkLst>
            <pc:docMk/>
            <pc:sldMk cId="3855391680" sldId="295"/>
            <ac:spMk id="356" creationId="{C78B434C-EA48-4136-9AD4-6A5AA418A2C0}"/>
          </ac:spMkLst>
        </pc:spChg>
        <pc:spChg chg="mod">
          <ac:chgData name="Ragnhild Halvorsrud" userId="917ea340-fd63-490f-a7db-68428d24cf32" providerId="ADAL" clId="{3F26B701-AADC-4668-AAA4-FB7BA2B947B1}" dt="2020-06-19T09:05:28.424" v="2148" actId="790"/>
          <ac:spMkLst>
            <pc:docMk/>
            <pc:sldMk cId="3855391680" sldId="295"/>
            <ac:spMk id="357" creationId="{AB7072A3-91A6-4911-9346-C90A0CED455C}"/>
          </ac:spMkLst>
        </pc:spChg>
        <pc:spChg chg="mod">
          <ac:chgData name="Ragnhild Halvorsrud" userId="917ea340-fd63-490f-a7db-68428d24cf32" providerId="ADAL" clId="{3F26B701-AADC-4668-AAA4-FB7BA2B947B1}" dt="2020-06-19T09:05:28.425" v="2149" actId="790"/>
          <ac:spMkLst>
            <pc:docMk/>
            <pc:sldMk cId="3855391680" sldId="295"/>
            <ac:spMk id="358" creationId="{41862DE3-E94A-4050-AC77-D396C3BF7CC1}"/>
          </ac:spMkLst>
        </pc:spChg>
        <pc:spChg chg="mod">
          <ac:chgData name="Ragnhild Halvorsrud" userId="917ea340-fd63-490f-a7db-68428d24cf32" providerId="ADAL" clId="{3F26B701-AADC-4668-AAA4-FB7BA2B947B1}" dt="2020-06-19T09:05:28.427" v="2150" actId="790"/>
          <ac:spMkLst>
            <pc:docMk/>
            <pc:sldMk cId="3855391680" sldId="295"/>
            <ac:spMk id="359" creationId="{8316677C-3240-404D-B48A-0142F91C420C}"/>
          </ac:spMkLst>
        </pc:spChg>
        <pc:spChg chg="mod">
          <ac:chgData name="Ragnhild Halvorsrud" userId="917ea340-fd63-490f-a7db-68428d24cf32" providerId="ADAL" clId="{3F26B701-AADC-4668-AAA4-FB7BA2B947B1}" dt="2020-06-19T09:05:28.428" v="2151" actId="790"/>
          <ac:spMkLst>
            <pc:docMk/>
            <pc:sldMk cId="3855391680" sldId="295"/>
            <ac:spMk id="360" creationId="{3B6B7B43-DD3B-4DD9-BD4E-850103149AA9}"/>
          </ac:spMkLst>
        </pc:spChg>
        <pc:spChg chg="mod">
          <ac:chgData name="Ragnhild Halvorsrud" userId="917ea340-fd63-490f-a7db-68428d24cf32" providerId="ADAL" clId="{3F26B701-AADC-4668-AAA4-FB7BA2B947B1}" dt="2020-06-19T09:05:28.439" v="2158" actId="790"/>
          <ac:spMkLst>
            <pc:docMk/>
            <pc:sldMk cId="3855391680" sldId="295"/>
            <ac:spMk id="417" creationId="{668AB1D3-5331-4D65-AC91-9857C0AC6425}"/>
          </ac:spMkLst>
        </pc:spChg>
        <pc:spChg chg="mod">
          <ac:chgData name="Ragnhild Halvorsrud" userId="917ea340-fd63-490f-a7db-68428d24cf32" providerId="ADAL" clId="{3F26B701-AADC-4668-AAA4-FB7BA2B947B1}" dt="2020-06-19T09:05:28.441" v="2159" actId="790"/>
          <ac:spMkLst>
            <pc:docMk/>
            <pc:sldMk cId="3855391680" sldId="295"/>
            <ac:spMk id="418" creationId="{15F701D0-1C3D-41C7-9B3C-372F836DF470}"/>
          </ac:spMkLst>
        </pc:spChg>
        <pc:spChg chg="mod">
          <ac:chgData name="Ragnhild Halvorsrud" userId="917ea340-fd63-490f-a7db-68428d24cf32" providerId="ADAL" clId="{3F26B701-AADC-4668-AAA4-FB7BA2B947B1}" dt="2020-06-19T09:05:28.442" v="2160" actId="790"/>
          <ac:spMkLst>
            <pc:docMk/>
            <pc:sldMk cId="3855391680" sldId="295"/>
            <ac:spMk id="419" creationId="{EA1695FD-5E77-4CEF-B2F2-B7CCB9BF674C}"/>
          </ac:spMkLst>
        </pc:spChg>
        <pc:spChg chg="mod">
          <ac:chgData name="Ragnhild Halvorsrud" userId="917ea340-fd63-490f-a7db-68428d24cf32" providerId="ADAL" clId="{3F26B701-AADC-4668-AAA4-FB7BA2B947B1}" dt="2020-06-19T09:05:28.444" v="2161" actId="790"/>
          <ac:spMkLst>
            <pc:docMk/>
            <pc:sldMk cId="3855391680" sldId="295"/>
            <ac:spMk id="420" creationId="{4C3EDDF1-BFD6-4F81-928E-3E4FCC819B4D}"/>
          </ac:spMkLst>
        </pc:spChg>
        <pc:spChg chg="mod">
          <ac:chgData name="Ragnhild Halvorsrud" userId="917ea340-fd63-490f-a7db-68428d24cf32" providerId="ADAL" clId="{3F26B701-AADC-4668-AAA4-FB7BA2B947B1}" dt="2020-06-19T09:05:28.445" v="2162" actId="790"/>
          <ac:spMkLst>
            <pc:docMk/>
            <pc:sldMk cId="3855391680" sldId="295"/>
            <ac:spMk id="421" creationId="{DD4D5313-DD5B-4230-AB3B-4B9A998E4E23}"/>
          </ac:spMkLst>
        </pc:spChg>
        <pc:spChg chg="mod">
          <ac:chgData name="Ragnhild Halvorsrud" userId="917ea340-fd63-490f-a7db-68428d24cf32" providerId="ADAL" clId="{3F26B701-AADC-4668-AAA4-FB7BA2B947B1}" dt="2020-06-19T09:05:28.614" v="2265" actId="790"/>
          <ac:spMkLst>
            <pc:docMk/>
            <pc:sldMk cId="3855391680" sldId="295"/>
            <ac:spMk id="439" creationId="{54F9C32F-C448-4751-A424-EAF60362A3C0}"/>
          </ac:spMkLst>
        </pc:spChg>
        <pc:spChg chg="mod">
          <ac:chgData name="Ragnhild Halvorsrud" userId="917ea340-fd63-490f-a7db-68428d24cf32" providerId="ADAL" clId="{3F26B701-AADC-4668-AAA4-FB7BA2B947B1}" dt="2020-06-19T09:05:28.659" v="2294" actId="790"/>
          <ac:spMkLst>
            <pc:docMk/>
            <pc:sldMk cId="3855391680" sldId="295"/>
            <ac:spMk id="440" creationId="{30CD0F66-FB04-43CB-BD35-9CC55367545D}"/>
          </ac:spMkLst>
        </pc:spChg>
        <pc:spChg chg="mod">
          <ac:chgData name="Ragnhild Halvorsrud" userId="917ea340-fd63-490f-a7db-68428d24cf32" providerId="ADAL" clId="{3F26B701-AADC-4668-AAA4-FB7BA2B947B1}" dt="2020-06-19T09:05:28.641" v="2282" actId="790"/>
          <ac:spMkLst>
            <pc:docMk/>
            <pc:sldMk cId="3855391680" sldId="295"/>
            <ac:spMk id="441" creationId="{4A67FC04-6592-4971-B5D2-3AD692785A39}"/>
          </ac:spMkLst>
        </pc:spChg>
        <pc:spChg chg="mod">
          <ac:chgData name="Ragnhild Halvorsrud" userId="917ea340-fd63-490f-a7db-68428d24cf32" providerId="ADAL" clId="{3F26B701-AADC-4668-AAA4-FB7BA2B947B1}" dt="2020-06-19T09:05:28.447" v="2163" actId="790"/>
          <ac:spMkLst>
            <pc:docMk/>
            <pc:sldMk cId="3855391680" sldId="295"/>
            <ac:spMk id="443" creationId="{D2D4A9A8-081F-4325-A527-EFA96F131E2D}"/>
          </ac:spMkLst>
        </pc:spChg>
        <pc:spChg chg="mod">
          <ac:chgData name="Ragnhild Halvorsrud" userId="917ea340-fd63-490f-a7db-68428d24cf32" providerId="ADAL" clId="{3F26B701-AADC-4668-AAA4-FB7BA2B947B1}" dt="2020-06-19T09:05:28.449" v="2164" actId="790"/>
          <ac:spMkLst>
            <pc:docMk/>
            <pc:sldMk cId="3855391680" sldId="295"/>
            <ac:spMk id="446" creationId="{7CFEF867-8A9E-444A-8E4C-1A5D812045FC}"/>
          </ac:spMkLst>
        </pc:spChg>
        <pc:spChg chg="mod">
          <ac:chgData name="Ragnhild Halvorsrud" userId="917ea340-fd63-490f-a7db-68428d24cf32" providerId="ADAL" clId="{3F26B701-AADC-4668-AAA4-FB7BA2B947B1}" dt="2020-06-19T09:05:28.450" v="2165" actId="790"/>
          <ac:spMkLst>
            <pc:docMk/>
            <pc:sldMk cId="3855391680" sldId="295"/>
            <ac:spMk id="447" creationId="{C5FF1B51-948B-4E3A-A147-BBE033180877}"/>
          </ac:spMkLst>
        </pc:spChg>
        <pc:spChg chg="mod">
          <ac:chgData name="Ragnhild Halvorsrud" userId="917ea340-fd63-490f-a7db-68428d24cf32" providerId="ADAL" clId="{3F26B701-AADC-4668-AAA4-FB7BA2B947B1}" dt="2020-06-19T09:05:28.452" v="2166" actId="790"/>
          <ac:spMkLst>
            <pc:docMk/>
            <pc:sldMk cId="3855391680" sldId="295"/>
            <ac:spMk id="448" creationId="{578BE484-3704-41F7-9271-EF7E87D7C5C5}"/>
          </ac:spMkLst>
        </pc:spChg>
        <pc:spChg chg="mod">
          <ac:chgData name="Ragnhild Halvorsrud" userId="917ea340-fd63-490f-a7db-68428d24cf32" providerId="ADAL" clId="{3F26B701-AADC-4668-AAA4-FB7BA2B947B1}" dt="2020-06-19T09:05:28.454" v="2167" actId="790"/>
          <ac:spMkLst>
            <pc:docMk/>
            <pc:sldMk cId="3855391680" sldId="295"/>
            <ac:spMk id="449" creationId="{7FC6E9D2-D5FE-4B49-8643-36B42A2FFACE}"/>
          </ac:spMkLst>
        </pc:spChg>
        <pc:spChg chg="mod">
          <ac:chgData name="Ragnhild Halvorsrud" userId="917ea340-fd63-490f-a7db-68428d24cf32" providerId="ADAL" clId="{3F26B701-AADC-4668-AAA4-FB7BA2B947B1}" dt="2020-06-19T09:05:28.455" v="2168" actId="790"/>
          <ac:spMkLst>
            <pc:docMk/>
            <pc:sldMk cId="3855391680" sldId="295"/>
            <ac:spMk id="450" creationId="{0C08112C-A1A2-4B0C-B817-3970DAA2E189}"/>
          </ac:spMkLst>
        </pc:spChg>
        <pc:spChg chg="mod">
          <ac:chgData name="Ragnhild Halvorsrud" userId="917ea340-fd63-490f-a7db-68428d24cf32" providerId="ADAL" clId="{3F26B701-AADC-4668-AAA4-FB7BA2B947B1}" dt="2020-06-19T09:05:28.457" v="2169" actId="790"/>
          <ac:spMkLst>
            <pc:docMk/>
            <pc:sldMk cId="3855391680" sldId="295"/>
            <ac:spMk id="454" creationId="{6D075F23-FF12-47C0-B484-1D408031CB46}"/>
          </ac:spMkLst>
        </pc:spChg>
        <pc:spChg chg="mod">
          <ac:chgData name="Ragnhild Halvorsrud" userId="917ea340-fd63-490f-a7db-68428d24cf32" providerId="ADAL" clId="{3F26B701-AADC-4668-AAA4-FB7BA2B947B1}" dt="2020-06-19T09:05:28.458" v="2170" actId="790"/>
          <ac:spMkLst>
            <pc:docMk/>
            <pc:sldMk cId="3855391680" sldId="295"/>
            <ac:spMk id="457" creationId="{91B580E6-3693-4A43-9447-8D5E98607131}"/>
          </ac:spMkLst>
        </pc:spChg>
        <pc:spChg chg="mod">
          <ac:chgData name="Ragnhild Halvorsrud" userId="917ea340-fd63-490f-a7db-68428d24cf32" providerId="ADAL" clId="{3F26B701-AADC-4668-AAA4-FB7BA2B947B1}" dt="2020-06-19T09:05:28.460" v="2171" actId="790"/>
          <ac:spMkLst>
            <pc:docMk/>
            <pc:sldMk cId="3855391680" sldId="295"/>
            <ac:spMk id="458" creationId="{70A16D36-CA90-4436-BBB6-F8FC9B4BCCED}"/>
          </ac:spMkLst>
        </pc:spChg>
        <pc:spChg chg="mod">
          <ac:chgData name="Ragnhild Halvorsrud" userId="917ea340-fd63-490f-a7db-68428d24cf32" providerId="ADAL" clId="{3F26B701-AADC-4668-AAA4-FB7BA2B947B1}" dt="2020-06-19T09:05:28.461" v="2172" actId="790"/>
          <ac:spMkLst>
            <pc:docMk/>
            <pc:sldMk cId="3855391680" sldId="295"/>
            <ac:spMk id="459" creationId="{4EEA7E75-1DB6-4DB1-A783-2811C526FBB5}"/>
          </ac:spMkLst>
        </pc:spChg>
        <pc:spChg chg="mod">
          <ac:chgData name="Ragnhild Halvorsrud" userId="917ea340-fd63-490f-a7db-68428d24cf32" providerId="ADAL" clId="{3F26B701-AADC-4668-AAA4-FB7BA2B947B1}" dt="2020-06-19T09:05:28.463" v="2173" actId="790"/>
          <ac:spMkLst>
            <pc:docMk/>
            <pc:sldMk cId="3855391680" sldId="295"/>
            <ac:spMk id="460" creationId="{C59D7145-6CA3-4F3B-8022-6B147B806321}"/>
          </ac:spMkLst>
        </pc:spChg>
        <pc:spChg chg="mod">
          <ac:chgData name="Ragnhild Halvorsrud" userId="917ea340-fd63-490f-a7db-68428d24cf32" providerId="ADAL" clId="{3F26B701-AADC-4668-AAA4-FB7BA2B947B1}" dt="2020-06-19T09:05:28.650" v="2288" actId="790"/>
          <ac:spMkLst>
            <pc:docMk/>
            <pc:sldMk cId="3855391680" sldId="295"/>
            <ac:spMk id="461" creationId="{68C83E66-BF6E-46AA-80C6-18E9B8AA779F}"/>
          </ac:spMkLst>
        </pc:spChg>
        <pc:spChg chg="mod">
          <ac:chgData name="Ragnhild Halvorsrud" userId="917ea340-fd63-490f-a7db-68428d24cf32" providerId="ADAL" clId="{3F26B701-AADC-4668-AAA4-FB7BA2B947B1}" dt="2020-06-19T09:05:28.464" v="2174" actId="790"/>
          <ac:spMkLst>
            <pc:docMk/>
            <pc:sldMk cId="3855391680" sldId="295"/>
            <ac:spMk id="462" creationId="{D43AE07E-ECC3-4597-9072-67611414BAF1}"/>
          </ac:spMkLst>
        </pc:spChg>
        <pc:spChg chg="mod">
          <ac:chgData name="Ragnhild Halvorsrud" userId="917ea340-fd63-490f-a7db-68428d24cf32" providerId="ADAL" clId="{3F26B701-AADC-4668-AAA4-FB7BA2B947B1}" dt="2020-06-19T09:05:28.658" v="2293" actId="790"/>
          <ac:spMkLst>
            <pc:docMk/>
            <pc:sldMk cId="3855391680" sldId="295"/>
            <ac:spMk id="466" creationId="{8D4AD2C8-20F8-471F-9705-D9E2FE24F28C}"/>
          </ac:spMkLst>
        </pc:spChg>
        <pc:spChg chg="mod">
          <ac:chgData name="Ragnhild Halvorsrud" userId="917ea340-fd63-490f-a7db-68428d24cf32" providerId="ADAL" clId="{3F26B701-AADC-4668-AAA4-FB7BA2B947B1}" dt="2020-06-19T09:05:28.466" v="2175" actId="790"/>
          <ac:spMkLst>
            <pc:docMk/>
            <pc:sldMk cId="3855391680" sldId="295"/>
            <ac:spMk id="467" creationId="{BA9DD4D3-597A-4B7C-8E33-D67D8A06371B}"/>
          </ac:spMkLst>
        </pc:spChg>
        <pc:spChg chg="mod">
          <ac:chgData name="Ragnhild Halvorsrud" userId="917ea340-fd63-490f-a7db-68428d24cf32" providerId="ADAL" clId="{3F26B701-AADC-4668-AAA4-FB7BA2B947B1}" dt="2020-06-19T09:05:28.467" v="2176" actId="790"/>
          <ac:spMkLst>
            <pc:docMk/>
            <pc:sldMk cId="3855391680" sldId="295"/>
            <ac:spMk id="471" creationId="{7EB9CCB2-F51F-4DF6-BC37-0AF6FF3AB668}"/>
          </ac:spMkLst>
        </pc:spChg>
        <pc:spChg chg="mod">
          <ac:chgData name="Ragnhild Halvorsrud" userId="917ea340-fd63-490f-a7db-68428d24cf32" providerId="ADAL" clId="{3F26B701-AADC-4668-AAA4-FB7BA2B947B1}" dt="2020-06-19T09:05:28.469" v="2177" actId="790"/>
          <ac:spMkLst>
            <pc:docMk/>
            <pc:sldMk cId="3855391680" sldId="295"/>
            <ac:spMk id="472" creationId="{990CE242-4115-4AD3-85F5-E263A160F366}"/>
          </ac:spMkLst>
        </pc:spChg>
        <pc:spChg chg="mod">
          <ac:chgData name="Ragnhild Halvorsrud" userId="917ea340-fd63-490f-a7db-68428d24cf32" providerId="ADAL" clId="{3F26B701-AADC-4668-AAA4-FB7BA2B947B1}" dt="2020-06-19T09:05:28.351" v="2104" actId="790"/>
          <ac:spMkLst>
            <pc:docMk/>
            <pc:sldMk cId="3855391680" sldId="295"/>
            <ac:spMk id="473" creationId="{40E8628E-9B7A-42D9-8020-C5DCBE30AD69}"/>
          </ac:spMkLst>
        </pc:spChg>
        <pc:spChg chg="mod">
          <ac:chgData name="Ragnhild Halvorsrud" userId="917ea340-fd63-490f-a7db-68428d24cf32" providerId="ADAL" clId="{3F26B701-AADC-4668-AAA4-FB7BA2B947B1}" dt="2020-06-19T09:05:28.355" v="2105" actId="790"/>
          <ac:spMkLst>
            <pc:docMk/>
            <pc:sldMk cId="3855391680" sldId="295"/>
            <ac:spMk id="474" creationId="{1DBC8BBE-1330-424F-85F4-4AB0966AE9A6}"/>
          </ac:spMkLst>
        </pc:spChg>
        <pc:spChg chg="mod">
          <ac:chgData name="Ragnhild Halvorsrud" userId="917ea340-fd63-490f-a7db-68428d24cf32" providerId="ADAL" clId="{3F26B701-AADC-4668-AAA4-FB7BA2B947B1}" dt="2020-06-19T09:05:28.356" v="2106" actId="790"/>
          <ac:spMkLst>
            <pc:docMk/>
            <pc:sldMk cId="3855391680" sldId="295"/>
            <ac:spMk id="475" creationId="{415F286F-7775-409D-B4AF-03A672CE8276}"/>
          </ac:spMkLst>
        </pc:spChg>
        <pc:spChg chg="mod">
          <ac:chgData name="Ragnhild Halvorsrud" userId="917ea340-fd63-490f-a7db-68428d24cf32" providerId="ADAL" clId="{3F26B701-AADC-4668-AAA4-FB7BA2B947B1}" dt="2020-06-19T09:05:28.358" v="2107" actId="790"/>
          <ac:spMkLst>
            <pc:docMk/>
            <pc:sldMk cId="3855391680" sldId="295"/>
            <ac:spMk id="476" creationId="{70DB447C-31D0-4020-A0EF-8EB1047469AA}"/>
          </ac:spMkLst>
        </pc:spChg>
        <pc:spChg chg="mod">
          <ac:chgData name="Ragnhild Halvorsrud" userId="917ea340-fd63-490f-a7db-68428d24cf32" providerId="ADAL" clId="{3F26B701-AADC-4668-AAA4-FB7BA2B947B1}" dt="2020-06-19T09:05:28.360" v="2108" actId="790"/>
          <ac:spMkLst>
            <pc:docMk/>
            <pc:sldMk cId="3855391680" sldId="295"/>
            <ac:spMk id="477" creationId="{1A902A3E-96B2-423C-B7E4-860759835EDB}"/>
          </ac:spMkLst>
        </pc:spChg>
        <pc:spChg chg="mod">
          <ac:chgData name="Ragnhild Halvorsrud" userId="917ea340-fd63-490f-a7db-68428d24cf32" providerId="ADAL" clId="{3F26B701-AADC-4668-AAA4-FB7BA2B947B1}" dt="2020-06-19T09:05:28.361" v="2109" actId="790"/>
          <ac:spMkLst>
            <pc:docMk/>
            <pc:sldMk cId="3855391680" sldId="295"/>
            <ac:spMk id="478" creationId="{54C7CD38-F107-4353-9523-4E0C10F562E5}"/>
          </ac:spMkLst>
        </pc:spChg>
        <pc:spChg chg="mod">
          <ac:chgData name="Ragnhild Halvorsrud" userId="917ea340-fd63-490f-a7db-68428d24cf32" providerId="ADAL" clId="{3F26B701-AADC-4668-AAA4-FB7BA2B947B1}" dt="2020-06-19T09:05:28.363" v="2110" actId="790"/>
          <ac:spMkLst>
            <pc:docMk/>
            <pc:sldMk cId="3855391680" sldId="295"/>
            <ac:spMk id="520" creationId="{D846AC14-DDF8-48CE-A934-DE52736B5FC2}"/>
          </ac:spMkLst>
        </pc:spChg>
        <pc:spChg chg="mod">
          <ac:chgData name="Ragnhild Halvorsrud" userId="917ea340-fd63-490f-a7db-68428d24cf32" providerId="ADAL" clId="{3F26B701-AADC-4668-AAA4-FB7BA2B947B1}" dt="2020-06-19T09:05:28.364" v="2111" actId="790"/>
          <ac:spMkLst>
            <pc:docMk/>
            <pc:sldMk cId="3855391680" sldId="295"/>
            <ac:spMk id="521" creationId="{0FF77C29-152D-43C2-9511-D6FA551A9F53}"/>
          </ac:spMkLst>
        </pc:spChg>
        <pc:spChg chg="mod">
          <ac:chgData name="Ragnhild Halvorsrud" userId="917ea340-fd63-490f-a7db-68428d24cf32" providerId="ADAL" clId="{3F26B701-AADC-4668-AAA4-FB7BA2B947B1}" dt="2020-06-19T09:05:28.470" v="2178" actId="790"/>
          <ac:spMkLst>
            <pc:docMk/>
            <pc:sldMk cId="3855391680" sldId="295"/>
            <ac:spMk id="522" creationId="{CEBA2555-C002-4EE4-ABE7-B357184B28F4}"/>
          </ac:spMkLst>
        </pc:spChg>
        <pc:spChg chg="mod">
          <ac:chgData name="Ragnhild Halvorsrud" userId="917ea340-fd63-490f-a7db-68428d24cf32" providerId="ADAL" clId="{3F26B701-AADC-4668-AAA4-FB7BA2B947B1}" dt="2020-06-19T09:05:28.366" v="2112" actId="790"/>
          <ac:spMkLst>
            <pc:docMk/>
            <pc:sldMk cId="3855391680" sldId="295"/>
            <ac:spMk id="524" creationId="{D98842F7-5FB1-48FA-AF57-CAA300D2AE55}"/>
          </ac:spMkLst>
        </pc:spChg>
        <pc:spChg chg="mod">
          <ac:chgData name="Ragnhild Halvorsrud" userId="917ea340-fd63-490f-a7db-68428d24cf32" providerId="ADAL" clId="{3F26B701-AADC-4668-AAA4-FB7BA2B947B1}" dt="2020-06-19T09:05:28.368" v="2113" actId="790"/>
          <ac:spMkLst>
            <pc:docMk/>
            <pc:sldMk cId="3855391680" sldId="295"/>
            <ac:spMk id="525" creationId="{7D71CF6A-5472-4ADD-B143-B72C963EE06F}"/>
          </ac:spMkLst>
        </pc:spChg>
        <pc:spChg chg="mod">
          <ac:chgData name="Ragnhild Halvorsrud" userId="917ea340-fd63-490f-a7db-68428d24cf32" providerId="ADAL" clId="{3F26B701-AADC-4668-AAA4-FB7BA2B947B1}" dt="2020-06-19T09:05:28.370" v="2114" actId="790"/>
          <ac:spMkLst>
            <pc:docMk/>
            <pc:sldMk cId="3855391680" sldId="295"/>
            <ac:spMk id="526" creationId="{C57B04AA-4801-4DD5-954F-A7E06EECE63B}"/>
          </ac:spMkLst>
        </pc:spChg>
        <pc:spChg chg="mod">
          <ac:chgData name="Ragnhild Halvorsrud" userId="917ea340-fd63-490f-a7db-68428d24cf32" providerId="ADAL" clId="{3F26B701-AADC-4668-AAA4-FB7BA2B947B1}" dt="2020-06-19T09:05:28.372" v="2115" actId="790"/>
          <ac:spMkLst>
            <pc:docMk/>
            <pc:sldMk cId="3855391680" sldId="295"/>
            <ac:spMk id="527" creationId="{24CAE481-DE6F-4343-B383-48E75AD23393}"/>
          </ac:spMkLst>
        </pc:spChg>
        <pc:spChg chg="mod">
          <ac:chgData name="Ragnhild Halvorsrud" userId="917ea340-fd63-490f-a7db-68428d24cf32" providerId="ADAL" clId="{3F26B701-AADC-4668-AAA4-FB7BA2B947B1}" dt="2020-06-19T09:05:28.374" v="2116" actId="790"/>
          <ac:spMkLst>
            <pc:docMk/>
            <pc:sldMk cId="3855391680" sldId="295"/>
            <ac:spMk id="528" creationId="{7285C936-D7B3-431C-A7C6-B02E81F9AC37}"/>
          </ac:spMkLst>
        </pc:spChg>
        <pc:spChg chg="mod">
          <ac:chgData name="Ragnhild Halvorsrud" userId="917ea340-fd63-490f-a7db-68428d24cf32" providerId="ADAL" clId="{3F26B701-AADC-4668-AAA4-FB7BA2B947B1}" dt="2020-06-19T09:05:28.376" v="2117" actId="790"/>
          <ac:spMkLst>
            <pc:docMk/>
            <pc:sldMk cId="3855391680" sldId="295"/>
            <ac:spMk id="529" creationId="{9793A475-F42B-47AF-8B0B-D568F10F4490}"/>
          </ac:spMkLst>
        </pc:spChg>
        <pc:spChg chg="mod">
          <ac:chgData name="Ragnhild Halvorsrud" userId="917ea340-fd63-490f-a7db-68428d24cf32" providerId="ADAL" clId="{3F26B701-AADC-4668-AAA4-FB7BA2B947B1}" dt="2020-06-19T09:05:28.377" v="2118" actId="790"/>
          <ac:spMkLst>
            <pc:docMk/>
            <pc:sldMk cId="3855391680" sldId="295"/>
            <ac:spMk id="530" creationId="{FD2D587B-CC8D-42DA-9B88-0E8047CA74AC}"/>
          </ac:spMkLst>
        </pc:spChg>
        <pc:spChg chg="mod">
          <ac:chgData name="Ragnhild Halvorsrud" userId="917ea340-fd63-490f-a7db-68428d24cf32" providerId="ADAL" clId="{3F26B701-AADC-4668-AAA4-FB7BA2B947B1}" dt="2020-06-19T09:05:28.379" v="2119" actId="790"/>
          <ac:spMkLst>
            <pc:docMk/>
            <pc:sldMk cId="3855391680" sldId="295"/>
            <ac:spMk id="531" creationId="{0B250562-385B-4BCA-B175-40FF66BAEB26}"/>
          </ac:spMkLst>
        </pc:spChg>
        <pc:spChg chg="mod">
          <ac:chgData name="Ragnhild Halvorsrud" userId="917ea340-fd63-490f-a7db-68428d24cf32" providerId="ADAL" clId="{3F26B701-AADC-4668-AAA4-FB7BA2B947B1}" dt="2020-06-19T09:05:28.472" v="2179" actId="790"/>
          <ac:spMkLst>
            <pc:docMk/>
            <pc:sldMk cId="3855391680" sldId="295"/>
            <ac:spMk id="532" creationId="{840BE98D-285F-4684-901B-062D8BDECD33}"/>
          </ac:spMkLst>
        </pc:spChg>
        <pc:spChg chg="mod">
          <ac:chgData name="Ragnhild Halvorsrud" userId="917ea340-fd63-490f-a7db-68428d24cf32" providerId="ADAL" clId="{3F26B701-AADC-4668-AAA4-FB7BA2B947B1}" dt="2020-06-19T09:05:28.473" v="2180" actId="790"/>
          <ac:spMkLst>
            <pc:docMk/>
            <pc:sldMk cId="3855391680" sldId="295"/>
            <ac:spMk id="533" creationId="{7B296EF6-44E4-4DA1-AF37-AA3121882A42}"/>
          </ac:spMkLst>
        </pc:spChg>
        <pc:spChg chg="mod">
          <ac:chgData name="Ragnhild Halvorsrud" userId="917ea340-fd63-490f-a7db-68428d24cf32" providerId="ADAL" clId="{3F26B701-AADC-4668-AAA4-FB7BA2B947B1}" dt="2020-06-19T09:05:28.380" v="2120" actId="790"/>
          <ac:spMkLst>
            <pc:docMk/>
            <pc:sldMk cId="3855391680" sldId="295"/>
            <ac:spMk id="535" creationId="{E935E5B9-1E23-465A-B44C-AF0B7BFEA583}"/>
          </ac:spMkLst>
        </pc:spChg>
        <pc:spChg chg="mod">
          <ac:chgData name="Ragnhild Halvorsrud" userId="917ea340-fd63-490f-a7db-68428d24cf32" providerId="ADAL" clId="{3F26B701-AADC-4668-AAA4-FB7BA2B947B1}" dt="2020-06-19T09:05:28.382" v="2121" actId="790"/>
          <ac:spMkLst>
            <pc:docMk/>
            <pc:sldMk cId="3855391680" sldId="295"/>
            <ac:spMk id="536" creationId="{0047D9FC-AF6F-4948-8B7E-7629F19AB77A}"/>
          </ac:spMkLst>
        </pc:spChg>
        <pc:spChg chg="mod">
          <ac:chgData name="Ragnhild Halvorsrud" userId="917ea340-fd63-490f-a7db-68428d24cf32" providerId="ADAL" clId="{3F26B701-AADC-4668-AAA4-FB7BA2B947B1}" dt="2020-06-19T09:05:28.383" v="2122" actId="790"/>
          <ac:spMkLst>
            <pc:docMk/>
            <pc:sldMk cId="3855391680" sldId="295"/>
            <ac:spMk id="537" creationId="{9E617967-0B14-40BF-9B1C-26162EA56D82}"/>
          </ac:spMkLst>
        </pc:spChg>
        <pc:spChg chg="mod">
          <ac:chgData name="Ragnhild Halvorsrud" userId="917ea340-fd63-490f-a7db-68428d24cf32" providerId="ADAL" clId="{3F26B701-AADC-4668-AAA4-FB7BA2B947B1}" dt="2020-06-19T09:05:28.385" v="2123" actId="790"/>
          <ac:spMkLst>
            <pc:docMk/>
            <pc:sldMk cId="3855391680" sldId="295"/>
            <ac:spMk id="538" creationId="{1B347FC3-E9BE-4547-987D-A6E775A17CEA}"/>
          </ac:spMkLst>
        </pc:spChg>
        <pc:spChg chg="mod">
          <ac:chgData name="Ragnhild Halvorsrud" userId="917ea340-fd63-490f-a7db-68428d24cf32" providerId="ADAL" clId="{3F26B701-AADC-4668-AAA4-FB7BA2B947B1}" dt="2020-06-19T09:05:28.386" v="2124" actId="790"/>
          <ac:spMkLst>
            <pc:docMk/>
            <pc:sldMk cId="3855391680" sldId="295"/>
            <ac:spMk id="539" creationId="{0D3AFCC3-DA9F-430B-9A57-CC7DACFE6CDD}"/>
          </ac:spMkLst>
        </pc:spChg>
        <pc:spChg chg="mod">
          <ac:chgData name="Ragnhild Halvorsrud" userId="917ea340-fd63-490f-a7db-68428d24cf32" providerId="ADAL" clId="{3F26B701-AADC-4668-AAA4-FB7BA2B947B1}" dt="2020-06-19T09:05:28.388" v="2125" actId="790"/>
          <ac:spMkLst>
            <pc:docMk/>
            <pc:sldMk cId="3855391680" sldId="295"/>
            <ac:spMk id="540" creationId="{A6BE9A64-3BE7-4F22-AC56-5A601A07B0C3}"/>
          </ac:spMkLst>
        </pc:spChg>
        <pc:spChg chg="mod">
          <ac:chgData name="Ragnhild Halvorsrud" userId="917ea340-fd63-490f-a7db-68428d24cf32" providerId="ADAL" clId="{3F26B701-AADC-4668-AAA4-FB7BA2B947B1}" dt="2020-06-19T09:05:28.389" v="2126" actId="790"/>
          <ac:spMkLst>
            <pc:docMk/>
            <pc:sldMk cId="3855391680" sldId="295"/>
            <ac:spMk id="541" creationId="{EC9C7BE0-98D4-4CE7-B637-12E325261879}"/>
          </ac:spMkLst>
        </pc:spChg>
        <pc:spChg chg="mod">
          <ac:chgData name="Ragnhild Halvorsrud" userId="917ea340-fd63-490f-a7db-68428d24cf32" providerId="ADAL" clId="{3F26B701-AADC-4668-AAA4-FB7BA2B947B1}" dt="2020-06-19T09:05:28.391" v="2127" actId="790"/>
          <ac:spMkLst>
            <pc:docMk/>
            <pc:sldMk cId="3855391680" sldId="295"/>
            <ac:spMk id="542" creationId="{127AF0A0-82F0-4122-80EB-0CABF6DC29B2}"/>
          </ac:spMkLst>
        </pc:spChg>
        <pc:spChg chg="mod">
          <ac:chgData name="Ragnhild Halvorsrud" userId="917ea340-fd63-490f-a7db-68428d24cf32" providerId="ADAL" clId="{3F26B701-AADC-4668-AAA4-FB7BA2B947B1}" dt="2020-06-19T09:05:28.392" v="2128" actId="790"/>
          <ac:spMkLst>
            <pc:docMk/>
            <pc:sldMk cId="3855391680" sldId="295"/>
            <ac:spMk id="545" creationId="{BDFC4A79-ECB5-481C-BEE8-16D389931D59}"/>
          </ac:spMkLst>
        </pc:spChg>
        <pc:spChg chg="mod">
          <ac:chgData name="Ragnhild Halvorsrud" userId="917ea340-fd63-490f-a7db-68428d24cf32" providerId="ADAL" clId="{3F26B701-AADC-4668-AAA4-FB7BA2B947B1}" dt="2020-06-19T09:05:28.394" v="2129" actId="790"/>
          <ac:spMkLst>
            <pc:docMk/>
            <pc:sldMk cId="3855391680" sldId="295"/>
            <ac:spMk id="546" creationId="{D625EDB9-C246-41FB-9E6D-F418C53F089C}"/>
          </ac:spMkLst>
        </pc:spChg>
        <pc:spChg chg="mod">
          <ac:chgData name="Ragnhild Halvorsrud" userId="917ea340-fd63-490f-a7db-68428d24cf32" providerId="ADAL" clId="{3F26B701-AADC-4668-AAA4-FB7BA2B947B1}" dt="2020-06-19T09:05:28.395" v="2130" actId="790"/>
          <ac:spMkLst>
            <pc:docMk/>
            <pc:sldMk cId="3855391680" sldId="295"/>
            <ac:spMk id="547" creationId="{0F001C3E-35A0-4771-8CFE-A8613C047B3F}"/>
          </ac:spMkLst>
        </pc:spChg>
        <pc:spChg chg="mod">
          <ac:chgData name="Ragnhild Halvorsrud" userId="917ea340-fd63-490f-a7db-68428d24cf32" providerId="ADAL" clId="{3F26B701-AADC-4668-AAA4-FB7BA2B947B1}" dt="2020-06-19T09:05:28.397" v="2131" actId="790"/>
          <ac:spMkLst>
            <pc:docMk/>
            <pc:sldMk cId="3855391680" sldId="295"/>
            <ac:spMk id="548" creationId="{40440A9E-CACE-4DB0-871E-D4550B36C3A6}"/>
          </ac:spMkLst>
        </pc:spChg>
        <pc:spChg chg="mod">
          <ac:chgData name="Ragnhild Halvorsrud" userId="917ea340-fd63-490f-a7db-68428d24cf32" providerId="ADAL" clId="{3F26B701-AADC-4668-AAA4-FB7BA2B947B1}" dt="2020-06-19T09:05:28.398" v="2132" actId="790"/>
          <ac:spMkLst>
            <pc:docMk/>
            <pc:sldMk cId="3855391680" sldId="295"/>
            <ac:spMk id="549" creationId="{E4E5F28C-8623-458A-98A7-B8B5A57D888F}"/>
          </ac:spMkLst>
        </pc:spChg>
        <pc:spChg chg="mod">
          <ac:chgData name="Ragnhild Halvorsrud" userId="917ea340-fd63-490f-a7db-68428d24cf32" providerId="ADAL" clId="{3F26B701-AADC-4668-AAA4-FB7BA2B947B1}" dt="2020-06-19T09:05:28.400" v="2133" actId="790"/>
          <ac:spMkLst>
            <pc:docMk/>
            <pc:sldMk cId="3855391680" sldId="295"/>
            <ac:spMk id="550" creationId="{2FD7F29D-B1D5-40DA-B4BC-C5D2E9041CAF}"/>
          </ac:spMkLst>
        </pc:spChg>
        <pc:spChg chg="mod">
          <ac:chgData name="Ragnhild Halvorsrud" userId="917ea340-fd63-490f-a7db-68428d24cf32" providerId="ADAL" clId="{3F26B701-AADC-4668-AAA4-FB7BA2B947B1}" dt="2020-06-19T09:05:28.401" v="2134" actId="790"/>
          <ac:spMkLst>
            <pc:docMk/>
            <pc:sldMk cId="3855391680" sldId="295"/>
            <ac:spMk id="551" creationId="{F6D88248-DAFE-4D26-992A-D8E99166062A}"/>
          </ac:spMkLst>
        </pc:spChg>
        <pc:spChg chg="mod">
          <ac:chgData name="Ragnhild Halvorsrud" userId="917ea340-fd63-490f-a7db-68428d24cf32" providerId="ADAL" clId="{3F26B701-AADC-4668-AAA4-FB7BA2B947B1}" dt="2020-06-19T09:05:28.403" v="2135" actId="790"/>
          <ac:spMkLst>
            <pc:docMk/>
            <pc:sldMk cId="3855391680" sldId="295"/>
            <ac:spMk id="552" creationId="{03AFBB57-ABBA-4FD6-8A4B-C3A136D28DE6}"/>
          </ac:spMkLst>
        </pc:spChg>
        <pc:spChg chg="mod">
          <ac:chgData name="Ragnhild Halvorsrud" userId="917ea340-fd63-490f-a7db-68428d24cf32" providerId="ADAL" clId="{3F26B701-AADC-4668-AAA4-FB7BA2B947B1}" dt="2020-06-19T09:05:28.405" v="2136" actId="790"/>
          <ac:spMkLst>
            <pc:docMk/>
            <pc:sldMk cId="3855391680" sldId="295"/>
            <ac:spMk id="590" creationId="{BA9C23EC-3823-41E8-BBB8-4429CD88BAD7}"/>
          </ac:spMkLst>
        </pc:spChg>
        <pc:spChg chg="mod">
          <ac:chgData name="Ragnhild Halvorsrud" userId="917ea340-fd63-490f-a7db-68428d24cf32" providerId="ADAL" clId="{3F26B701-AADC-4668-AAA4-FB7BA2B947B1}" dt="2020-06-19T09:05:28.406" v="2137" actId="790"/>
          <ac:spMkLst>
            <pc:docMk/>
            <pc:sldMk cId="3855391680" sldId="295"/>
            <ac:spMk id="591" creationId="{349A0B16-5695-4132-991E-A8313D07A4A7}"/>
          </ac:spMkLst>
        </pc:spChg>
        <pc:spChg chg="mod">
          <ac:chgData name="Ragnhild Halvorsrud" userId="917ea340-fd63-490f-a7db-68428d24cf32" providerId="ADAL" clId="{3F26B701-AADC-4668-AAA4-FB7BA2B947B1}" dt="2020-06-19T09:05:28.408" v="2138" actId="790"/>
          <ac:spMkLst>
            <pc:docMk/>
            <pc:sldMk cId="3855391680" sldId="295"/>
            <ac:spMk id="592" creationId="{066664AC-D41F-44E8-B4DC-468BA264D24B}"/>
          </ac:spMkLst>
        </pc:spChg>
        <pc:spChg chg="mod">
          <ac:chgData name="Ragnhild Halvorsrud" userId="917ea340-fd63-490f-a7db-68428d24cf32" providerId="ADAL" clId="{3F26B701-AADC-4668-AAA4-FB7BA2B947B1}" dt="2020-06-19T09:05:28.410" v="2139" actId="790"/>
          <ac:spMkLst>
            <pc:docMk/>
            <pc:sldMk cId="3855391680" sldId="295"/>
            <ac:spMk id="593" creationId="{819933B7-A587-4E60-B2E5-C5FB62DFD082}"/>
          </ac:spMkLst>
        </pc:spChg>
        <pc:spChg chg="mod">
          <ac:chgData name="Ragnhild Halvorsrud" userId="917ea340-fd63-490f-a7db-68428d24cf32" providerId="ADAL" clId="{3F26B701-AADC-4668-AAA4-FB7BA2B947B1}" dt="2020-06-19T09:05:28.411" v="2140" actId="790"/>
          <ac:spMkLst>
            <pc:docMk/>
            <pc:sldMk cId="3855391680" sldId="295"/>
            <ac:spMk id="594" creationId="{E411638D-1A39-4C4E-B1EB-E48FC2D8EF53}"/>
          </ac:spMkLst>
        </pc:spChg>
        <pc:spChg chg="mod">
          <ac:chgData name="Ragnhild Halvorsrud" userId="917ea340-fd63-490f-a7db-68428d24cf32" providerId="ADAL" clId="{3F26B701-AADC-4668-AAA4-FB7BA2B947B1}" dt="2020-06-19T09:05:28.413" v="2141" actId="790"/>
          <ac:spMkLst>
            <pc:docMk/>
            <pc:sldMk cId="3855391680" sldId="295"/>
            <ac:spMk id="595" creationId="{0B62A3A1-4039-4146-A779-79F05DE9D717}"/>
          </ac:spMkLst>
        </pc:spChg>
        <pc:spChg chg="mod">
          <ac:chgData name="Ragnhild Halvorsrud" userId="917ea340-fd63-490f-a7db-68428d24cf32" providerId="ADAL" clId="{3F26B701-AADC-4668-AAA4-FB7BA2B947B1}" dt="2020-06-19T09:05:28.415" v="2142" actId="790"/>
          <ac:spMkLst>
            <pc:docMk/>
            <pc:sldMk cId="3855391680" sldId="295"/>
            <ac:spMk id="596" creationId="{F9B8342F-E4FC-42B3-A9AB-68DE0B9501E4}"/>
          </ac:spMkLst>
        </pc:spChg>
        <pc:spChg chg="mod">
          <ac:chgData name="Ragnhild Halvorsrud" userId="917ea340-fd63-490f-a7db-68428d24cf32" providerId="ADAL" clId="{3F26B701-AADC-4668-AAA4-FB7BA2B947B1}" dt="2020-06-19T09:05:28.416" v="2143" actId="790"/>
          <ac:spMkLst>
            <pc:docMk/>
            <pc:sldMk cId="3855391680" sldId="295"/>
            <ac:spMk id="597" creationId="{EAF2D570-5FE5-403A-83BC-306E310A9CAF}"/>
          </ac:spMkLst>
        </pc:spChg>
        <pc:spChg chg="mod">
          <ac:chgData name="Ragnhild Halvorsrud" userId="917ea340-fd63-490f-a7db-68428d24cf32" providerId="ADAL" clId="{3F26B701-AADC-4668-AAA4-FB7BA2B947B1}" dt="2020-06-19T09:05:28.475" v="2181" actId="790"/>
          <ac:spMkLst>
            <pc:docMk/>
            <pc:sldMk cId="3855391680" sldId="295"/>
            <ac:spMk id="622" creationId="{D16FBF7A-8D78-4AD5-9E96-B7D24CD96625}"/>
          </ac:spMkLst>
        </pc:spChg>
        <pc:spChg chg="mod">
          <ac:chgData name="Ragnhild Halvorsrud" userId="917ea340-fd63-490f-a7db-68428d24cf32" providerId="ADAL" clId="{3F26B701-AADC-4668-AAA4-FB7BA2B947B1}" dt="2020-06-19T09:05:28.477" v="2182" actId="790"/>
          <ac:spMkLst>
            <pc:docMk/>
            <pc:sldMk cId="3855391680" sldId="295"/>
            <ac:spMk id="625" creationId="{CB471409-7623-43EA-ACE3-908B565126CC}"/>
          </ac:spMkLst>
        </pc:spChg>
        <pc:spChg chg="mod">
          <ac:chgData name="Ragnhild Halvorsrud" userId="917ea340-fd63-490f-a7db-68428d24cf32" providerId="ADAL" clId="{3F26B701-AADC-4668-AAA4-FB7BA2B947B1}" dt="2020-06-19T09:05:28.478" v="2183" actId="790"/>
          <ac:spMkLst>
            <pc:docMk/>
            <pc:sldMk cId="3855391680" sldId="295"/>
            <ac:spMk id="626" creationId="{1A90DE22-0AD2-42AC-AD14-0547A79AB4D5}"/>
          </ac:spMkLst>
        </pc:spChg>
        <pc:spChg chg="mod">
          <ac:chgData name="Ragnhild Halvorsrud" userId="917ea340-fd63-490f-a7db-68428d24cf32" providerId="ADAL" clId="{3F26B701-AADC-4668-AAA4-FB7BA2B947B1}" dt="2020-06-19T09:05:28.480" v="2184" actId="790"/>
          <ac:spMkLst>
            <pc:docMk/>
            <pc:sldMk cId="3855391680" sldId="295"/>
            <ac:spMk id="627" creationId="{DE1680FD-303D-4819-AC0F-36A547964300}"/>
          </ac:spMkLst>
        </pc:spChg>
        <pc:spChg chg="mod">
          <ac:chgData name="Ragnhild Halvorsrud" userId="917ea340-fd63-490f-a7db-68428d24cf32" providerId="ADAL" clId="{3F26B701-AADC-4668-AAA4-FB7BA2B947B1}" dt="2020-06-19T09:05:28.481" v="2185" actId="790"/>
          <ac:spMkLst>
            <pc:docMk/>
            <pc:sldMk cId="3855391680" sldId="295"/>
            <ac:spMk id="628" creationId="{3FFA858A-662B-4C26-9907-2268D901D93F}"/>
          </ac:spMkLst>
        </pc:spChg>
        <pc:spChg chg="mod">
          <ac:chgData name="Ragnhild Halvorsrud" userId="917ea340-fd63-490f-a7db-68428d24cf32" providerId="ADAL" clId="{3F26B701-AADC-4668-AAA4-FB7BA2B947B1}" dt="2020-06-19T09:05:28.483" v="2186" actId="790"/>
          <ac:spMkLst>
            <pc:docMk/>
            <pc:sldMk cId="3855391680" sldId="295"/>
            <ac:spMk id="629" creationId="{30B99F06-C724-43A7-9BDA-9590210F47C7}"/>
          </ac:spMkLst>
        </pc:spChg>
        <pc:spChg chg="mod">
          <ac:chgData name="Ragnhild Halvorsrud" userId="917ea340-fd63-490f-a7db-68428d24cf32" providerId="ADAL" clId="{3F26B701-AADC-4668-AAA4-FB7BA2B947B1}" dt="2020-06-19T09:05:28.485" v="2187" actId="790"/>
          <ac:spMkLst>
            <pc:docMk/>
            <pc:sldMk cId="3855391680" sldId="295"/>
            <ac:spMk id="632" creationId="{A94F0AD7-07D7-4AFA-A10E-B24B19192ED2}"/>
          </ac:spMkLst>
        </pc:spChg>
        <pc:spChg chg="mod">
          <ac:chgData name="Ragnhild Halvorsrud" userId="917ea340-fd63-490f-a7db-68428d24cf32" providerId="ADAL" clId="{3F26B701-AADC-4668-AAA4-FB7BA2B947B1}" dt="2020-06-19T09:05:28.495" v="2193" actId="790"/>
          <ac:spMkLst>
            <pc:docMk/>
            <pc:sldMk cId="3855391680" sldId="295"/>
            <ac:spMk id="635" creationId="{2D0A4DA5-C346-4D20-B29D-3D7DC04C9BB4}"/>
          </ac:spMkLst>
        </pc:spChg>
        <pc:spChg chg="mod">
          <ac:chgData name="Ragnhild Halvorsrud" userId="917ea340-fd63-490f-a7db-68428d24cf32" providerId="ADAL" clId="{3F26B701-AADC-4668-AAA4-FB7BA2B947B1}" dt="2020-06-19T09:05:28.496" v="2194" actId="790"/>
          <ac:spMkLst>
            <pc:docMk/>
            <pc:sldMk cId="3855391680" sldId="295"/>
            <ac:spMk id="636" creationId="{80EE4A95-0521-49AB-A365-34F8543F083F}"/>
          </ac:spMkLst>
        </pc:spChg>
        <pc:spChg chg="mod">
          <ac:chgData name="Ragnhild Halvorsrud" userId="917ea340-fd63-490f-a7db-68428d24cf32" providerId="ADAL" clId="{3F26B701-AADC-4668-AAA4-FB7BA2B947B1}" dt="2020-06-19T09:05:28.497" v="2195" actId="790"/>
          <ac:spMkLst>
            <pc:docMk/>
            <pc:sldMk cId="3855391680" sldId="295"/>
            <ac:spMk id="637" creationId="{D2C5932A-3719-493C-A894-950633BB4488}"/>
          </ac:spMkLst>
        </pc:spChg>
        <pc:spChg chg="mod">
          <ac:chgData name="Ragnhild Halvorsrud" userId="917ea340-fd63-490f-a7db-68428d24cf32" providerId="ADAL" clId="{3F26B701-AADC-4668-AAA4-FB7BA2B947B1}" dt="2020-06-19T09:05:28.499" v="2196" actId="790"/>
          <ac:spMkLst>
            <pc:docMk/>
            <pc:sldMk cId="3855391680" sldId="295"/>
            <ac:spMk id="638" creationId="{4A5AAE1B-4713-41FE-88C2-10F00ABE1648}"/>
          </ac:spMkLst>
        </pc:spChg>
        <pc:spChg chg="mod">
          <ac:chgData name="Ragnhild Halvorsrud" userId="917ea340-fd63-490f-a7db-68428d24cf32" providerId="ADAL" clId="{3F26B701-AADC-4668-AAA4-FB7BA2B947B1}" dt="2020-06-19T09:05:28.500" v="2197" actId="790"/>
          <ac:spMkLst>
            <pc:docMk/>
            <pc:sldMk cId="3855391680" sldId="295"/>
            <ac:spMk id="639" creationId="{76D37B4E-F0B6-484C-A8E1-9A9C84AB4C6A}"/>
          </ac:spMkLst>
        </pc:spChg>
        <pc:spChg chg="mod">
          <ac:chgData name="Ragnhild Halvorsrud" userId="917ea340-fd63-490f-a7db-68428d24cf32" providerId="ADAL" clId="{3F26B701-AADC-4668-AAA4-FB7BA2B947B1}" dt="2020-06-19T09:05:28.502" v="2198" actId="790"/>
          <ac:spMkLst>
            <pc:docMk/>
            <pc:sldMk cId="3855391680" sldId="295"/>
            <ac:spMk id="640" creationId="{7A740749-A78A-4C8D-B86B-BE92E557F007}"/>
          </ac:spMkLst>
        </pc:spChg>
        <pc:spChg chg="mod">
          <ac:chgData name="Ragnhild Halvorsrud" userId="917ea340-fd63-490f-a7db-68428d24cf32" providerId="ADAL" clId="{3F26B701-AADC-4668-AAA4-FB7BA2B947B1}" dt="2020-06-19T09:05:28.503" v="2199" actId="790"/>
          <ac:spMkLst>
            <pc:docMk/>
            <pc:sldMk cId="3855391680" sldId="295"/>
            <ac:spMk id="641" creationId="{98711C28-C97E-4F5D-A889-6BCEE07EABCA}"/>
          </ac:spMkLst>
        </pc:spChg>
        <pc:spChg chg="mod">
          <ac:chgData name="Ragnhild Halvorsrud" userId="917ea340-fd63-490f-a7db-68428d24cf32" providerId="ADAL" clId="{3F26B701-AADC-4668-AAA4-FB7BA2B947B1}" dt="2020-06-19T09:05:28.505" v="2200" actId="790"/>
          <ac:spMkLst>
            <pc:docMk/>
            <pc:sldMk cId="3855391680" sldId="295"/>
            <ac:spMk id="644" creationId="{845AA360-42BF-4FCB-8042-A560440402CC}"/>
          </ac:spMkLst>
        </pc:spChg>
        <pc:spChg chg="mod">
          <ac:chgData name="Ragnhild Halvorsrud" userId="917ea340-fd63-490f-a7db-68428d24cf32" providerId="ADAL" clId="{3F26B701-AADC-4668-AAA4-FB7BA2B947B1}" dt="2020-06-19T09:05:28.506" v="2201" actId="790"/>
          <ac:spMkLst>
            <pc:docMk/>
            <pc:sldMk cId="3855391680" sldId="295"/>
            <ac:spMk id="645" creationId="{E2F58609-BFC3-4EF6-9198-96380A6D8853}"/>
          </ac:spMkLst>
        </pc:spChg>
        <pc:spChg chg="mod">
          <ac:chgData name="Ragnhild Halvorsrud" userId="917ea340-fd63-490f-a7db-68428d24cf32" providerId="ADAL" clId="{3F26B701-AADC-4668-AAA4-FB7BA2B947B1}" dt="2020-06-19T09:05:28.508" v="2202" actId="790"/>
          <ac:spMkLst>
            <pc:docMk/>
            <pc:sldMk cId="3855391680" sldId="295"/>
            <ac:spMk id="646" creationId="{B5AA9175-E0DB-4336-9171-C4E9FA7856B7}"/>
          </ac:spMkLst>
        </pc:spChg>
        <pc:spChg chg="mod">
          <ac:chgData name="Ragnhild Halvorsrud" userId="917ea340-fd63-490f-a7db-68428d24cf32" providerId="ADAL" clId="{3F26B701-AADC-4668-AAA4-FB7BA2B947B1}" dt="2020-06-19T09:05:28.509" v="2203" actId="790"/>
          <ac:spMkLst>
            <pc:docMk/>
            <pc:sldMk cId="3855391680" sldId="295"/>
            <ac:spMk id="647" creationId="{1D1DFC6D-4130-44E7-864E-AB2CB5DBEF15}"/>
          </ac:spMkLst>
        </pc:spChg>
        <pc:spChg chg="mod">
          <ac:chgData name="Ragnhild Halvorsrud" userId="917ea340-fd63-490f-a7db-68428d24cf32" providerId="ADAL" clId="{3F26B701-AADC-4668-AAA4-FB7BA2B947B1}" dt="2020-06-19T09:05:28.511" v="2204" actId="790"/>
          <ac:spMkLst>
            <pc:docMk/>
            <pc:sldMk cId="3855391680" sldId="295"/>
            <ac:spMk id="648" creationId="{9B496F17-85ED-4782-8547-4F05EEA11A58}"/>
          </ac:spMkLst>
        </pc:spChg>
        <pc:spChg chg="mod">
          <ac:chgData name="Ragnhild Halvorsrud" userId="917ea340-fd63-490f-a7db-68428d24cf32" providerId="ADAL" clId="{3F26B701-AADC-4668-AAA4-FB7BA2B947B1}" dt="2020-06-19T09:05:28.512" v="2205" actId="790"/>
          <ac:spMkLst>
            <pc:docMk/>
            <pc:sldMk cId="3855391680" sldId="295"/>
            <ac:spMk id="649" creationId="{58F98B75-BBA4-4B4E-AC5F-20437DCDA0E3}"/>
          </ac:spMkLst>
        </pc:spChg>
        <pc:spChg chg="mod">
          <ac:chgData name="Ragnhild Halvorsrud" userId="917ea340-fd63-490f-a7db-68428d24cf32" providerId="ADAL" clId="{3F26B701-AADC-4668-AAA4-FB7BA2B947B1}" dt="2020-06-19T09:05:28.514" v="2206" actId="790"/>
          <ac:spMkLst>
            <pc:docMk/>
            <pc:sldMk cId="3855391680" sldId="295"/>
            <ac:spMk id="650" creationId="{EC68C981-5157-458F-910F-A47DCFD9CDA6}"/>
          </ac:spMkLst>
        </pc:spChg>
        <pc:spChg chg="mod">
          <ac:chgData name="Ragnhild Halvorsrud" userId="917ea340-fd63-490f-a7db-68428d24cf32" providerId="ADAL" clId="{3F26B701-AADC-4668-AAA4-FB7BA2B947B1}" dt="2020-06-19T09:05:28.515" v="2207" actId="790"/>
          <ac:spMkLst>
            <pc:docMk/>
            <pc:sldMk cId="3855391680" sldId="295"/>
            <ac:spMk id="653" creationId="{5CFAF07A-FBC2-4F9B-9144-6D23101AB7BA}"/>
          </ac:spMkLst>
        </pc:spChg>
        <pc:spChg chg="mod">
          <ac:chgData name="Ragnhild Halvorsrud" userId="917ea340-fd63-490f-a7db-68428d24cf32" providerId="ADAL" clId="{3F26B701-AADC-4668-AAA4-FB7BA2B947B1}" dt="2020-06-19T09:05:28.517" v="2208" actId="790"/>
          <ac:spMkLst>
            <pc:docMk/>
            <pc:sldMk cId="3855391680" sldId="295"/>
            <ac:spMk id="654" creationId="{3CE2B54D-8215-4C07-8190-78EDDEFE3E38}"/>
          </ac:spMkLst>
        </pc:spChg>
        <pc:spChg chg="mod">
          <ac:chgData name="Ragnhild Halvorsrud" userId="917ea340-fd63-490f-a7db-68428d24cf32" providerId="ADAL" clId="{3F26B701-AADC-4668-AAA4-FB7BA2B947B1}" dt="2020-06-19T09:05:28.518" v="2209" actId="790"/>
          <ac:spMkLst>
            <pc:docMk/>
            <pc:sldMk cId="3855391680" sldId="295"/>
            <ac:spMk id="655" creationId="{7A2DD35C-A670-48D6-B6AE-CF525F15D0E3}"/>
          </ac:spMkLst>
        </pc:spChg>
        <pc:spChg chg="mod">
          <ac:chgData name="Ragnhild Halvorsrud" userId="917ea340-fd63-490f-a7db-68428d24cf32" providerId="ADAL" clId="{3F26B701-AADC-4668-AAA4-FB7BA2B947B1}" dt="2020-06-19T09:05:28.520" v="2210" actId="790"/>
          <ac:spMkLst>
            <pc:docMk/>
            <pc:sldMk cId="3855391680" sldId="295"/>
            <ac:spMk id="656" creationId="{CCF8A5FF-94A8-418F-A879-F179A0937B84}"/>
          </ac:spMkLst>
        </pc:spChg>
        <pc:spChg chg="mod">
          <ac:chgData name="Ragnhild Halvorsrud" userId="917ea340-fd63-490f-a7db-68428d24cf32" providerId="ADAL" clId="{3F26B701-AADC-4668-AAA4-FB7BA2B947B1}" dt="2020-06-19T09:05:28.521" v="2211" actId="790"/>
          <ac:spMkLst>
            <pc:docMk/>
            <pc:sldMk cId="3855391680" sldId="295"/>
            <ac:spMk id="657" creationId="{370FE0D6-E591-4824-9166-A85A52A46EDB}"/>
          </ac:spMkLst>
        </pc:spChg>
        <pc:spChg chg="mod">
          <ac:chgData name="Ragnhild Halvorsrud" userId="917ea340-fd63-490f-a7db-68428d24cf32" providerId="ADAL" clId="{3F26B701-AADC-4668-AAA4-FB7BA2B947B1}" dt="2020-06-19T09:05:28.523" v="2212" actId="790"/>
          <ac:spMkLst>
            <pc:docMk/>
            <pc:sldMk cId="3855391680" sldId="295"/>
            <ac:spMk id="658" creationId="{14E0C293-EAEE-4716-9516-4735503C41E1}"/>
          </ac:spMkLst>
        </pc:spChg>
        <pc:spChg chg="mod">
          <ac:chgData name="Ragnhild Halvorsrud" userId="917ea340-fd63-490f-a7db-68428d24cf32" providerId="ADAL" clId="{3F26B701-AADC-4668-AAA4-FB7BA2B947B1}" dt="2020-06-19T09:05:28.524" v="2213" actId="790"/>
          <ac:spMkLst>
            <pc:docMk/>
            <pc:sldMk cId="3855391680" sldId="295"/>
            <ac:spMk id="659" creationId="{14F3001C-2248-4879-838F-6A406EBB0799}"/>
          </ac:spMkLst>
        </pc:spChg>
        <pc:spChg chg="mod">
          <ac:chgData name="Ragnhild Halvorsrud" userId="917ea340-fd63-490f-a7db-68428d24cf32" providerId="ADAL" clId="{3F26B701-AADC-4668-AAA4-FB7BA2B947B1}" dt="2020-06-19T09:05:28.526" v="2214" actId="790"/>
          <ac:spMkLst>
            <pc:docMk/>
            <pc:sldMk cId="3855391680" sldId="295"/>
            <ac:spMk id="662" creationId="{88EF2AD5-6266-45FB-82F4-BAA49B566907}"/>
          </ac:spMkLst>
        </pc:spChg>
        <pc:spChg chg="mod">
          <ac:chgData name="Ragnhild Halvorsrud" userId="917ea340-fd63-490f-a7db-68428d24cf32" providerId="ADAL" clId="{3F26B701-AADC-4668-AAA4-FB7BA2B947B1}" dt="2020-06-19T09:05:28.527" v="2215" actId="790"/>
          <ac:spMkLst>
            <pc:docMk/>
            <pc:sldMk cId="3855391680" sldId="295"/>
            <ac:spMk id="663" creationId="{B3DF3941-BEDE-4144-A89B-7E275427AB2B}"/>
          </ac:spMkLst>
        </pc:spChg>
        <pc:spChg chg="mod">
          <ac:chgData name="Ragnhild Halvorsrud" userId="917ea340-fd63-490f-a7db-68428d24cf32" providerId="ADAL" clId="{3F26B701-AADC-4668-AAA4-FB7BA2B947B1}" dt="2020-06-19T09:05:28.529" v="2216" actId="790"/>
          <ac:spMkLst>
            <pc:docMk/>
            <pc:sldMk cId="3855391680" sldId="295"/>
            <ac:spMk id="664" creationId="{F7419B98-2DE2-42A9-816D-BBE7EBB11953}"/>
          </ac:spMkLst>
        </pc:spChg>
        <pc:spChg chg="mod">
          <ac:chgData name="Ragnhild Halvorsrud" userId="917ea340-fd63-490f-a7db-68428d24cf32" providerId="ADAL" clId="{3F26B701-AADC-4668-AAA4-FB7BA2B947B1}" dt="2020-06-19T09:05:28.530" v="2217" actId="790"/>
          <ac:spMkLst>
            <pc:docMk/>
            <pc:sldMk cId="3855391680" sldId="295"/>
            <ac:spMk id="665" creationId="{3F073311-D562-4FE9-B715-79A05C904267}"/>
          </ac:spMkLst>
        </pc:spChg>
        <pc:spChg chg="mod">
          <ac:chgData name="Ragnhild Halvorsrud" userId="917ea340-fd63-490f-a7db-68428d24cf32" providerId="ADAL" clId="{3F26B701-AADC-4668-AAA4-FB7BA2B947B1}" dt="2020-06-19T09:05:28.532" v="2218" actId="790"/>
          <ac:spMkLst>
            <pc:docMk/>
            <pc:sldMk cId="3855391680" sldId="295"/>
            <ac:spMk id="666" creationId="{B2F6B83A-5BEA-45D0-89FB-29E2612DA2B4}"/>
          </ac:spMkLst>
        </pc:spChg>
        <pc:spChg chg="mod">
          <ac:chgData name="Ragnhild Halvorsrud" userId="917ea340-fd63-490f-a7db-68428d24cf32" providerId="ADAL" clId="{3F26B701-AADC-4668-AAA4-FB7BA2B947B1}" dt="2020-06-19T09:05:28.533" v="2219" actId="790"/>
          <ac:spMkLst>
            <pc:docMk/>
            <pc:sldMk cId="3855391680" sldId="295"/>
            <ac:spMk id="667" creationId="{8A11EAAC-4EE4-43D7-8B50-18D08056887A}"/>
          </ac:spMkLst>
        </pc:spChg>
        <pc:spChg chg="mod">
          <ac:chgData name="Ragnhild Halvorsrud" userId="917ea340-fd63-490f-a7db-68428d24cf32" providerId="ADAL" clId="{3F26B701-AADC-4668-AAA4-FB7BA2B947B1}" dt="2020-06-19T09:05:28.535" v="2220" actId="790"/>
          <ac:spMkLst>
            <pc:docMk/>
            <pc:sldMk cId="3855391680" sldId="295"/>
            <ac:spMk id="668" creationId="{1DB993DC-17A9-43D6-92CF-04385A7AAA1F}"/>
          </ac:spMkLst>
        </pc:spChg>
        <pc:spChg chg="mod">
          <ac:chgData name="Ragnhild Halvorsrud" userId="917ea340-fd63-490f-a7db-68428d24cf32" providerId="ADAL" clId="{3F26B701-AADC-4668-AAA4-FB7BA2B947B1}" dt="2020-06-19T09:05:28.536" v="2221" actId="790"/>
          <ac:spMkLst>
            <pc:docMk/>
            <pc:sldMk cId="3855391680" sldId="295"/>
            <ac:spMk id="671" creationId="{E97FD160-960F-4229-8252-30F7A9982358}"/>
          </ac:spMkLst>
        </pc:spChg>
        <pc:spChg chg="mod">
          <ac:chgData name="Ragnhild Halvorsrud" userId="917ea340-fd63-490f-a7db-68428d24cf32" providerId="ADAL" clId="{3F26B701-AADC-4668-AAA4-FB7BA2B947B1}" dt="2020-06-19T09:05:28.538" v="2222" actId="790"/>
          <ac:spMkLst>
            <pc:docMk/>
            <pc:sldMk cId="3855391680" sldId="295"/>
            <ac:spMk id="672" creationId="{780916AF-9AEC-4B40-8A24-A60200CA52B5}"/>
          </ac:spMkLst>
        </pc:spChg>
        <pc:spChg chg="mod">
          <ac:chgData name="Ragnhild Halvorsrud" userId="917ea340-fd63-490f-a7db-68428d24cf32" providerId="ADAL" clId="{3F26B701-AADC-4668-AAA4-FB7BA2B947B1}" dt="2020-06-19T09:05:28.539" v="2223" actId="790"/>
          <ac:spMkLst>
            <pc:docMk/>
            <pc:sldMk cId="3855391680" sldId="295"/>
            <ac:spMk id="673" creationId="{FBE5398C-4A27-46DB-B2B1-D5C8C3946B1F}"/>
          </ac:spMkLst>
        </pc:spChg>
        <pc:spChg chg="mod">
          <ac:chgData name="Ragnhild Halvorsrud" userId="917ea340-fd63-490f-a7db-68428d24cf32" providerId="ADAL" clId="{3F26B701-AADC-4668-AAA4-FB7BA2B947B1}" dt="2020-06-19T09:05:28.540" v="2224" actId="790"/>
          <ac:spMkLst>
            <pc:docMk/>
            <pc:sldMk cId="3855391680" sldId="295"/>
            <ac:spMk id="674" creationId="{1C798D05-06A2-437C-A34F-6E108172DDBC}"/>
          </ac:spMkLst>
        </pc:spChg>
        <pc:spChg chg="mod">
          <ac:chgData name="Ragnhild Halvorsrud" userId="917ea340-fd63-490f-a7db-68428d24cf32" providerId="ADAL" clId="{3F26B701-AADC-4668-AAA4-FB7BA2B947B1}" dt="2020-06-19T09:05:28.542" v="2225" actId="790"/>
          <ac:spMkLst>
            <pc:docMk/>
            <pc:sldMk cId="3855391680" sldId="295"/>
            <ac:spMk id="675" creationId="{8D78E635-CD80-48F3-B94D-87EFB74B0D6B}"/>
          </ac:spMkLst>
        </pc:spChg>
        <pc:spChg chg="mod">
          <ac:chgData name="Ragnhild Halvorsrud" userId="917ea340-fd63-490f-a7db-68428d24cf32" providerId="ADAL" clId="{3F26B701-AADC-4668-AAA4-FB7BA2B947B1}" dt="2020-06-19T09:05:28.544" v="2226" actId="790"/>
          <ac:spMkLst>
            <pc:docMk/>
            <pc:sldMk cId="3855391680" sldId="295"/>
            <ac:spMk id="676" creationId="{179F0585-DB96-4864-A805-733824DF03A6}"/>
          </ac:spMkLst>
        </pc:spChg>
        <pc:spChg chg="mod">
          <ac:chgData name="Ragnhild Halvorsrud" userId="917ea340-fd63-490f-a7db-68428d24cf32" providerId="ADAL" clId="{3F26B701-AADC-4668-AAA4-FB7BA2B947B1}" dt="2020-06-19T09:05:28.546" v="2227" actId="790"/>
          <ac:spMkLst>
            <pc:docMk/>
            <pc:sldMk cId="3855391680" sldId="295"/>
            <ac:spMk id="677" creationId="{5E45CC96-825D-45E3-8D2B-853A04E42C65}"/>
          </ac:spMkLst>
        </pc:spChg>
        <pc:spChg chg="mod">
          <ac:chgData name="Ragnhild Halvorsrud" userId="917ea340-fd63-490f-a7db-68428d24cf32" providerId="ADAL" clId="{3F26B701-AADC-4668-AAA4-FB7BA2B947B1}" dt="2020-06-19T09:05:28.557" v="2233" actId="790"/>
          <ac:spMkLst>
            <pc:docMk/>
            <pc:sldMk cId="3855391680" sldId="295"/>
            <ac:spMk id="680" creationId="{4F542749-CA03-4BB9-92A5-99983BC1514A}"/>
          </ac:spMkLst>
        </pc:spChg>
        <pc:spChg chg="mod">
          <ac:chgData name="Ragnhild Halvorsrud" userId="917ea340-fd63-490f-a7db-68428d24cf32" providerId="ADAL" clId="{3F26B701-AADC-4668-AAA4-FB7BA2B947B1}" dt="2020-06-19T09:05:28.559" v="2234" actId="790"/>
          <ac:spMkLst>
            <pc:docMk/>
            <pc:sldMk cId="3855391680" sldId="295"/>
            <ac:spMk id="681" creationId="{16642BEB-F9DF-4105-9707-ED04986A2286}"/>
          </ac:spMkLst>
        </pc:spChg>
        <pc:spChg chg="mod">
          <ac:chgData name="Ragnhild Halvorsrud" userId="917ea340-fd63-490f-a7db-68428d24cf32" providerId="ADAL" clId="{3F26B701-AADC-4668-AAA4-FB7BA2B947B1}" dt="2020-06-19T09:05:28.561" v="2235" actId="790"/>
          <ac:spMkLst>
            <pc:docMk/>
            <pc:sldMk cId="3855391680" sldId="295"/>
            <ac:spMk id="686" creationId="{195477BE-F027-40AB-8D0C-001F02FBD9AE}"/>
          </ac:spMkLst>
        </pc:spChg>
        <pc:spChg chg="mod">
          <ac:chgData name="Ragnhild Halvorsrud" userId="917ea340-fd63-490f-a7db-68428d24cf32" providerId="ADAL" clId="{3F26B701-AADC-4668-AAA4-FB7BA2B947B1}" dt="2020-06-19T09:05:28.562" v="2236" actId="790"/>
          <ac:spMkLst>
            <pc:docMk/>
            <pc:sldMk cId="3855391680" sldId="295"/>
            <ac:spMk id="689" creationId="{9F448F75-3874-4490-A536-425D8084A5DC}"/>
          </ac:spMkLst>
        </pc:spChg>
        <pc:spChg chg="mod">
          <ac:chgData name="Ragnhild Halvorsrud" userId="917ea340-fd63-490f-a7db-68428d24cf32" providerId="ADAL" clId="{3F26B701-AADC-4668-AAA4-FB7BA2B947B1}" dt="2020-06-19T09:05:28.564" v="2237" actId="790"/>
          <ac:spMkLst>
            <pc:docMk/>
            <pc:sldMk cId="3855391680" sldId="295"/>
            <ac:spMk id="690" creationId="{89FBA0EA-BB05-4169-A8D9-0270D7C5763B}"/>
          </ac:spMkLst>
        </pc:spChg>
        <pc:spChg chg="mod">
          <ac:chgData name="Ragnhild Halvorsrud" userId="917ea340-fd63-490f-a7db-68428d24cf32" providerId="ADAL" clId="{3F26B701-AADC-4668-AAA4-FB7BA2B947B1}" dt="2020-06-19T09:05:28.566" v="2238" actId="790"/>
          <ac:spMkLst>
            <pc:docMk/>
            <pc:sldMk cId="3855391680" sldId="295"/>
            <ac:spMk id="695" creationId="{25DA16DD-C8E4-4AC0-8C19-03E424EBAC72}"/>
          </ac:spMkLst>
        </pc:spChg>
        <pc:spChg chg="mod">
          <ac:chgData name="Ragnhild Halvorsrud" userId="917ea340-fd63-490f-a7db-68428d24cf32" providerId="ADAL" clId="{3F26B701-AADC-4668-AAA4-FB7BA2B947B1}" dt="2020-06-19T09:05:28.430" v="2152" actId="790"/>
          <ac:spMkLst>
            <pc:docMk/>
            <pc:sldMk cId="3855391680" sldId="295"/>
            <ac:spMk id="697" creationId="{5E4AB334-9376-4A0C-9049-4B0ED4F9BCB9}"/>
          </ac:spMkLst>
        </pc:spChg>
        <pc:spChg chg="mod">
          <ac:chgData name="Ragnhild Halvorsrud" userId="917ea340-fd63-490f-a7db-68428d24cf32" providerId="ADAL" clId="{3F26B701-AADC-4668-AAA4-FB7BA2B947B1}" dt="2020-06-19T09:05:28.431" v="2153" actId="790"/>
          <ac:spMkLst>
            <pc:docMk/>
            <pc:sldMk cId="3855391680" sldId="295"/>
            <ac:spMk id="698" creationId="{A060CEDF-C072-4222-95EF-359C85E1C8FC}"/>
          </ac:spMkLst>
        </pc:spChg>
        <pc:spChg chg="mod">
          <ac:chgData name="Ragnhild Halvorsrud" userId="917ea340-fd63-490f-a7db-68428d24cf32" providerId="ADAL" clId="{3F26B701-AADC-4668-AAA4-FB7BA2B947B1}" dt="2020-06-19T09:05:28.432" v="2154" actId="790"/>
          <ac:spMkLst>
            <pc:docMk/>
            <pc:sldMk cId="3855391680" sldId="295"/>
            <ac:spMk id="699" creationId="{9A110AD8-2502-4A09-937C-76BBF924BB18}"/>
          </ac:spMkLst>
        </pc:spChg>
        <pc:spChg chg="mod">
          <ac:chgData name="Ragnhild Halvorsrud" userId="917ea340-fd63-490f-a7db-68428d24cf32" providerId="ADAL" clId="{3F26B701-AADC-4668-AAA4-FB7BA2B947B1}" dt="2020-06-19T09:05:28.434" v="2155" actId="790"/>
          <ac:spMkLst>
            <pc:docMk/>
            <pc:sldMk cId="3855391680" sldId="295"/>
            <ac:spMk id="700" creationId="{C5E86649-3203-4B14-9DDE-DC765949BD1C}"/>
          </ac:spMkLst>
        </pc:spChg>
        <pc:spChg chg="mod">
          <ac:chgData name="Ragnhild Halvorsrud" userId="917ea340-fd63-490f-a7db-68428d24cf32" providerId="ADAL" clId="{3F26B701-AADC-4668-AAA4-FB7BA2B947B1}" dt="2020-06-19T09:05:28.436" v="2156" actId="790"/>
          <ac:spMkLst>
            <pc:docMk/>
            <pc:sldMk cId="3855391680" sldId="295"/>
            <ac:spMk id="701" creationId="{F3077DAC-72D2-4533-8CD5-088BA5B28D55}"/>
          </ac:spMkLst>
        </pc:spChg>
        <pc:spChg chg="mod">
          <ac:chgData name="Ragnhild Halvorsrud" userId="917ea340-fd63-490f-a7db-68428d24cf32" providerId="ADAL" clId="{3F26B701-AADC-4668-AAA4-FB7BA2B947B1}" dt="2020-06-19T09:05:28.437" v="2157" actId="790"/>
          <ac:spMkLst>
            <pc:docMk/>
            <pc:sldMk cId="3855391680" sldId="295"/>
            <ac:spMk id="702" creationId="{10AF5F1E-938E-4BCA-A345-FA0A53B88979}"/>
          </ac:spMkLst>
        </pc:spChg>
        <pc:spChg chg="mod">
          <ac:chgData name="Ragnhild Halvorsrud" userId="917ea340-fd63-490f-a7db-68428d24cf32" providerId="ADAL" clId="{3F26B701-AADC-4668-AAA4-FB7BA2B947B1}" dt="2020-06-19T09:05:28.486" v="2188" actId="790"/>
          <ac:spMkLst>
            <pc:docMk/>
            <pc:sldMk cId="3855391680" sldId="295"/>
            <ac:spMk id="703" creationId="{11713DA1-B715-4255-B9B6-74FBA3FEF497}"/>
          </ac:spMkLst>
        </pc:spChg>
        <pc:spChg chg="mod">
          <ac:chgData name="Ragnhild Halvorsrud" userId="917ea340-fd63-490f-a7db-68428d24cf32" providerId="ADAL" clId="{3F26B701-AADC-4668-AAA4-FB7BA2B947B1}" dt="2020-06-19T09:05:28.488" v="2189" actId="790"/>
          <ac:spMkLst>
            <pc:docMk/>
            <pc:sldMk cId="3855391680" sldId="295"/>
            <ac:spMk id="704" creationId="{BB7B050F-1F6E-4020-9415-15A91BA04EA1}"/>
          </ac:spMkLst>
        </pc:spChg>
        <pc:spChg chg="mod">
          <ac:chgData name="Ragnhild Halvorsrud" userId="917ea340-fd63-490f-a7db-68428d24cf32" providerId="ADAL" clId="{3F26B701-AADC-4668-AAA4-FB7BA2B947B1}" dt="2020-06-19T09:05:28.489" v="2190" actId="790"/>
          <ac:spMkLst>
            <pc:docMk/>
            <pc:sldMk cId="3855391680" sldId="295"/>
            <ac:spMk id="705" creationId="{8725E4D3-E4B3-4FB6-AEC8-05BB70846382}"/>
          </ac:spMkLst>
        </pc:spChg>
        <pc:spChg chg="mod">
          <ac:chgData name="Ragnhild Halvorsrud" userId="917ea340-fd63-490f-a7db-68428d24cf32" providerId="ADAL" clId="{3F26B701-AADC-4668-AAA4-FB7BA2B947B1}" dt="2020-06-19T09:05:28.491" v="2191" actId="790"/>
          <ac:spMkLst>
            <pc:docMk/>
            <pc:sldMk cId="3855391680" sldId="295"/>
            <ac:spMk id="706" creationId="{442FB227-3075-47AA-9D92-0AD56F44EA45}"/>
          </ac:spMkLst>
        </pc:spChg>
        <pc:spChg chg="mod">
          <ac:chgData name="Ragnhild Halvorsrud" userId="917ea340-fd63-490f-a7db-68428d24cf32" providerId="ADAL" clId="{3F26B701-AADC-4668-AAA4-FB7BA2B947B1}" dt="2020-06-19T09:05:28.492" v="2192" actId="790"/>
          <ac:spMkLst>
            <pc:docMk/>
            <pc:sldMk cId="3855391680" sldId="295"/>
            <ac:spMk id="707" creationId="{CC33A6B1-61AB-4F3D-88F3-EF23C640BEA0}"/>
          </ac:spMkLst>
        </pc:spChg>
        <pc:spChg chg="mod">
          <ac:chgData name="Ragnhild Halvorsrud" userId="917ea340-fd63-490f-a7db-68428d24cf32" providerId="ADAL" clId="{3F26B701-AADC-4668-AAA4-FB7BA2B947B1}" dt="2020-06-19T09:05:28.547" v="2228" actId="790"/>
          <ac:spMkLst>
            <pc:docMk/>
            <pc:sldMk cId="3855391680" sldId="295"/>
            <ac:spMk id="716" creationId="{1EA989C3-D25A-4473-8032-963ED77D0859}"/>
          </ac:spMkLst>
        </pc:spChg>
        <pc:spChg chg="mod">
          <ac:chgData name="Ragnhild Halvorsrud" userId="917ea340-fd63-490f-a7db-68428d24cf32" providerId="ADAL" clId="{3F26B701-AADC-4668-AAA4-FB7BA2B947B1}" dt="2020-06-19T09:05:28.549" v="2229" actId="790"/>
          <ac:spMkLst>
            <pc:docMk/>
            <pc:sldMk cId="3855391680" sldId="295"/>
            <ac:spMk id="717" creationId="{121EDC8A-6D84-4BDC-80CA-CAF46BF334BB}"/>
          </ac:spMkLst>
        </pc:spChg>
        <pc:spChg chg="mod">
          <ac:chgData name="Ragnhild Halvorsrud" userId="917ea340-fd63-490f-a7db-68428d24cf32" providerId="ADAL" clId="{3F26B701-AADC-4668-AAA4-FB7BA2B947B1}" dt="2020-06-19T09:05:28.551" v="2230" actId="790"/>
          <ac:spMkLst>
            <pc:docMk/>
            <pc:sldMk cId="3855391680" sldId="295"/>
            <ac:spMk id="718" creationId="{468DE55B-13EC-4D35-ABC7-84762D16AE85}"/>
          </ac:spMkLst>
        </pc:spChg>
        <pc:spChg chg="mod">
          <ac:chgData name="Ragnhild Halvorsrud" userId="917ea340-fd63-490f-a7db-68428d24cf32" providerId="ADAL" clId="{3F26B701-AADC-4668-AAA4-FB7BA2B947B1}" dt="2020-06-19T09:05:28.553" v="2231" actId="790"/>
          <ac:spMkLst>
            <pc:docMk/>
            <pc:sldMk cId="3855391680" sldId="295"/>
            <ac:spMk id="719" creationId="{F972DDB3-84D7-4611-9BC7-57E634DC0C72}"/>
          </ac:spMkLst>
        </pc:spChg>
        <pc:spChg chg="mod">
          <ac:chgData name="Ragnhild Halvorsrud" userId="917ea340-fd63-490f-a7db-68428d24cf32" providerId="ADAL" clId="{3F26B701-AADC-4668-AAA4-FB7BA2B947B1}" dt="2020-06-19T09:05:28.555" v="2232" actId="790"/>
          <ac:spMkLst>
            <pc:docMk/>
            <pc:sldMk cId="3855391680" sldId="295"/>
            <ac:spMk id="720" creationId="{418A9580-BFC4-4B93-9CCB-635FA58E030E}"/>
          </ac:spMkLst>
        </pc:spChg>
        <pc:spChg chg="mod">
          <ac:chgData name="Ragnhild Halvorsrud" userId="917ea340-fd63-490f-a7db-68428d24cf32" providerId="ADAL" clId="{3F26B701-AADC-4668-AAA4-FB7BA2B947B1}" dt="2020-06-19T09:05:28.568" v="2239" actId="790"/>
          <ac:spMkLst>
            <pc:docMk/>
            <pc:sldMk cId="3855391680" sldId="295"/>
            <ac:spMk id="748" creationId="{D7A6DE4D-B33F-4024-80C6-6017A8336099}"/>
          </ac:spMkLst>
        </pc:spChg>
        <pc:spChg chg="mod">
          <ac:chgData name="Ragnhild Halvorsrud" userId="917ea340-fd63-490f-a7db-68428d24cf32" providerId="ADAL" clId="{3F26B701-AADC-4668-AAA4-FB7BA2B947B1}" dt="2020-06-19T09:05:28.570" v="2240" actId="790"/>
          <ac:spMkLst>
            <pc:docMk/>
            <pc:sldMk cId="3855391680" sldId="295"/>
            <ac:spMk id="749" creationId="{B6AD12E3-D027-4C18-96C1-9F58051D9E8F}"/>
          </ac:spMkLst>
        </pc:spChg>
        <pc:spChg chg="mod">
          <ac:chgData name="Ragnhild Halvorsrud" userId="917ea340-fd63-490f-a7db-68428d24cf32" providerId="ADAL" clId="{3F26B701-AADC-4668-AAA4-FB7BA2B947B1}" dt="2020-06-19T09:05:28.572" v="2241" actId="790"/>
          <ac:spMkLst>
            <pc:docMk/>
            <pc:sldMk cId="3855391680" sldId="295"/>
            <ac:spMk id="754" creationId="{64A4545C-005C-4885-B60D-3573912E34D6}"/>
          </ac:spMkLst>
        </pc:spChg>
        <pc:spChg chg="mod">
          <ac:chgData name="Ragnhild Halvorsrud" userId="917ea340-fd63-490f-a7db-68428d24cf32" providerId="ADAL" clId="{3F26B701-AADC-4668-AAA4-FB7BA2B947B1}" dt="2020-06-19T09:05:28.574" v="2242" actId="790"/>
          <ac:spMkLst>
            <pc:docMk/>
            <pc:sldMk cId="3855391680" sldId="295"/>
            <ac:spMk id="755" creationId="{2585A5D2-53AC-4A43-B6BC-D36964075F07}"/>
          </ac:spMkLst>
        </pc:spChg>
        <pc:spChg chg="mod">
          <ac:chgData name="Ragnhild Halvorsrud" userId="917ea340-fd63-490f-a7db-68428d24cf32" providerId="ADAL" clId="{3F26B701-AADC-4668-AAA4-FB7BA2B947B1}" dt="2020-06-19T09:05:28.576" v="2243" actId="790"/>
          <ac:spMkLst>
            <pc:docMk/>
            <pc:sldMk cId="3855391680" sldId="295"/>
            <ac:spMk id="756" creationId="{6A446A45-1253-4759-A5A9-C5FDD872E287}"/>
          </ac:spMkLst>
        </pc:spChg>
        <pc:spChg chg="mod">
          <ac:chgData name="Ragnhild Halvorsrud" userId="917ea340-fd63-490f-a7db-68428d24cf32" providerId="ADAL" clId="{3F26B701-AADC-4668-AAA4-FB7BA2B947B1}" dt="2020-06-19T09:05:28.577" v="2244" actId="790"/>
          <ac:spMkLst>
            <pc:docMk/>
            <pc:sldMk cId="3855391680" sldId="295"/>
            <ac:spMk id="757" creationId="{DFED6113-9DCF-4D03-BCFB-0B04EA4A9023}"/>
          </ac:spMkLst>
        </pc:spChg>
        <pc:spChg chg="mod">
          <ac:chgData name="Ragnhild Halvorsrud" userId="917ea340-fd63-490f-a7db-68428d24cf32" providerId="ADAL" clId="{3F26B701-AADC-4668-AAA4-FB7BA2B947B1}" dt="2020-06-19T09:05:28.579" v="2245" actId="790"/>
          <ac:spMkLst>
            <pc:docMk/>
            <pc:sldMk cId="3855391680" sldId="295"/>
            <ac:spMk id="760" creationId="{96D4EFF9-79EB-42FD-8E21-6953693F4245}"/>
          </ac:spMkLst>
        </pc:spChg>
        <pc:spChg chg="mod">
          <ac:chgData name="Ragnhild Halvorsrud" userId="917ea340-fd63-490f-a7db-68428d24cf32" providerId="ADAL" clId="{3F26B701-AADC-4668-AAA4-FB7BA2B947B1}" dt="2020-06-19T09:05:28.664" v="2297" actId="790"/>
          <ac:spMkLst>
            <pc:docMk/>
            <pc:sldMk cId="3855391680" sldId="295"/>
            <ac:spMk id="762" creationId="{8A4BF165-7ACF-4D3E-8A72-B2EDE20E2864}"/>
          </ac:spMkLst>
        </pc:spChg>
        <pc:spChg chg="mod">
          <ac:chgData name="Ragnhild Halvorsrud" userId="917ea340-fd63-490f-a7db-68428d24cf32" providerId="ADAL" clId="{3F26B701-AADC-4668-AAA4-FB7BA2B947B1}" dt="2020-06-19T09:05:28.666" v="2298" actId="790"/>
          <ac:spMkLst>
            <pc:docMk/>
            <pc:sldMk cId="3855391680" sldId="295"/>
            <ac:spMk id="763" creationId="{638F76A3-8E46-43DE-9725-F85A9F2551A2}"/>
          </ac:spMkLst>
        </pc:spChg>
        <pc:spChg chg="mod">
          <ac:chgData name="Ragnhild Halvorsrud" userId="917ea340-fd63-490f-a7db-68428d24cf32" providerId="ADAL" clId="{3F26B701-AADC-4668-AAA4-FB7BA2B947B1}" dt="2020-06-19T09:05:28.668" v="2299" actId="790"/>
          <ac:spMkLst>
            <pc:docMk/>
            <pc:sldMk cId="3855391680" sldId="295"/>
            <ac:spMk id="764" creationId="{ECC1C073-3134-43B0-B302-5129E8521A02}"/>
          </ac:spMkLst>
        </pc:spChg>
        <pc:spChg chg="mod">
          <ac:chgData name="Ragnhild Halvorsrud" userId="917ea340-fd63-490f-a7db-68428d24cf32" providerId="ADAL" clId="{3F26B701-AADC-4668-AAA4-FB7BA2B947B1}" dt="2020-06-19T09:05:28.669" v="2300" actId="790"/>
          <ac:spMkLst>
            <pc:docMk/>
            <pc:sldMk cId="3855391680" sldId="295"/>
            <ac:spMk id="765" creationId="{CB17104D-5B2B-498E-84DF-49F0B09DC8EB}"/>
          </ac:spMkLst>
        </pc:spChg>
        <pc:spChg chg="mod">
          <ac:chgData name="Ragnhild Halvorsrud" userId="917ea340-fd63-490f-a7db-68428d24cf32" providerId="ADAL" clId="{3F26B701-AADC-4668-AAA4-FB7BA2B947B1}" dt="2020-06-19T09:05:28.580" v="2246" actId="790"/>
          <ac:spMkLst>
            <pc:docMk/>
            <pc:sldMk cId="3855391680" sldId="295"/>
            <ac:spMk id="768" creationId="{C8D19217-4D8E-45F7-ACAF-BF8DF4ABD19E}"/>
          </ac:spMkLst>
        </pc:spChg>
        <pc:spChg chg="mod">
          <ac:chgData name="Ragnhild Halvorsrud" userId="917ea340-fd63-490f-a7db-68428d24cf32" providerId="ADAL" clId="{3F26B701-AADC-4668-AAA4-FB7BA2B947B1}" dt="2020-06-19T09:05:28.582" v="2247" actId="790"/>
          <ac:spMkLst>
            <pc:docMk/>
            <pc:sldMk cId="3855391680" sldId="295"/>
            <ac:spMk id="770" creationId="{E4E17B52-7A3A-4490-AF95-36AB67721B84}"/>
          </ac:spMkLst>
        </pc:spChg>
        <pc:spChg chg="mod">
          <ac:chgData name="Ragnhild Halvorsrud" userId="917ea340-fd63-490f-a7db-68428d24cf32" providerId="ADAL" clId="{3F26B701-AADC-4668-AAA4-FB7BA2B947B1}" dt="2020-06-19T09:05:28.584" v="2248" actId="790"/>
          <ac:spMkLst>
            <pc:docMk/>
            <pc:sldMk cId="3855391680" sldId="295"/>
            <ac:spMk id="771" creationId="{0EAAC891-BF84-4C97-AB85-4FEEDA242149}"/>
          </ac:spMkLst>
        </pc:spChg>
        <pc:spChg chg="mod">
          <ac:chgData name="Ragnhild Halvorsrud" userId="917ea340-fd63-490f-a7db-68428d24cf32" providerId="ADAL" clId="{3F26B701-AADC-4668-AAA4-FB7BA2B947B1}" dt="2020-06-19T09:05:28.586" v="2249" actId="790"/>
          <ac:spMkLst>
            <pc:docMk/>
            <pc:sldMk cId="3855391680" sldId="295"/>
            <ac:spMk id="772" creationId="{0CC3F021-679E-4875-8084-4DA24F95D0CE}"/>
          </ac:spMkLst>
        </pc:spChg>
        <pc:spChg chg="mod">
          <ac:chgData name="Ragnhild Halvorsrud" userId="917ea340-fd63-490f-a7db-68428d24cf32" providerId="ADAL" clId="{3F26B701-AADC-4668-AAA4-FB7BA2B947B1}" dt="2020-06-19T09:05:28.587" v="2250" actId="790"/>
          <ac:spMkLst>
            <pc:docMk/>
            <pc:sldMk cId="3855391680" sldId="295"/>
            <ac:spMk id="773" creationId="{341EA19C-6D42-47B4-9ADE-C6094AE47D5D}"/>
          </ac:spMkLst>
        </pc:spChg>
        <pc:spChg chg="mod">
          <ac:chgData name="Ragnhild Halvorsrud" userId="917ea340-fd63-490f-a7db-68428d24cf32" providerId="ADAL" clId="{3F26B701-AADC-4668-AAA4-FB7BA2B947B1}" dt="2020-06-19T09:05:28.589" v="2251" actId="790"/>
          <ac:spMkLst>
            <pc:docMk/>
            <pc:sldMk cId="3855391680" sldId="295"/>
            <ac:spMk id="776" creationId="{0054E870-69B6-4C8F-925E-54BA2DCF7968}"/>
          </ac:spMkLst>
        </pc:spChg>
        <pc:spChg chg="mod">
          <ac:chgData name="Ragnhild Halvorsrud" userId="917ea340-fd63-490f-a7db-68428d24cf32" providerId="ADAL" clId="{3F26B701-AADC-4668-AAA4-FB7BA2B947B1}" dt="2020-06-19T09:05:28.590" v="2252" actId="790"/>
          <ac:spMkLst>
            <pc:docMk/>
            <pc:sldMk cId="3855391680" sldId="295"/>
            <ac:spMk id="778" creationId="{BEC9C6DE-EF3F-44C8-A069-2E4E29D0B0E3}"/>
          </ac:spMkLst>
        </pc:spChg>
        <pc:spChg chg="mod">
          <ac:chgData name="Ragnhild Halvorsrud" userId="917ea340-fd63-490f-a7db-68428d24cf32" providerId="ADAL" clId="{3F26B701-AADC-4668-AAA4-FB7BA2B947B1}" dt="2020-06-19T09:05:28.592" v="2253" actId="790"/>
          <ac:spMkLst>
            <pc:docMk/>
            <pc:sldMk cId="3855391680" sldId="295"/>
            <ac:spMk id="779" creationId="{C593AC3A-86DD-441B-927E-AF73552FCDEA}"/>
          </ac:spMkLst>
        </pc:spChg>
        <pc:spChg chg="mod">
          <ac:chgData name="Ragnhild Halvorsrud" userId="917ea340-fd63-490f-a7db-68428d24cf32" providerId="ADAL" clId="{3F26B701-AADC-4668-AAA4-FB7BA2B947B1}" dt="2020-06-19T09:05:28.593" v="2254" actId="790"/>
          <ac:spMkLst>
            <pc:docMk/>
            <pc:sldMk cId="3855391680" sldId="295"/>
            <ac:spMk id="780" creationId="{6A211EE5-3F69-4646-A7F3-2AFBF75D11D2}"/>
          </ac:spMkLst>
        </pc:spChg>
        <pc:spChg chg="mod">
          <ac:chgData name="Ragnhild Halvorsrud" userId="917ea340-fd63-490f-a7db-68428d24cf32" providerId="ADAL" clId="{3F26B701-AADC-4668-AAA4-FB7BA2B947B1}" dt="2020-06-19T09:05:28.595" v="2255" actId="790"/>
          <ac:spMkLst>
            <pc:docMk/>
            <pc:sldMk cId="3855391680" sldId="295"/>
            <ac:spMk id="781" creationId="{3F1AE0DC-33F7-426B-BB5B-B02200519721}"/>
          </ac:spMkLst>
        </pc:spChg>
        <pc:spChg chg="mod">
          <ac:chgData name="Ragnhild Halvorsrud" userId="917ea340-fd63-490f-a7db-68428d24cf32" providerId="ADAL" clId="{3F26B701-AADC-4668-AAA4-FB7BA2B947B1}" dt="2020-06-19T09:05:28.597" v="2256" actId="790"/>
          <ac:spMkLst>
            <pc:docMk/>
            <pc:sldMk cId="3855391680" sldId="295"/>
            <ac:spMk id="784" creationId="{1A026779-B69C-4B60-A026-D4B07A3D753B}"/>
          </ac:spMkLst>
        </pc:spChg>
        <pc:spChg chg="mod">
          <ac:chgData name="Ragnhild Halvorsrud" userId="917ea340-fd63-490f-a7db-68428d24cf32" providerId="ADAL" clId="{3F26B701-AADC-4668-AAA4-FB7BA2B947B1}" dt="2020-06-19T09:05:28.598" v="2257" actId="790"/>
          <ac:spMkLst>
            <pc:docMk/>
            <pc:sldMk cId="3855391680" sldId="295"/>
            <ac:spMk id="785" creationId="{1A145130-8701-4A37-B240-6FFF67C71B33}"/>
          </ac:spMkLst>
        </pc:spChg>
        <pc:spChg chg="mod">
          <ac:chgData name="Ragnhild Halvorsrud" userId="917ea340-fd63-490f-a7db-68428d24cf32" providerId="ADAL" clId="{3F26B701-AADC-4668-AAA4-FB7BA2B947B1}" dt="2020-06-19T09:05:28.600" v="2258" actId="790"/>
          <ac:spMkLst>
            <pc:docMk/>
            <pc:sldMk cId="3855391680" sldId="295"/>
            <ac:spMk id="786" creationId="{081E2B58-4138-407A-B7FD-FB597A1B4F1B}"/>
          </ac:spMkLst>
        </pc:spChg>
        <pc:spChg chg="mod">
          <ac:chgData name="Ragnhild Halvorsrud" userId="917ea340-fd63-490f-a7db-68428d24cf32" providerId="ADAL" clId="{3F26B701-AADC-4668-AAA4-FB7BA2B947B1}" dt="2020-06-19T09:05:28.602" v="2259" actId="790"/>
          <ac:spMkLst>
            <pc:docMk/>
            <pc:sldMk cId="3855391680" sldId="295"/>
            <ac:spMk id="787" creationId="{6BA6D7E1-33AC-48CE-906D-DFFC08C21BB9}"/>
          </ac:spMkLst>
        </pc:spChg>
        <pc:spChg chg="mod">
          <ac:chgData name="Ragnhild Halvorsrud" userId="917ea340-fd63-490f-a7db-68428d24cf32" providerId="ADAL" clId="{3F26B701-AADC-4668-AAA4-FB7BA2B947B1}" dt="2020-06-19T09:05:28.604" v="2260" actId="790"/>
          <ac:spMkLst>
            <pc:docMk/>
            <pc:sldMk cId="3855391680" sldId="295"/>
            <ac:spMk id="788" creationId="{555A77C0-40E9-4724-944B-3A063B2CDA85}"/>
          </ac:spMkLst>
        </pc:spChg>
      </pc:sldChg>
      <pc:sldChg chg="modSp add del mod modNotes">
        <pc:chgData name="Ragnhild Halvorsrud" userId="917ea340-fd63-490f-a7db-68428d24cf32" providerId="ADAL" clId="{3F26B701-AADC-4668-AAA4-FB7BA2B947B1}" dt="2020-06-19T09:05:41.200" v="2909" actId="47"/>
        <pc:sldMkLst>
          <pc:docMk/>
          <pc:sldMk cId="3383596768" sldId="299"/>
        </pc:sldMkLst>
        <pc:spChg chg="mod">
          <ac:chgData name="Ragnhild Halvorsrud" userId="917ea340-fd63-490f-a7db-68428d24cf32" providerId="ADAL" clId="{3F26B701-AADC-4668-AAA4-FB7BA2B947B1}" dt="2020-06-19T09:05:28.982" v="2467" actId="790"/>
          <ac:spMkLst>
            <pc:docMk/>
            <pc:sldMk cId="3383596768" sldId="299"/>
            <ac:spMk id="189" creationId="{0A1BE4BC-5F6D-4117-8ECD-E710623E443F}"/>
          </ac:spMkLst>
        </pc:spChg>
        <pc:spChg chg="mod">
          <ac:chgData name="Ragnhild Halvorsrud" userId="917ea340-fd63-490f-a7db-68428d24cf32" providerId="ADAL" clId="{3F26B701-AADC-4668-AAA4-FB7BA2B947B1}" dt="2020-06-19T09:05:28.984" v="2468" actId="790"/>
          <ac:spMkLst>
            <pc:docMk/>
            <pc:sldMk cId="3383596768" sldId="299"/>
            <ac:spMk id="193" creationId="{5706A2DB-045C-4577-9491-96BFC47F8FA6}"/>
          </ac:spMkLst>
        </pc:spChg>
        <pc:spChg chg="mod">
          <ac:chgData name="Ragnhild Halvorsrud" userId="917ea340-fd63-490f-a7db-68428d24cf32" providerId="ADAL" clId="{3F26B701-AADC-4668-AAA4-FB7BA2B947B1}" dt="2020-06-19T09:05:28.985" v="2469" actId="790"/>
          <ac:spMkLst>
            <pc:docMk/>
            <pc:sldMk cId="3383596768" sldId="299"/>
            <ac:spMk id="205" creationId="{22EFE43B-537A-422C-8A53-9E40AEC5BAA0}"/>
          </ac:spMkLst>
        </pc:spChg>
        <pc:spChg chg="mod">
          <ac:chgData name="Ragnhild Halvorsrud" userId="917ea340-fd63-490f-a7db-68428d24cf32" providerId="ADAL" clId="{3F26B701-AADC-4668-AAA4-FB7BA2B947B1}" dt="2020-06-19T09:05:28.987" v="2470" actId="790"/>
          <ac:spMkLst>
            <pc:docMk/>
            <pc:sldMk cId="3383596768" sldId="299"/>
            <ac:spMk id="206" creationId="{AB5A849D-74E5-4F58-BE7E-E0C8506E7DB4}"/>
          </ac:spMkLst>
        </pc:spChg>
        <pc:spChg chg="mod">
          <ac:chgData name="Ragnhild Halvorsrud" userId="917ea340-fd63-490f-a7db-68428d24cf32" providerId="ADAL" clId="{3F26B701-AADC-4668-AAA4-FB7BA2B947B1}" dt="2020-06-19T09:05:28.990" v="2472" actId="790"/>
          <ac:spMkLst>
            <pc:docMk/>
            <pc:sldMk cId="3383596768" sldId="299"/>
            <ac:spMk id="219" creationId="{027732F2-AFCE-4D0C-BA06-1EE7A6BE418F}"/>
          </ac:spMkLst>
        </pc:spChg>
        <pc:spChg chg="mod">
          <ac:chgData name="Ragnhild Halvorsrud" userId="917ea340-fd63-490f-a7db-68428d24cf32" providerId="ADAL" clId="{3F26B701-AADC-4668-AAA4-FB7BA2B947B1}" dt="2020-06-19T09:05:28.992" v="2473" actId="790"/>
          <ac:spMkLst>
            <pc:docMk/>
            <pc:sldMk cId="3383596768" sldId="299"/>
            <ac:spMk id="221" creationId="{9D36033E-791B-4E83-9389-CC67E61433DA}"/>
          </ac:spMkLst>
        </pc:spChg>
        <pc:spChg chg="mod">
          <ac:chgData name="Ragnhild Halvorsrud" userId="917ea340-fd63-490f-a7db-68428d24cf32" providerId="ADAL" clId="{3F26B701-AADC-4668-AAA4-FB7BA2B947B1}" dt="2020-06-19T09:05:28.994" v="2474" actId="790"/>
          <ac:spMkLst>
            <pc:docMk/>
            <pc:sldMk cId="3383596768" sldId="299"/>
            <ac:spMk id="224" creationId="{3806E849-134A-472B-8736-669071143B3D}"/>
          </ac:spMkLst>
        </pc:spChg>
        <pc:spChg chg="mod">
          <ac:chgData name="Ragnhild Halvorsrud" userId="917ea340-fd63-490f-a7db-68428d24cf32" providerId="ADAL" clId="{3F26B701-AADC-4668-AAA4-FB7BA2B947B1}" dt="2020-06-19T09:05:28.995" v="2475" actId="790"/>
          <ac:spMkLst>
            <pc:docMk/>
            <pc:sldMk cId="3383596768" sldId="299"/>
            <ac:spMk id="225" creationId="{A4ED2703-463A-45E3-913D-DE26245FF356}"/>
          </ac:spMkLst>
        </pc:spChg>
        <pc:spChg chg="mod">
          <ac:chgData name="Ragnhild Halvorsrud" userId="917ea340-fd63-490f-a7db-68428d24cf32" providerId="ADAL" clId="{3F26B701-AADC-4668-AAA4-FB7BA2B947B1}" dt="2020-06-19T09:05:28.997" v="2476" actId="790"/>
          <ac:spMkLst>
            <pc:docMk/>
            <pc:sldMk cId="3383596768" sldId="299"/>
            <ac:spMk id="226" creationId="{4846FB56-23C7-41B1-AE02-5F1695AE4C8B}"/>
          </ac:spMkLst>
        </pc:spChg>
        <pc:spChg chg="mod">
          <ac:chgData name="Ragnhild Halvorsrud" userId="917ea340-fd63-490f-a7db-68428d24cf32" providerId="ADAL" clId="{3F26B701-AADC-4668-AAA4-FB7BA2B947B1}" dt="2020-06-19T09:05:28.998" v="2477" actId="790"/>
          <ac:spMkLst>
            <pc:docMk/>
            <pc:sldMk cId="3383596768" sldId="299"/>
            <ac:spMk id="228" creationId="{FA926F25-6E16-43E7-A7B3-A8F2F31F8286}"/>
          </ac:spMkLst>
        </pc:spChg>
        <pc:spChg chg="mod">
          <ac:chgData name="Ragnhild Halvorsrud" userId="917ea340-fd63-490f-a7db-68428d24cf32" providerId="ADAL" clId="{3F26B701-AADC-4668-AAA4-FB7BA2B947B1}" dt="2020-06-19T09:05:29" v="2478" actId="790"/>
          <ac:spMkLst>
            <pc:docMk/>
            <pc:sldMk cId="3383596768" sldId="299"/>
            <ac:spMk id="288" creationId="{9186A0B1-2BAE-4716-9943-9150509EC28D}"/>
          </ac:spMkLst>
        </pc:spChg>
        <pc:spChg chg="mod">
          <ac:chgData name="Ragnhild Halvorsrud" userId="917ea340-fd63-490f-a7db-68428d24cf32" providerId="ADAL" clId="{3F26B701-AADC-4668-AAA4-FB7BA2B947B1}" dt="2020-06-19T09:05:29.001" v="2479" actId="790"/>
          <ac:spMkLst>
            <pc:docMk/>
            <pc:sldMk cId="3383596768" sldId="299"/>
            <ac:spMk id="290" creationId="{22D99512-01C7-40E4-A062-79D1076B5B61}"/>
          </ac:spMkLst>
        </pc:spChg>
        <pc:spChg chg="mod">
          <ac:chgData name="Ragnhild Halvorsrud" userId="917ea340-fd63-490f-a7db-68428d24cf32" providerId="ADAL" clId="{3F26B701-AADC-4668-AAA4-FB7BA2B947B1}" dt="2020-06-19T09:05:29.003" v="2480" actId="790"/>
          <ac:spMkLst>
            <pc:docMk/>
            <pc:sldMk cId="3383596768" sldId="299"/>
            <ac:spMk id="293" creationId="{9049B7AC-91F8-4809-9A0E-B3724BFB6FFF}"/>
          </ac:spMkLst>
        </pc:spChg>
        <pc:spChg chg="mod">
          <ac:chgData name="Ragnhild Halvorsrud" userId="917ea340-fd63-490f-a7db-68428d24cf32" providerId="ADAL" clId="{3F26B701-AADC-4668-AAA4-FB7BA2B947B1}" dt="2020-06-19T09:05:29.004" v="2481" actId="790"/>
          <ac:spMkLst>
            <pc:docMk/>
            <pc:sldMk cId="3383596768" sldId="299"/>
            <ac:spMk id="294" creationId="{25877A43-0B56-48F9-8A17-821B22755FAF}"/>
          </ac:spMkLst>
        </pc:spChg>
        <pc:spChg chg="mod">
          <ac:chgData name="Ragnhild Halvorsrud" userId="917ea340-fd63-490f-a7db-68428d24cf32" providerId="ADAL" clId="{3F26B701-AADC-4668-AAA4-FB7BA2B947B1}" dt="2020-06-19T09:05:29.006" v="2482" actId="790"/>
          <ac:spMkLst>
            <pc:docMk/>
            <pc:sldMk cId="3383596768" sldId="299"/>
            <ac:spMk id="295" creationId="{9A2A9599-96B0-48A4-B399-3EB5A8572483}"/>
          </ac:spMkLst>
        </pc:spChg>
        <pc:spChg chg="mod">
          <ac:chgData name="Ragnhild Halvorsrud" userId="917ea340-fd63-490f-a7db-68428d24cf32" providerId="ADAL" clId="{3F26B701-AADC-4668-AAA4-FB7BA2B947B1}" dt="2020-06-19T09:05:29.007" v="2483" actId="790"/>
          <ac:spMkLst>
            <pc:docMk/>
            <pc:sldMk cId="3383596768" sldId="299"/>
            <ac:spMk id="296" creationId="{D73692DC-1E8D-443D-B6E2-6750A20F11A1}"/>
          </ac:spMkLst>
        </pc:spChg>
        <pc:spChg chg="mod">
          <ac:chgData name="Ragnhild Halvorsrud" userId="917ea340-fd63-490f-a7db-68428d24cf32" providerId="ADAL" clId="{3F26B701-AADC-4668-AAA4-FB7BA2B947B1}" dt="2020-06-19T09:05:29.009" v="2484" actId="790"/>
          <ac:spMkLst>
            <pc:docMk/>
            <pc:sldMk cId="3383596768" sldId="299"/>
            <ac:spMk id="297" creationId="{86501363-E2C3-4016-8AA9-C626FEBF216C}"/>
          </ac:spMkLst>
        </pc:spChg>
        <pc:spChg chg="mod">
          <ac:chgData name="Ragnhild Halvorsrud" userId="917ea340-fd63-490f-a7db-68428d24cf32" providerId="ADAL" clId="{3F26B701-AADC-4668-AAA4-FB7BA2B947B1}" dt="2020-06-19T09:05:29.010" v="2485" actId="790"/>
          <ac:spMkLst>
            <pc:docMk/>
            <pc:sldMk cId="3383596768" sldId="299"/>
            <ac:spMk id="298" creationId="{A20BBAC3-F915-4D33-BC5E-34D5CA17976F}"/>
          </ac:spMkLst>
        </pc:spChg>
        <pc:spChg chg="mod">
          <ac:chgData name="Ragnhild Halvorsrud" userId="917ea340-fd63-490f-a7db-68428d24cf32" providerId="ADAL" clId="{3F26B701-AADC-4668-AAA4-FB7BA2B947B1}" dt="2020-06-19T09:05:29.036" v="2501" actId="790"/>
          <ac:spMkLst>
            <pc:docMk/>
            <pc:sldMk cId="3383596768" sldId="299"/>
            <ac:spMk id="301" creationId="{E4A099A6-5F79-495B-A941-CCCBB6869385}"/>
          </ac:spMkLst>
        </pc:spChg>
        <pc:spChg chg="mod">
          <ac:chgData name="Ragnhild Halvorsrud" userId="917ea340-fd63-490f-a7db-68428d24cf32" providerId="ADAL" clId="{3F26B701-AADC-4668-AAA4-FB7BA2B947B1}" dt="2020-06-19T09:05:29.012" v="2486" actId="790"/>
          <ac:spMkLst>
            <pc:docMk/>
            <pc:sldMk cId="3383596768" sldId="299"/>
            <ac:spMk id="304" creationId="{A8816E58-6997-4C8B-A9FB-B8907DBF3124}"/>
          </ac:spMkLst>
        </pc:spChg>
        <pc:spChg chg="mod">
          <ac:chgData name="Ragnhild Halvorsrud" userId="917ea340-fd63-490f-a7db-68428d24cf32" providerId="ADAL" clId="{3F26B701-AADC-4668-AAA4-FB7BA2B947B1}" dt="2020-06-19T09:05:29.014" v="2487" actId="790"/>
          <ac:spMkLst>
            <pc:docMk/>
            <pc:sldMk cId="3383596768" sldId="299"/>
            <ac:spMk id="305" creationId="{B4862BA6-B02E-468C-8E99-E435C47A5C40}"/>
          </ac:spMkLst>
        </pc:spChg>
        <pc:spChg chg="mod">
          <ac:chgData name="Ragnhild Halvorsrud" userId="917ea340-fd63-490f-a7db-68428d24cf32" providerId="ADAL" clId="{3F26B701-AADC-4668-AAA4-FB7BA2B947B1}" dt="2020-06-19T09:05:29.038" v="2502" actId="790"/>
          <ac:spMkLst>
            <pc:docMk/>
            <pc:sldMk cId="3383596768" sldId="299"/>
            <ac:spMk id="311" creationId="{9BFBC104-BAF3-416E-8775-79A982D3147F}"/>
          </ac:spMkLst>
        </pc:spChg>
        <pc:spChg chg="mod">
          <ac:chgData name="Ragnhild Halvorsrud" userId="917ea340-fd63-490f-a7db-68428d24cf32" providerId="ADAL" clId="{3F26B701-AADC-4668-AAA4-FB7BA2B947B1}" dt="2020-06-19T09:05:29.042" v="2503" actId="790"/>
          <ac:spMkLst>
            <pc:docMk/>
            <pc:sldMk cId="3383596768" sldId="299"/>
            <ac:spMk id="316" creationId="{16B0AF9B-FAEF-4617-BB69-819737359CFB}"/>
          </ac:spMkLst>
        </pc:spChg>
        <pc:spChg chg="mod">
          <ac:chgData name="Ragnhild Halvorsrud" userId="917ea340-fd63-490f-a7db-68428d24cf32" providerId="ADAL" clId="{3F26B701-AADC-4668-AAA4-FB7BA2B947B1}" dt="2020-06-19T09:05:29.017" v="2489" actId="790"/>
          <ac:spMkLst>
            <pc:docMk/>
            <pc:sldMk cId="3383596768" sldId="299"/>
            <ac:spMk id="320" creationId="{5C882BD8-1196-48DA-A77E-39BE6A67F667}"/>
          </ac:spMkLst>
        </pc:spChg>
        <pc:spChg chg="mod">
          <ac:chgData name="Ragnhild Halvorsrud" userId="917ea340-fd63-490f-a7db-68428d24cf32" providerId="ADAL" clId="{3F26B701-AADC-4668-AAA4-FB7BA2B947B1}" dt="2020-06-19T09:05:29.019" v="2490" actId="790"/>
          <ac:spMkLst>
            <pc:docMk/>
            <pc:sldMk cId="3383596768" sldId="299"/>
            <ac:spMk id="322" creationId="{F856BEEF-EC0F-4418-B407-22A628DE8A6D}"/>
          </ac:spMkLst>
        </pc:spChg>
        <pc:spChg chg="mod">
          <ac:chgData name="Ragnhild Halvorsrud" userId="917ea340-fd63-490f-a7db-68428d24cf32" providerId="ADAL" clId="{3F26B701-AADC-4668-AAA4-FB7BA2B947B1}" dt="2020-06-19T09:05:29.020" v="2491" actId="790"/>
          <ac:spMkLst>
            <pc:docMk/>
            <pc:sldMk cId="3383596768" sldId="299"/>
            <ac:spMk id="323" creationId="{45064620-545F-44DE-872E-EEBEADE54AF4}"/>
          </ac:spMkLst>
        </pc:spChg>
        <pc:spChg chg="mod">
          <ac:chgData name="Ragnhild Halvorsrud" userId="917ea340-fd63-490f-a7db-68428d24cf32" providerId="ADAL" clId="{3F26B701-AADC-4668-AAA4-FB7BA2B947B1}" dt="2020-06-19T09:05:29.022" v="2492" actId="790"/>
          <ac:spMkLst>
            <pc:docMk/>
            <pc:sldMk cId="3383596768" sldId="299"/>
            <ac:spMk id="324" creationId="{B0408973-02CF-4E3B-AB30-1A4CB3576F3A}"/>
          </ac:spMkLst>
        </pc:spChg>
        <pc:spChg chg="mod">
          <ac:chgData name="Ragnhild Halvorsrud" userId="917ea340-fd63-490f-a7db-68428d24cf32" providerId="ADAL" clId="{3F26B701-AADC-4668-AAA4-FB7BA2B947B1}" dt="2020-06-19T09:05:29.027" v="2495" actId="790"/>
          <ac:spMkLst>
            <pc:docMk/>
            <pc:sldMk cId="3383596768" sldId="299"/>
            <ac:spMk id="327" creationId="{310FA8D0-04CA-4927-9360-FE5CF1D8312E}"/>
          </ac:spMkLst>
        </pc:spChg>
        <pc:spChg chg="mod">
          <ac:chgData name="Ragnhild Halvorsrud" userId="917ea340-fd63-490f-a7db-68428d24cf32" providerId="ADAL" clId="{3F26B701-AADC-4668-AAA4-FB7BA2B947B1}" dt="2020-06-19T09:05:29.031" v="2498" actId="790"/>
          <ac:spMkLst>
            <pc:docMk/>
            <pc:sldMk cId="3383596768" sldId="299"/>
            <ac:spMk id="329" creationId="{9299E446-1F06-4DA5-A09E-E12AB5117FD9}"/>
          </ac:spMkLst>
        </pc:spChg>
        <pc:spChg chg="mod">
          <ac:chgData name="Ragnhild Halvorsrud" userId="917ea340-fd63-490f-a7db-68428d24cf32" providerId="ADAL" clId="{3F26B701-AADC-4668-AAA4-FB7BA2B947B1}" dt="2020-06-19T09:05:29.028" v="2496" actId="790"/>
          <ac:spMkLst>
            <pc:docMk/>
            <pc:sldMk cId="3383596768" sldId="299"/>
            <ac:spMk id="330" creationId="{DD2D2873-2A8F-4859-8872-368CEF8635E9}"/>
          </ac:spMkLst>
        </pc:spChg>
        <pc:spChg chg="mod">
          <ac:chgData name="Ragnhild Halvorsrud" userId="917ea340-fd63-490f-a7db-68428d24cf32" providerId="ADAL" clId="{3F26B701-AADC-4668-AAA4-FB7BA2B947B1}" dt="2020-06-19T09:05:29.030" v="2497" actId="790"/>
          <ac:spMkLst>
            <pc:docMk/>
            <pc:sldMk cId="3383596768" sldId="299"/>
            <ac:spMk id="331" creationId="{9C365A96-4C32-459D-99FF-AF34F7AF2630}"/>
          </ac:spMkLst>
        </pc:spChg>
        <pc:spChg chg="mod">
          <ac:chgData name="Ragnhild Halvorsrud" userId="917ea340-fd63-490f-a7db-68428d24cf32" providerId="ADAL" clId="{3F26B701-AADC-4668-AAA4-FB7BA2B947B1}" dt="2020-06-19T09:05:29.023" v="2493" actId="790"/>
          <ac:spMkLst>
            <pc:docMk/>
            <pc:sldMk cId="3383596768" sldId="299"/>
            <ac:spMk id="334" creationId="{E37E8A90-7A30-40AC-B8EB-C692FD764241}"/>
          </ac:spMkLst>
        </pc:spChg>
        <pc:spChg chg="mod">
          <ac:chgData name="Ragnhild Halvorsrud" userId="917ea340-fd63-490f-a7db-68428d24cf32" providerId="ADAL" clId="{3F26B701-AADC-4668-AAA4-FB7BA2B947B1}" dt="2020-06-19T09:05:28.790" v="2346" actId="790"/>
          <ac:spMkLst>
            <pc:docMk/>
            <pc:sldMk cId="3383596768" sldId="299"/>
            <ac:spMk id="353" creationId="{6F8905C0-7F47-4D51-8A64-5F3EC3FBF6B4}"/>
          </ac:spMkLst>
        </pc:spChg>
        <pc:spChg chg="mod">
          <ac:chgData name="Ragnhild Halvorsrud" userId="917ea340-fd63-490f-a7db-68428d24cf32" providerId="ADAL" clId="{3F26B701-AADC-4668-AAA4-FB7BA2B947B1}" dt="2020-06-19T09:05:28.791" v="2347" actId="790"/>
          <ac:spMkLst>
            <pc:docMk/>
            <pc:sldMk cId="3383596768" sldId="299"/>
            <ac:spMk id="354" creationId="{FC8AA574-A54D-4CDA-BA21-322B3B849C09}"/>
          </ac:spMkLst>
        </pc:spChg>
        <pc:spChg chg="mod">
          <ac:chgData name="Ragnhild Halvorsrud" userId="917ea340-fd63-490f-a7db-68428d24cf32" providerId="ADAL" clId="{3F26B701-AADC-4668-AAA4-FB7BA2B947B1}" dt="2020-06-19T09:05:28.793" v="2348" actId="790"/>
          <ac:spMkLst>
            <pc:docMk/>
            <pc:sldMk cId="3383596768" sldId="299"/>
            <ac:spMk id="355" creationId="{17DD756B-A51F-45FD-8523-0F3725089DA7}"/>
          </ac:spMkLst>
        </pc:spChg>
        <pc:spChg chg="mod">
          <ac:chgData name="Ragnhild Halvorsrud" userId="917ea340-fd63-490f-a7db-68428d24cf32" providerId="ADAL" clId="{3F26B701-AADC-4668-AAA4-FB7BA2B947B1}" dt="2020-06-19T09:05:28.794" v="2349" actId="790"/>
          <ac:spMkLst>
            <pc:docMk/>
            <pc:sldMk cId="3383596768" sldId="299"/>
            <ac:spMk id="356" creationId="{C78B434C-EA48-4136-9AD4-6A5AA418A2C0}"/>
          </ac:spMkLst>
        </pc:spChg>
        <pc:spChg chg="mod">
          <ac:chgData name="Ragnhild Halvorsrud" userId="917ea340-fd63-490f-a7db-68428d24cf32" providerId="ADAL" clId="{3F26B701-AADC-4668-AAA4-FB7BA2B947B1}" dt="2020-06-19T09:05:28.796" v="2350" actId="790"/>
          <ac:spMkLst>
            <pc:docMk/>
            <pc:sldMk cId="3383596768" sldId="299"/>
            <ac:spMk id="357" creationId="{AB7072A3-91A6-4911-9346-C90A0CED455C}"/>
          </ac:spMkLst>
        </pc:spChg>
        <pc:spChg chg="mod">
          <ac:chgData name="Ragnhild Halvorsrud" userId="917ea340-fd63-490f-a7db-68428d24cf32" providerId="ADAL" clId="{3F26B701-AADC-4668-AAA4-FB7BA2B947B1}" dt="2020-06-19T09:05:28.797" v="2351" actId="790"/>
          <ac:spMkLst>
            <pc:docMk/>
            <pc:sldMk cId="3383596768" sldId="299"/>
            <ac:spMk id="358" creationId="{41862DE3-E94A-4050-AC77-D396C3BF7CC1}"/>
          </ac:spMkLst>
        </pc:spChg>
        <pc:spChg chg="mod">
          <ac:chgData name="Ragnhild Halvorsrud" userId="917ea340-fd63-490f-a7db-68428d24cf32" providerId="ADAL" clId="{3F26B701-AADC-4668-AAA4-FB7BA2B947B1}" dt="2020-06-19T09:05:28.799" v="2352" actId="790"/>
          <ac:spMkLst>
            <pc:docMk/>
            <pc:sldMk cId="3383596768" sldId="299"/>
            <ac:spMk id="359" creationId="{8316677C-3240-404D-B48A-0142F91C420C}"/>
          </ac:spMkLst>
        </pc:spChg>
        <pc:spChg chg="mod">
          <ac:chgData name="Ragnhild Halvorsrud" userId="917ea340-fd63-490f-a7db-68428d24cf32" providerId="ADAL" clId="{3F26B701-AADC-4668-AAA4-FB7BA2B947B1}" dt="2020-06-19T09:05:28.800" v="2353" actId="790"/>
          <ac:spMkLst>
            <pc:docMk/>
            <pc:sldMk cId="3383596768" sldId="299"/>
            <ac:spMk id="360" creationId="{3B6B7B43-DD3B-4DD9-BD4E-850103149AA9}"/>
          </ac:spMkLst>
        </pc:spChg>
        <pc:spChg chg="mod">
          <ac:chgData name="Ragnhild Halvorsrud" userId="917ea340-fd63-490f-a7db-68428d24cf32" providerId="ADAL" clId="{3F26B701-AADC-4668-AAA4-FB7BA2B947B1}" dt="2020-06-19T09:05:28.812" v="2360" actId="790"/>
          <ac:spMkLst>
            <pc:docMk/>
            <pc:sldMk cId="3383596768" sldId="299"/>
            <ac:spMk id="417" creationId="{668AB1D3-5331-4D65-AC91-9857C0AC6425}"/>
          </ac:spMkLst>
        </pc:spChg>
        <pc:spChg chg="mod">
          <ac:chgData name="Ragnhild Halvorsrud" userId="917ea340-fd63-490f-a7db-68428d24cf32" providerId="ADAL" clId="{3F26B701-AADC-4668-AAA4-FB7BA2B947B1}" dt="2020-06-19T09:05:28.814" v="2361" actId="790"/>
          <ac:spMkLst>
            <pc:docMk/>
            <pc:sldMk cId="3383596768" sldId="299"/>
            <ac:spMk id="418" creationId="{15F701D0-1C3D-41C7-9B3C-372F836DF470}"/>
          </ac:spMkLst>
        </pc:spChg>
        <pc:spChg chg="mod">
          <ac:chgData name="Ragnhild Halvorsrud" userId="917ea340-fd63-490f-a7db-68428d24cf32" providerId="ADAL" clId="{3F26B701-AADC-4668-AAA4-FB7BA2B947B1}" dt="2020-06-19T09:05:28.815" v="2362" actId="790"/>
          <ac:spMkLst>
            <pc:docMk/>
            <pc:sldMk cId="3383596768" sldId="299"/>
            <ac:spMk id="419" creationId="{EA1695FD-5E77-4CEF-B2F2-B7CCB9BF674C}"/>
          </ac:spMkLst>
        </pc:spChg>
        <pc:spChg chg="mod">
          <ac:chgData name="Ragnhild Halvorsrud" userId="917ea340-fd63-490f-a7db-68428d24cf32" providerId="ADAL" clId="{3F26B701-AADC-4668-AAA4-FB7BA2B947B1}" dt="2020-06-19T09:05:28.817" v="2363" actId="790"/>
          <ac:spMkLst>
            <pc:docMk/>
            <pc:sldMk cId="3383596768" sldId="299"/>
            <ac:spMk id="420" creationId="{4C3EDDF1-BFD6-4F81-928E-3E4FCC819B4D}"/>
          </ac:spMkLst>
        </pc:spChg>
        <pc:spChg chg="mod">
          <ac:chgData name="Ragnhild Halvorsrud" userId="917ea340-fd63-490f-a7db-68428d24cf32" providerId="ADAL" clId="{3F26B701-AADC-4668-AAA4-FB7BA2B947B1}" dt="2020-06-19T09:05:28.818" v="2364" actId="790"/>
          <ac:spMkLst>
            <pc:docMk/>
            <pc:sldMk cId="3383596768" sldId="299"/>
            <ac:spMk id="421" creationId="{DD4D5313-DD5B-4230-AB3B-4B9A998E4E23}"/>
          </ac:spMkLst>
        </pc:spChg>
        <pc:spChg chg="mod">
          <ac:chgData name="Ragnhild Halvorsrud" userId="917ea340-fd63-490f-a7db-68428d24cf32" providerId="ADAL" clId="{3F26B701-AADC-4668-AAA4-FB7BA2B947B1}" dt="2020-06-19T09:05:28.989" v="2471" actId="790"/>
          <ac:spMkLst>
            <pc:docMk/>
            <pc:sldMk cId="3383596768" sldId="299"/>
            <ac:spMk id="439" creationId="{54F9C32F-C448-4751-A424-EAF60362A3C0}"/>
          </ac:spMkLst>
        </pc:spChg>
        <pc:spChg chg="mod">
          <ac:chgData name="Ragnhild Halvorsrud" userId="917ea340-fd63-490f-a7db-68428d24cf32" providerId="ADAL" clId="{3F26B701-AADC-4668-AAA4-FB7BA2B947B1}" dt="2020-06-19T09:05:29.034" v="2500" actId="790"/>
          <ac:spMkLst>
            <pc:docMk/>
            <pc:sldMk cId="3383596768" sldId="299"/>
            <ac:spMk id="440" creationId="{30CD0F66-FB04-43CB-BD35-9CC55367545D}"/>
          </ac:spMkLst>
        </pc:spChg>
        <pc:spChg chg="mod">
          <ac:chgData name="Ragnhild Halvorsrud" userId="917ea340-fd63-490f-a7db-68428d24cf32" providerId="ADAL" clId="{3F26B701-AADC-4668-AAA4-FB7BA2B947B1}" dt="2020-06-19T09:05:29.015" v="2488" actId="790"/>
          <ac:spMkLst>
            <pc:docMk/>
            <pc:sldMk cId="3383596768" sldId="299"/>
            <ac:spMk id="441" creationId="{4A67FC04-6592-4971-B5D2-3AD692785A39}"/>
          </ac:spMkLst>
        </pc:spChg>
        <pc:spChg chg="mod">
          <ac:chgData name="Ragnhild Halvorsrud" userId="917ea340-fd63-490f-a7db-68428d24cf32" providerId="ADAL" clId="{3F26B701-AADC-4668-AAA4-FB7BA2B947B1}" dt="2020-06-19T09:05:28.820" v="2365" actId="790"/>
          <ac:spMkLst>
            <pc:docMk/>
            <pc:sldMk cId="3383596768" sldId="299"/>
            <ac:spMk id="443" creationId="{D2D4A9A8-081F-4325-A527-EFA96F131E2D}"/>
          </ac:spMkLst>
        </pc:spChg>
        <pc:spChg chg="mod">
          <ac:chgData name="Ragnhild Halvorsrud" userId="917ea340-fd63-490f-a7db-68428d24cf32" providerId="ADAL" clId="{3F26B701-AADC-4668-AAA4-FB7BA2B947B1}" dt="2020-06-19T09:05:28.821" v="2366" actId="790"/>
          <ac:spMkLst>
            <pc:docMk/>
            <pc:sldMk cId="3383596768" sldId="299"/>
            <ac:spMk id="446" creationId="{7CFEF867-8A9E-444A-8E4C-1A5D812045FC}"/>
          </ac:spMkLst>
        </pc:spChg>
        <pc:spChg chg="mod">
          <ac:chgData name="Ragnhild Halvorsrud" userId="917ea340-fd63-490f-a7db-68428d24cf32" providerId="ADAL" clId="{3F26B701-AADC-4668-AAA4-FB7BA2B947B1}" dt="2020-06-19T09:05:28.823" v="2367" actId="790"/>
          <ac:spMkLst>
            <pc:docMk/>
            <pc:sldMk cId="3383596768" sldId="299"/>
            <ac:spMk id="447" creationId="{C5FF1B51-948B-4E3A-A147-BBE033180877}"/>
          </ac:spMkLst>
        </pc:spChg>
        <pc:spChg chg="mod">
          <ac:chgData name="Ragnhild Halvorsrud" userId="917ea340-fd63-490f-a7db-68428d24cf32" providerId="ADAL" clId="{3F26B701-AADC-4668-AAA4-FB7BA2B947B1}" dt="2020-06-19T09:05:28.824" v="2368" actId="790"/>
          <ac:spMkLst>
            <pc:docMk/>
            <pc:sldMk cId="3383596768" sldId="299"/>
            <ac:spMk id="448" creationId="{578BE484-3704-41F7-9271-EF7E87D7C5C5}"/>
          </ac:spMkLst>
        </pc:spChg>
        <pc:spChg chg="mod">
          <ac:chgData name="Ragnhild Halvorsrud" userId="917ea340-fd63-490f-a7db-68428d24cf32" providerId="ADAL" clId="{3F26B701-AADC-4668-AAA4-FB7BA2B947B1}" dt="2020-06-19T09:05:28.826" v="2369" actId="790"/>
          <ac:spMkLst>
            <pc:docMk/>
            <pc:sldMk cId="3383596768" sldId="299"/>
            <ac:spMk id="449" creationId="{7FC6E9D2-D5FE-4B49-8643-36B42A2FFACE}"/>
          </ac:spMkLst>
        </pc:spChg>
        <pc:spChg chg="mod">
          <ac:chgData name="Ragnhild Halvorsrud" userId="917ea340-fd63-490f-a7db-68428d24cf32" providerId="ADAL" clId="{3F26B701-AADC-4668-AAA4-FB7BA2B947B1}" dt="2020-06-19T09:05:28.828" v="2370" actId="790"/>
          <ac:spMkLst>
            <pc:docMk/>
            <pc:sldMk cId="3383596768" sldId="299"/>
            <ac:spMk id="450" creationId="{0C08112C-A1A2-4B0C-B817-3970DAA2E189}"/>
          </ac:spMkLst>
        </pc:spChg>
        <pc:spChg chg="mod">
          <ac:chgData name="Ragnhild Halvorsrud" userId="917ea340-fd63-490f-a7db-68428d24cf32" providerId="ADAL" clId="{3F26B701-AADC-4668-AAA4-FB7BA2B947B1}" dt="2020-06-19T09:05:28.829" v="2371" actId="790"/>
          <ac:spMkLst>
            <pc:docMk/>
            <pc:sldMk cId="3383596768" sldId="299"/>
            <ac:spMk id="454" creationId="{6D075F23-FF12-47C0-B484-1D408031CB46}"/>
          </ac:spMkLst>
        </pc:spChg>
        <pc:spChg chg="mod">
          <ac:chgData name="Ragnhild Halvorsrud" userId="917ea340-fd63-490f-a7db-68428d24cf32" providerId="ADAL" clId="{3F26B701-AADC-4668-AAA4-FB7BA2B947B1}" dt="2020-06-19T09:05:28.831" v="2372" actId="790"/>
          <ac:spMkLst>
            <pc:docMk/>
            <pc:sldMk cId="3383596768" sldId="299"/>
            <ac:spMk id="457" creationId="{91B580E6-3693-4A43-9447-8D5E98607131}"/>
          </ac:spMkLst>
        </pc:spChg>
        <pc:spChg chg="mod">
          <ac:chgData name="Ragnhild Halvorsrud" userId="917ea340-fd63-490f-a7db-68428d24cf32" providerId="ADAL" clId="{3F26B701-AADC-4668-AAA4-FB7BA2B947B1}" dt="2020-06-19T09:05:28.832" v="2373" actId="790"/>
          <ac:spMkLst>
            <pc:docMk/>
            <pc:sldMk cId="3383596768" sldId="299"/>
            <ac:spMk id="458" creationId="{70A16D36-CA90-4436-BBB6-F8FC9B4BCCED}"/>
          </ac:spMkLst>
        </pc:spChg>
        <pc:spChg chg="mod">
          <ac:chgData name="Ragnhild Halvorsrud" userId="917ea340-fd63-490f-a7db-68428d24cf32" providerId="ADAL" clId="{3F26B701-AADC-4668-AAA4-FB7BA2B947B1}" dt="2020-06-19T09:05:28.834" v="2374" actId="790"/>
          <ac:spMkLst>
            <pc:docMk/>
            <pc:sldMk cId="3383596768" sldId="299"/>
            <ac:spMk id="459" creationId="{4EEA7E75-1DB6-4DB1-A783-2811C526FBB5}"/>
          </ac:spMkLst>
        </pc:spChg>
        <pc:spChg chg="mod">
          <ac:chgData name="Ragnhild Halvorsrud" userId="917ea340-fd63-490f-a7db-68428d24cf32" providerId="ADAL" clId="{3F26B701-AADC-4668-AAA4-FB7BA2B947B1}" dt="2020-06-19T09:05:28.835" v="2375" actId="790"/>
          <ac:spMkLst>
            <pc:docMk/>
            <pc:sldMk cId="3383596768" sldId="299"/>
            <ac:spMk id="460" creationId="{C59D7145-6CA3-4F3B-8022-6B147B806321}"/>
          </ac:spMkLst>
        </pc:spChg>
        <pc:spChg chg="mod">
          <ac:chgData name="Ragnhild Halvorsrud" userId="917ea340-fd63-490f-a7db-68428d24cf32" providerId="ADAL" clId="{3F26B701-AADC-4668-AAA4-FB7BA2B947B1}" dt="2020-06-19T09:05:29.025" v="2494" actId="790"/>
          <ac:spMkLst>
            <pc:docMk/>
            <pc:sldMk cId="3383596768" sldId="299"/>
            <ac:spMk id="461" creationId="{68C83E66-BF6E-46AA-80C6-18E9B8AA779F}"/>
          </ac:spMkLst>
        </pc:spChg>
        <pc:spChg chg="mod">
          <ac:chgData name="Ragnhild Halvorsrud" userId="917ea340-fd63-490f-a7db-68428d24cf32" providerId="ADAL" clId="{3F26B701-AADC-4668-AAA4-FB7BA2B947B1}" dt="2020-06-19T09:05:28.837" v="2376" actId="790"/>
          <ac:spMkLst>
            <pc:docMk/>
            <pc:sldMk cId="3383596768" sldId="299"/>
            <ac:spMk id="462" creationId="{D43AE07E-ECC3-4597-9072-67611414BAF1}"/>
          </ac:spMkLst>
        </pc:spChg>
        <pc:spChg chg="mod">
          <ac:chgData name="Ragnhild Halvorsrud" userId="917ea340-fd63-490f-a7db-68428d24cf32" providerId="ADAL" clId="{3F26B701-AADC-4668-AAA4-FB7BA2B947B1}" dt="2020-06-19T09:05:29.033" v="2499" actId="790"/>
          <ac:spMkLst>
            <pc:docMk/>
            <pc:sldMk cId="3383596768" sldId="299"/>
            <ac:spMk id="466" creationId="{8D4AD2C8-20F8-471F-9705-D9E2FE24F28C}"/>
          </ac:spMkLst>
        </pc:spChg>
        <pc:spChg chg="mod">
          <ac:chgData name="Ragnhild Halvorsrud" userId="917ea340-fd63-490f-a7db-68428d24cf32" providerId="ADAL" clId="{3F26B701-AADC-4668-AAA4-FB7BA2B947B1}" dt="2020-06-19T09:05:28.838" v="2377" actId="790"/>
          <ac:spMkLst>
            <pc:docMk/>
            <pc:sldMk cId="3383596768" sldId="299"/>
            <ac:spMk id="467" creationId="{BA9DD4D3-597A-4B7C-8E33-D67D8A06371B}"/>
          </ac:spMkLst>
        </pc:spChg>
        <pc:spChg chg="mod">
          <ac:chgData name="Ragnhild Halvorsrud" userId="917ea340-fd63-490f-a7db-68428d24cf32" providerId="ADAL" clId="{3F26B701-AADC-4668-AAA4-FB7BA2B947B1}" dt="2020-06-19T09:05:28.840" v="2378" actId="790"/>
          <ac:spMkLst>
            <pc:docMk/>
            <pc:sldMk cId="3383596768" sldId="299"/>
            <ac:spMk id="471" creationId="{7EB9CCB2-F51F-4DF6-BC37-0AF6FF3AB668}"/>
          </ac:spMkLst>
        </pc:spChg>
        <pc:spChg chg="mod">
          <ac:chgData name="Ragnhild Halvorsrud" userId="917ea340-fd63-490f-a7db-68428d24cf32" providerId="ADAL" clId="{3F26B701-AADC-4668-AAA4-FB7BA2B947B1}" dt="2020-06-19T09:05:28.841" v="2379" actId="790"/>
          <ac:spMkLst>
            <pc:docMk/>
            <pc:sldMk cId="3383596768" sldId="299"/>
            <ac:spMk id="472" creationId="{990CE242-4115-4AD3-85F5-E263A160F366}"/>
          </ac:spMkLst>
        </pc:spChg>
        <pc:spChg chg="mod">
          <ac:chgData name="Ragnhild Halvorsrud" userId="917ea340-fd63-490f-a7db-68428d24cf32" providerId="ADAL" clId="{3F26B701-AADC-4668-AAA4-FB7BA2B947B1}" dt="2020-06-19T09:05:28.727" v="2306" actId="790"/>
          <ac:spMkLst>
            <pc:docMk/>
            <pc:sldMk cId="3383596768" sldId="299"/>
            <ac:spMk id="473" creationId="{40E8628E-9B7A-42D9-8020-C5DCBE30AD69}"/>
          </ac:spMkLst>
        </pc:spChg>
        <pc:spChg chg="mod">
          <ac:chgData name="Ragnhild Halvorsrud" userId="917ea340-fd63-490f-a7db-68428d24cf32" providerId="ADAL" clId="{3F26B701-AADC-4668-AAA4-FB7BA2B947B1}" dt="2020-06-19T09:05:28.729" v="2307" actId="790"/>
          <ac:spMkLst>
            <pc:docMk/>
            <pc:sldMk cId="3383596768" sldId="299"/>
            <ac:spMk id="474" creationId="{1DBC8BBE-1330-424F-85F4-4AB0966AE9A6}"/>
          </ac:spMkLst>
        </pc:spChg>
        <pc:spChg chg="mod">
          <ac:chgData name="Ragnhild Halvorsrud" userId="917ea340-fd63-490f-a7db-68428d24cf32" providerId="ADAL" clId="{3F26B701-AADC-4668-AAA4-FB7BA2B947B1}" dt="2020-06-19T09:05:28.730" v="2308" actId="790"/>
          <ac:spMkLst>
            <pc:docMk/>
            <pc:sldMk cId="3383596768" sldId="299"/>
            <ac:spMk id="475" creationId="{415F286F-7775-409D-B4AF-03A672CE8276}"/>
          </ac:spMkLst>
        </pc:spChg>
        <pc:spChg chg="mod">
          <ac:chgData name="Ragnhild Halvorsrud" userId="917ea340-fd63-490f-a7db-68428d24cf32" providerId="ADAL" clId="{3F26B701-AADC-4668-AAA4-FB7BA2B947B1}" dt="2020-06-19T09:05:28.731" v="2309" actId="790"/>
          <ac:spMkLst>
            <pc:docMk/>
            <pc:sldMk cId="3383596768" sldId="299"/>
            <ac:spMk id="476" creationId="{70DB447C-31D0-4020-A0EF-8EB1047469AA}"/>
          </ac:spMkLst>
        </pc:spChg>
        <pc:spChg chg="mod">
          <ac:chgData name="Ragnhild Halvorsrud" userId="917ea340-fd63-490f-a7db-68428d24cf32" providerId="ADAL" clId="{3F26B701-AADC-4668-AAA4-FB7BA2B947B1}" dt="2020-06-19T09:05:28.733" v="2310" actId="790"/>
          <ac:spMkLst>
            <pc:docMk/>
            <pc:sldMk cId="3383596768" sldId="299"/>
            <ac:spMk id="477" creationId="{1A902A3E-96B2-423C-B7E4-860759835EDB}"/>
          </ac:spMkLst>
        </pc:spChg>
        <pc:spChg chg="mod">
          <ac:chgData name="Ragnhild Halvorsrud" userId="917ea340-fd63-490f-a7db-68428d24cf32" providerId="ADAL" clId="{3F26B701-AADC-4668-AAA4-FB7BA2B947B1}" dt="2020-06-19T09:05:28.734" v="2311" actId="790"/>
          <ac:spMkLst>
            <pc:docMk/>
            <pc:sldMk cId="3383596768" sldId="299"/>
            <ac:spMk id="478" creationId="{54C7CD38-F107-4353-9523-4E0C10F562E5}"/>
          </ac:spMkLst>
        </pc:spChg>
        <pc:spChg chg="mod">
          <ac:chgData name="Ragnhild Halvorsrud" userId="917ea340-fd63-490f-a7db-68428d24cf32" providerId="ADAL" clId="{3F26B701-AADC-4668-AAA4-FB7BA2B947B1}" dt="2020-06-19T09:05:28.736" v="2312" actId="790"/>
          <ac:spMkLst>
            <pc:docMk/>
            <pc:sldMk cId="3383596768" sldId="299"/>
            <ac:spMk id="520" creationId="{D846AC14-DDF8-48CE-A934-DE52736B5FC2}"/>
          </ac:spMkLst>
        </pc:spChg>
        <pc:spChg chg="mod">
          <ac:chgData name="Ragnhild Halvorsrud" userId="917ea340-fd63-490f-a7db-68428d24cf32" providerId="ADAL" clId="{3F26B701-AADC-4668-AAA4-FB7BA2B947B1}" dt="2020-06-19T09:05:28.737" v="2313" actId="790"/>
          <ac:spMkLst>
            <pc:docMk/>
            <pc:sldMk cId="3383596768" sldId="299"/>
            <ac:spMk id="521" creationId="{0FF77C29-152D-43C2-9511-D6FA551A9F53}"/>
          </ac:spMkLst>
        </pc:spChg>
        <pc:spChg chg="mod">
          <ac:chgData name="Ragnhild Halvorsrud" userId="917ea340-fd63-490f-a7db-68428d24cf32" providerId="ADAL" clId="{3F26B701-AADC-4668-AAA4-FB7BA2B947B1}" dt="2020-06-19T09:05:28.843" v="2380" actId="790"/>
          <ac:spMkLst>
            <pc:docMk/>
            <pc:sldMk cId="3383596768" sldId="299"/>
            <ac:spMk id="522" creationId="{CEBA2555-C002-4EE4-ABE7-B357184B28F4}"/>
          </ac:spMkLst>
        </pc:spChg>
        <pc:spChg chg="mod">
          <ac:chgData name="Ragnhild Halvorsrud" userId="917ea340-fd63-490f-a7db-68428d24cf32" providerId="ADAL" clId="{3F26B701-AADC-4668-AAA4-FB7BA2B947B1}" dt="2020-06-19T09:05:28.739" v="2314" actId="790"/>
          <ac:spMkLst>
            <pc:docMk/>
            <pc:sldMk cId="3383596768" sldId="299"/>
            <ac:spMk id="524" creationId="{D98842F7-5FB1-48FA-AF57-CAA300D2AE55}"/>
          </ac:spMkLst>
        </pc:spChg>
        <pc:spChg chg="mod">
          <ac:chgData name="Ragnhild Halvorsrud" userId="917ea340-fd63-490f-a7db-68428d24cf32" providerId="ADAL" clId="{3F26B701-AADC-4668-AAA4-FB7BA2B947B1}" dt="2020-06-19T09:05:28.741" v="2315" actId="790"/>
          <ac:spMkLst>
            <pc:docMk/>
            <pc:sldMk cId="3383596768" sldId="299"/>
            <ac:spMk id="525" creationId="{7D71CF6A-5472-4ADD-B143-B72C963EE06F}"/>
          </ac:spMkLst>
        </pc:spChg>
        <pc:spChg chg="mod">
          <ac:chgData name="Ragnhild Halvorsrud" userId="917ea340-fd63-490f-a7db-68428d24cf32" providerId="ADAL" clId="{3F26B701-AADC-4668-AAA4-FB7BA2B947B1}" dt="2020-06-19T09:05:28.743" v="2316" actId="790"/>
          <ac:spMkLst>
            <pc:docMk/>
            <pc:sldMk cId="3383596768" sldId="299"/>
            <ac:spMk id="526" creationId="{C57B04AA-4801-4DD5-954F-A7E06EECE63B}"/>
          </ac:spMkLst>
        </pc:spChg>
        <pc:spChg chg="mod">
          <ac:chgData name="Ragnhild Halvorsrud" userId="917ea340-fd63-490f-a7db-68428d24cf32" providerId="ADAL" clId="{3F26B701-AADC-4668-AAA4-FB7BA2B947B1}" dt="2020-06-19T09:05:28.745" v="2317" actId="790"/>
          <ac:spMkLst>
            <pc:docMk/>
            <pc:sldMk cId="3383596768" sldId="299"/>
            <ac:spMk id="527" creationId="{24CAE481-DE6F-4343-B383-48E75AD23393}"/>
          </ac:spMkLst>
        </pc:spChg>
        <pc:spChg chg="mod">
          <ac:chgData name="Ragnhild Halvorsrud" userId="917ea340-fd63-490f-a7db-68428d24cf32" providerId="ADAL" clId="{3F26B701-AADC-4668-AAA4-FB7BA2B947B1}" dt="2020-06-19T09:05:28.746" v="2318" actId="790"/>
          <ac:spMkLst>
            <pc:docMk/>
            <pc:sldMk cId="3383596768" sldId="299"/>
            <ac:spMk id="528" creationId="{7285C936-D7B3-431C-A7C6-B02E81F9AC37}"/>
          </ac:spMkLst>
        </pc:spChg>
        <pc:spChg chg="mod">
          <ac:chgData name="Ragnhild Halvorsrud" userId="917ea340-fd63-490f-a7db-68428d24cf32" providerId="ADAL" clId="{3F26B701-AADC-4668-AAA4-FB7BA2B947B1}" dt="2020-06-19T09:05:28.748" v="2319" actId="790"/>
          <ac:spMkLst>
            <pc:docMk/>
            <pc:sldMk cId="3383596768" sldId="299"/>
            <ac:spMk id="529" creationId="{9793A475-F42B-47AF-8B0B-D568F10F4490}"/>
          </ac:spMkLst>
        </pc:spChg>
        <pc:spChg chg="mod">
          <ac:chgData name="Ragnhild Halvorsrud" userId="917ea340-fd63-490f-a7db-68428d24cf32" providerId="ADAL" clId="{3F26B701-AADC-4668-AAA4-FB7BA2B947B1}" dt="2020-06-19T09:05:28.749" v="2320" actId="790"/>
          <ac:spMkLst>
            <pc:docMk/>
            <pc:sldMk cId="3383596768" sldId="299"/>
            <ac:spMk id="530" creationId="{FD2D587B-CC8D-42DA-9B88-0E8047CA74AC}"/>
          </ac:spMkLst>
        </pc:spChg>
        <pc:spChg chg="mod">
          <ac:chgData name="Ragnhild Halvorsrud" userId="917ea340-fd63-490f-a7db-68428d24cf32" providerId="ADAL" clId="{3F26B701-AADC-4668-AAA4-FB7BA2B947B1}" dt="2020-06-19T09:05:28.751" v="2321" actId="790"/>
          <ac:spMkLst>
            <pc:docMk/>
            <pc:sldMk cId="3383596768" sldId="299"/>
            <ac:spMk id="531" creationId="{0B250562-385B-4BCA-B175-40FF66BAEB26}"/>
          </ac:spMkLst>
        </pc:spChg>
        <pc:spChg chg="mod">
          <ac:chgData name="Ragnhild Halvorsrud" userId="917ea340-fd63-490f-a7db-68428d24cf32" providerId="ADAL" clId="{3F26B701-AADC-4668-AAA4-FB7BA2B947B1}" dt="2020-06-19T09:05:28.845" v="2381" actId="790"/>
          <ac:spMkLst>
            <pc:docMk/>
            <pc:sldMk cId="3383596768" sldId="299"/>
            <ac:spMk id="532" creationId="{840BE98D-285F-4684-901B-062D8BDECD33}"/>
          </ac:spMkLst>
        </pc:spChg>
        <pc:spChg chg="mod">
          <ac:chgData name="Ragnhild Halvorsrud" userId="917ea340-fd63-490f-a7db-68428d24cf32" providerId="ADAL" clId="{3F26B701-AADC-4668-AAA4-FB7BA2B947B1}" dt="2020-06-19T09:05:28.846" v="2382" actId="790"/>
          <ac:spMkLst>
            <pc:docMk/>
            <pc:sldMk cId="3383596768" sldId="299"/>
            <ac:spMk id="533" creationId="{7B296EF6-44E4-4DA1-AF37-AA3121882A42}"/>
          </ac:spMkLst>
        </pc:spChg>
        <pc:spChg chg="mod">
          <ac:chgData name="Ragnhild Halvorsrud" userId="917ea340-fd63-490f-a7db-68428d24cf32" providerId="ADAL" clId="{3F26B701-AADC-4668-AAA4-FB7BA2B947B1}" dt="2020-06-19T09:05:28.752" v="2322" actId="790"/>
          <ac:spMkLst>
            <pc:docMk/>
            <pc:sldMk cId="3383596768" sldId="299"/>
            <ac:spMk id="535" creationId="{E935E5B9-1E23-465A-B44C-AF0B7BFEA583}"/>
          </ac:spMkLst>
        </pc:spChg>
        <pc:spChg chg="mod">
          <ac:chgData name="Ragnhild Halvorsrud" userId="917ea340-fd63-490f-a7db-68428d24cf32" providerId="ADAL" clId="{3F26B701-AADC-4668-AAA4-FB7BA2B947B1}" dt="2020-06-19T09:05:28.754" v="2323" actId="790"/>
          <ac:spMkLst>
            <pc:docMk/>
            <pc:sldMk cId="3383596768" sldId="299"/>
            <ac:spMk id="536" creationId="{0047D9FC-AF6F-4948-8B7E-7629F19AB77A}"/>
          </ac:spMkLst>
        </pc:spChg>
        <pc:spChg chg="mod">
          <ac:chgData name="Ragnhild Halvorsrud" userId="917ea340-fd63-490f-a7db-68428d24cf32" providerId="ADAL" clId="{3F26B701-AADC-4668-AAA4-FB7BA2B947B1}" dt="2020-06-19T09:05:28.755" v="2324" actId="790"/>
          <ac:spMkLst>
            <pc:docMk/>
            <pc:sldMk cId="3383596768" sldId="299"/>
            <ac:spMk id="537" creationId="{9E617967-0B14-40BF-9B1C-26162EA56D82}"/>
          </ac:spMkLst>
        </pc:spChg>
        <pc:spChg chg="mod">
          <ac:chgData name="Ragnhild Halvorsrud" userId="917ea340-fd63-490f-a7db-68428d24cf32" providerId="ADAL" clId="{3F26B701-AADC-4668-AAA4-FB7BA2B947B1}" dt="2020-06-19T09:05:28.757" v="2325" actId="790"/>
          <ac:spMkLst>
            <pc:docMk/>
            <pc:sldMk cId="3383596768" sldId="299"/>
            <ac:spMk id="538" creationId="{1B347FC3-E9BE-4547-987D-A6E775A17CEA}"/>
          </ac:spMkLst>
        </pc:spChg>
        <pc:spChg chg="mod">
          <ac:chgData name="Ragnhild Halvorsrud" userId="917ea340-fd63-490f-a7db-68428d24cf32" providerId="ADAL" clId="{3F26B701-AADC-4668-AAA4-FB7BA2B947B1}" dt="2020-06-19T09:05:28.758" v="2326" actId="790"/>
          <ac:spMkLst>
            <pc:docMk/>
            <pc:sldMk cId="3383596768" sldId="299"/>
            <ac:spMk id="539" creationId="{0D3AFCC3-DA9F-430B-9A57-CC7DACFE6CDD}"/>
          </ac:spMkLst>
        </pc:spChg>
        <pc:spChg chg="mod">
          <ac:chgData name="Ragnhild Halvorsrud" userId="917ea340-fd63-490f-a7db-68428d24cf32" providerId="ADAL" clId="{3F26B701-AADC-4668-AAA4-FB7BA2B947B1}" dt="2020-06-19T09:05:28.760" v="2327" actId="790"/>
          <ac:spMkLst>
            <pc:docMk/>
            <pc:sldMk cId="3383596768" sldId="299"/>
            <ac:spMk id="540" creationId="{A6BE9A64-3BE7-4F22-AC56-5A601A07B0C3}"/>
          </ac:spMkLst>
        </pc:spChg>
        <pc:spChg chg="mod">
          <ac:chgData name="Ragnhild Halvorsrud" userId="917ea340-fd63-490f-a7db-68428d24cf32" providerId="ADAL" clId="{3F26B701-AADC-4668-AAA4-FB7BA2B947B1}" dt="2020-06-19T09:05:28.761" v="2328" actId="790"/>
          <ac:spMkLst>
            <pc:docMk/>
            <pc:sldMk cId="3383596768" sldId="299"/>
            <ac:spMk id="541" creationId="{EC9C7BE0-98D4-4CE7-B637-12E325261879}"/>
          </ac:spMkLst>
        </pc:spChg>
        <pc:spChg chg="mod">
          <ac:chgData name="Ragnhild Halvorsrud" userId="917ea340-fd63-490f-a7db-68428d24cf32" providerId="ADAL" clId="{3F26B701-AADC-4668-AAA4-FB7BA2B947B1}" dt="2020-06-19T09:05:28.763" v="2329" actId="790"/>
          <ac:spMkLst>
            <pc:docMk/>
            <pc:sldMk cId="3383596768" sldId="299"/>
            <ac:spMk id="542" creationId="{127AF0A0-82F0-4122-80EB-0CABF6DC29B2}"/>
          </ac:spMkLst>
        </pc:spChg>
        <pc:spChg chg="mod">
          <ac:chgData name="Ragnhild Halvorsrud" userId="917ea340-fd63-490f-a7db-68428d24cf32" providerId="ADAL" clId="{3F26B701-AADC-4668-AAA4-FB7BA2B947B1}" dt="2020-06-19T09:05:28.764" v="2330" actId="790"/>
          <ac:spMkLst>
            <pc:docMk/>
            <pc:sldMk cId="3383596768" sldId="299"/>
            <ac:spMk id="545" creationId="{BDFC4A79-ECB5-481C-BEE8-16D389931D59}"/>
          </ac:spMkLst>
        </pc:spChg>
        <pc:spChg chg="mod">
          <ac:chgData name="Ragnhild Halvorsrud" userId="917ea340-fd63-490f-a7db-68428d24cf32" providerId="ADAL" clId="{3F26B701-AADC-4668-AAA4-FB7BA2B947B1}" dt="2020-06-19T09:05:28.766" v="2331" actId="790"/>
          <ac:spMkLst>
            <pc:docMk/>
            <pc:sldMk cId="3383596768" sldId="299"/>
            <ac:spMk id="546" creationId="{D625EDB9-C246-41FB-9E6D-F418C53F089C}"/>
          </ac:spMkLst>
        </pc:spChg>
        <pc:spChg chg="mod">
          <ac:chgData name="Ragnhild Halvorsrud" userId="917ea340-fd63-490f-a7db-68428d24cf32" providerId="ADAL" clId="{3F26B701-AADC-4668-AAA4-FB7BA2B947B1}" dt="2020-06-19T09:05:28.767" v="2332" actId="790"/>
          <ac:spMkLst>
            <pc:docMk/>
            <pc:sldMk cId="3383596768" sldId="299"/>
            <ac:spMk id="547" creationId="{0F001C3E-35A0-4771-8CFE-A8613C047B3F}"/>
          </ac:spMkLst>
        </pc:spChg>
        <pc:spChg chg="mod">
          <ac:chgData name="Ragnhild Halvorsrud" userId="917ea340-fd63-490f-a7db-68428d24cf32" providerId="ADAL" clId="{3F26B701-AADC-4668-AAA4-FB7BA2B947B1}" dt="2020-06-19T09:05:28.769" v="2333" actId="790"/>
          <ac:spMkLst>
            <pc:docMk/>
            <pc:sldMk cId="3383596768" sldId="299"/>
            <ac:spMk id="548" creationId="{40440A9E-CACE-4DB0-871E-D4550B36C3A6}"/>
          </ac:spMkLst>
        </pc:spChg>
        <pc:spChg chg="mod">
          <ac:chgData name="Ragnhild Halvorsrud" userId="917ea340-fd63-490f-a7db-68428d24cf32" providerId="ADAL" clId="{3F26B701-AADC-4668-AAA4-FB7BA2B947B1}" dt="2020-06-19T09:05:28.771" v="2334" actId="790"/>
          <ac:spMkLst>
            <pc:docMk/>
            <pc:sldMk cId="3383596768" sldId="299"/>
            <ac:spMk id="549" creationId="{E4E5F28C-8623-458A-98A7-B8B5A57D888F}"/>
          </ac:spMkLst>
        </pc:spChg>
        <pc:spChg chg="mod">
          <ac:chgData name="Ragnhild Halvorsrud" userId="917ea340-fd63-490f-a7db-68428d24cf32" providerId="ADAL" clId="{3F26B701-AADC-4668-AAA4-FB7BA2B947B1}" dt="2020-06-19T09:05:28.772" v="2335" actId="790"/>
          <ac:spMkLst>
            <pc:docMk/>
            <pc:sldMk cId="3383596768" sldId="299"/>
            <ac:spMk id="550" creationId="{2FD7F29D-B1D5-40DA-B4BC-C5D2E9041CAF}"/>
          </ac:spMkLst>
        </pc:spChg>
        <pc:spChg chg="mod">
          <ac:chgData name="Ragnhild Halvorsrud" userId="917ea340-fd63-490f-a7db-68428d24cf32" providerId="ADAL" clId="{3F26B701-AADC-4668-AAA4-FB7BA2B947B1}" dt="2020-06-19T09:05:28.774" v="2336" actId="790"/>
          <ac:spMkLst>
            <pc:docMk/>
            <pc:sldMk cId="3383596768" sldId="299"/>
            <ac:spMk id="551" creationId="{F6D88248-DAFE-4D26-992A-D8E99166062A}"/>
          </ac:spMkLst>
        </pc:spChg>
        <pc:spChg chg="mod">
          <ac:chgData name="Ragnhild Halvorsrud" userId="917ea340-fd63-490f-a7db-68428d24cf32" providerId="ADAL" clId="{3F26B701-AADC-4668-AAA4-FB7BA2B947B1}" dt="2020-06-19T09:05:28.775" v="2337" actId="790"/>
          <ac:spMkLst>
            <pc:docMk/>
            <pc:sldMk cId="3383596768" sldId="299"/>
            <ac:spMk id="552" creationId="{03AFBB57-ABBA-4FD6-8A4B-C3A136D28DE6}"/>
          </ac:spMkLst>
        </pc:spChg>
        <pc:spChg chg="mod">
          <ac:chgData name="Ragnhild Halvorsrud" userId="917ea340-fd63-490f-a7db-68428d24cf32" providerId="ADAL" clId="{3F26B701-AADC-4668-AAA4-FB7BA2B947B1}" dt="2020-06-19T09:05:28.777" v="2338" actId="790"/>
          <ac:spMkLst>
            <pc:docMk/>
            <pc:sldMk cId="3383596768" sldId="299"/>
            <ac:spMk id="590" creationId="{BA9C23EC-3823-41E8-BBB8-4429CD88BAD7}"/>
          </ac:spMkLst>
        </pc:spChg>
        <pc:spChg chg="mod">
          <ac:chgData name="Ragnhild Halvorsrud" userId="917ea340-fd63-490f-a7db-68428d24cf32" providerId="ADAL" clId="{3F26B701-AADC-4668-AAA4-FB7BA2B947B1}" dt="2020-06-19T09:05:28.779" v="2339" actId="790"/>
          <ac:spMkLst>
            <pc:docMk/>
            <pc:sldMk cId="3383596768" sldId="299"/>
            <ac:spMk id="591" creationId="{349A0B16-5695-4132-991E-A8313D07A4A7}"/>
          </ac:spMkLst>
        </pc:spChg>
        <pc:spChg chg="mod">
          <ac:chgData name="Ragnhild Halvorsrud" userId="917ea340-fd63-490f-a7db-68428d24cf32" providerId="ADAL" clId="{3F26B701-AADC-4668-AAA4-FB7BA2B947B1}" dt="2020-06-19T09:05:28.780" v="2340" actId="790"/>
          <ac:spMkLst>
            <pc:docMk/>
            <pc:sldMk cId="3383596768" sldId="299"/>
            <ac:spMk id="592" creationId="{066664AC-D41F-44E8-B4DC-468BA264D24B}"/>
          </ac:spMkLst>
        </pc:spChg>
        <pc:spChg chg="mod">
          <ac:chgData name="Ragnhild Halvorsrud" userId="917ea340-fd63-490f-a7db-68428d24cf32" providerId="ADAL" clId="{3F26B701-AADC-4668-AAA4-FB7BA2B947B1}" dt="2020-06-19T09:05:28.782" v="2341" actId="790"/>
          <ac:spMkLst>
            <pc:docMk/>
            <pc:sldMk cId="3383596768" sldId="299"/>
            <ac:spMk id="593" creationId="{819933B7-A587-4E60-B2E5-C5FB62DFD082}"/>
          </ac:spMkLst>
        </pc:spChg>
        <pc:spChg chg="mod">
          <ac:chgData name="Ragnhild Halvorsrud" userId="917ea340-fd63-490f-a7db-68428d24cf32" providerId="ADAL" clId="{3F26B701-AADC-4668-AAA4-FB7BA2B947B1}" dt="2020-06-19T09:05:28.783" v="2342" actId="790"/>
          <ac:spMkLst>
            <pc:docMk/>
            <pc:sldMk cId="3383596768" sldId="299"/>
            <ac:spMk id="594" creationId="{E411638D-1A39-4C4E-B1EB-E48FC2D8EF53}"/>
          </ac:spMkLst>
        </pc:spChg>
        <pc:spChg chg="mod">
          <ac:chgData name="Ragnhild Halvorsrud" userId="917ea340-fd63-490f-a7db-68428d24cf32" providerId="ADAL" clId="{3F26B701-AADC-4668-AAA4-FB7BA2B947B1}" dt="2020-06-19T09:05:28.785" v="2343" actId="790"/>
          <ac:spMkLst>
            <pc:docMk/>
            <pc:sldMk cId="3383596768" sldId="299"/>
            <ac:spMk id="595" creationId="{0B62A3A1-4039-4146-A779-79F05DE9D717}"/>
          </ac:spMkLst>
        </pc:spChg>
        <pc:spChg chg="mod">
          <ac:chgData name="Ragnhild Halvorsrud" userId="917ea340-fd63-490f-a7db-68428d24cf32" providerId="ADAL" clId="{3F26B701-AADC-4668-AAA4-FB7BA2B947B1}" dt="2020-06-19T09:05:28.786" v="2344" actId="790"/>
          <ac:spMkLst>
            <pc:docMk/>
            <pc:sldMk cId="3383596768" sldId="299"/>
            <ac:spMk id="596" creationId="{F9B8342F-E4FC-42B3-A9AB-68DE0B9501E4}"/>
          </ac:spMkLst>
        </pc:spChg>
        <pc:spChg chg="mod">
          <ac:chgData name="Ragnhild Halvorsrud" userId="917ea340-fd63-490f-a7db-68428d24cf32" providerId="ADAL" clId="{3F26B701-AADC-4668-AAA4-FB7BA2B947B1}" dt="2020-06-19T09:05:28.788" v="2345" actId="790"/>
          <ac:spMkLst>
            <pc:docMk/>
            <pc:sldMk cId="3383596768" sldId="299"/>
            <ac:spMk id="597" creationId="{EAF2D570-5FE5-403A-83BC-306E310A9CAF}"/>
          </ac:spMkLst>
        </pc:spChg>
        <pc:spChg chg="mod">
          <ac:chgData name="Ragnhild Halvorsrud" userId="917ea340-fd63-490f-a7db-68428d24cf32" providerId="ADAL" clId="{3F26B701-AADC-4668-AAA4-FB7BA2B947B1}" dt="2020-06-19T09:05:28.848" v="2383" actId="790"/>
          <ac:spMkLst>
            <pc:docMk/>
            <pc:sldMk cId="3383596768" sldId="299"/>
            <ac:spMk id="622" creationId="{D16FBF7A-8D78-4AD5-9E96-B7D24CD96625}"/>
          </ac:spMkLst>
        </pc:spChg>
        <pc:spChg chg="mod">
          <ac:chgData name="Ragnhild Halvorsrud" userId="917ea340-fd63-490f-a7db-68428d24cf32" providerId="ADAL" clId="{3F26B701-AADC-4668-AAA4-FB7BA2B947B1}" dt="2020-06-19T09:05:28.849" v="2384" actId="790"/>
          <ac:spMkLst>
            <pc:docMk/>
            <pc:sldMk cId="3383596768" sldId="299"/>
            <ac:spMk id="625" creationId="{CB471409-7623-43EA-ACE3-908B565126CC}"/>
          </ac:spMkLst>
        </pc:spChg>
        <pc:spChg chg="mod">
          <ac:chgData name="Ragnhild Halvorsrud" userId="917ea340-fd63-490f-a7db-68428d24cf32" providerId="ADAL" clId="{3F26B701-AADC-4668-AAA4-FB7BA2B947B1}" dt="2020-06-19T09:05:28.851" v="2385" actId="790"/>
          <ac:spMkLst>
            <pc:docMk/>
            <pc:sldMk cId="3383596768" sldId="299"/>
            <ac:spMk id="626" creationId="{1A90DE22-0AD2-42AC-AD14-0547A79AB4D5}"/>
          </ac:spMkLst>
        </pc:spChg>
        <pc:spChg chg="mod">
          <ac:chgData name="Ragnhild Halvorsrud" userId="917ea340-fd63-490f-a7db-68428d24cf32" providerId="ADAL" clId="{3F26B701-AADC-4668-AAA4-FB7BA2B947B1}" dt="2020-06-19T09:05:28.853" v="2386" actId="790"/>
          <ac:spMkLst>
            <pc:docMk/>
            <pc:sldMk cId="3383596768" sldId="299"/>
            <ac:spMk id="627" creationId="{DE1680FD-303D-4819-AC0F-36A547964300}"/>
          </ac:spMkLst>
        </pc:spChg>
        <pc:spChg chg="mod">
          <ac:chgData name="Ragnhild Halvorsrud" userId="917ea340-fd63-490f-a7db-68428d24cf32" providerId="ADAL" clId="{3F26B701-AADC-4668-AAA4-FB7BA2B947B1}" dt="2020-06-19T09:05:28.854" v="2387" actId="790"/>
          <ac:spMkLst>
            <pc:docMk/>
            <pc:sldMk cId="3383596768" sldId="299"/>
            <ac:spMk id="628" creationId="{3FFA858A-662B-4C26-9907-2268D901D93F}"/>
          </ac:spMkLst>
        </pc:spChg>
        <pc:spChg chg="mod">
          <ac:chgData name="Ragnhild Halvorsrud" userId="917ea340-fd63-490f-a7db-68428d24cf32" providerId="ADAL" clId="{3F26B701-AADC-4668-AAA4-FB7BA2B947B1}" dt="2020-06-19T09:05:28.856" v="2388" actId="790"/>
          <ac:spMkLst>
            <pc:docMk/>
            <pc:sldMk cId="3383596768" sldId="299"/>
            <ac:spMk id="629" creationId="{30B99F06-C724-43A7-9BDA-9590210F47C7}"/>
          </ac:spMkLst>
        </pc:spChg>
        <pc:spChg chg="mod">
          <ac:chgData name="Ragnhild Halvorsrud" userId="917ea340-fd63-490f-a7db-68428d24cf32" providerId="ADAL" clId="{3F26B701-AADC-4668-AAA4-FB7BA2B947B1}" dt="2020-06-19T09:05:28.857" v="2389" actId="790"/>
          <ac:spMkLst>
            <pc:docMk/>
            <pc:sldMk cId="3383596768" sldId="299"/>
            <ac:spMk id="632" creationId="{A94F0AD7-07D7-4AFA-A10E-B24B19192ED2}"/>
          </ac:spMkLst>
        </pc:spChg>
        <pc:spChg chg="mod">
          <ac:chgData name="Ragnhild Halvorsrud" userId="917ea340-fd63-490f-a7db-68428d24cf32" providerId="ADAL" clId="{3F26B701-AADC-4668-AAA4-FB7BA2B947B1}" dt="2020-06-19T09:05:28.867" v="2395" actId="790"/>
          <ac:spMkLst>
            <pc:docMk/>
            <pc:sldMk cId="3383596768" sldId="299"/>
            <ac:spMk id="635" creationId="{2D0A4DA5-C346-4D20-B29D-3D7DC04C9BB4}"/>
          </ac:spMkLst>
        </pc:spChg>
        <pc:spChg chg="mod">
          <ac:chgData name="Ragnhild Halvorsrud" userId="917ea340-fd63-490f-a7db-68428d24cf32" providerId="ADAL" clId="{3F26B701-AADC-4668-AAA4-FB7BA2B947B1}" dt="2020-06-19T09:05:28.869" v="2396" actId="790"/>
          <ac:spMkLst>
            <pc:docMk/>
            <pc:sldMk cId="3383596768" sldId="299"/>
            <ac:spMk id="636" creationId="{80EE4A95-0521-49AB-A365-34F8543F083F}"/>
          </ac:spMkLst>
        </pc:spChg>
        <pc:spChg chg="mod">
          <ac:chgData name="Ragnhild Halvorsrud" userId="917ea340-fd63-490f-a7db-68428d24cf32" providerId="ADAL" clId="{3F26B701-AADC-4668-AAA4-FB7BA2B947B1}" dt="2020-06-19T09:05:28.870" v="2397" actId="790"/>
          <ac:spMkLst>
            <pc:docMk/>
            <pc:sldMk cId="3383596768" sldId="299"/>
            <ac:spMk id="637" creationId="{D2C5932A-3719-493C-A894-950633BB4488}"/>
          </ac:spMkLst>
        </pc:spChg>
        <pc:spChg chg="mod">
          <ac:chgData name="Ragnhild Halvorsrud" userId="917ea340-fd63-490f-a7db-68428d24cf32" providerId="ADAL" clId="{3F26B701-AADC-4668-AAA4-FB7BA2B947B1}" dt="2020-06-19T09:05:28.872" v="2398" actId="790"/>
          <ac:spMkLst>
            <pc:docMk/>
            <pc:sldMk cId="3383596768" sldId="299"/>
            <ac:spMk id="638" creationId="{4A5AAE1B-4713-41FE-88C2-10F00ABE1648}"/>
          </ac:spMkLst>
        </pc:spChg>
        <pc:spChg chg="mod">
          <ac:chgData name="Ragnhild Halvorsrud" userId="917ea340-fd63-490f-a7db-68428d24cf32" providerId="ADAL" clId="{3F26B701-AADC-4668-AAA4-FB7BA2B947B1}" dt="2020-06-19T09:05:28.873" v="2399" actId="790"/>
          <ac:spMkLst>
            <pc:docMk/>
            <pc:sldMk cId="3383596768" sldId="299"/>
            <ac:spMk id="639" creationId="{76D37B4E-F0B6-484C-A8E1-9A9C84AB4C6A}"/>
          </ac:spMkLst>
        </pc:spChg>
        <pc:spChg chg="mod">
          <ac:chgData name="Ragnhild Halvorsrud" userId="917ea340-fd63-490f-a7db-68428d24cf32" providerId="ADAL" clId="{3F26B701-AADC-4668-AAA4-FB7BA2B947B1}" dt="2020-06-19T09:05:28.874" v="2400" actId="790"/>
          <ac:spMkLst>
            <pc:docMk/>
            <pc:sldMk cId="3383596768" sldId="299"/>
            <ac:spMk id="640" creationId="{7A740749-A78A-4C8D-B86B-BE92E557F007}"/>
          </ac:spMkLst>
        </pc:spChg>
        <pc:spChg chg="mod">
          <ac:chgData name="Ragnhild Halvorsrud" userId="917ea340-fd63-490f-a7db-68428d24cf32" providerId="ADAL" clId="{3F26B701-AADC-4668-AAA4-FB7BA2B947B1}" dt="2020-06-19T09:05:28.876" v="2401" actId="790"/>
          <ac:spMkLst>
            <pc:docMk/>
            <pc:sldMk cId="3383596768" sldId="299"/>
            <ac:spMk id="641" creationId="{98711C28-C97E-4F5D-A889-6BCEE07EABCA}"/>
          </ac:spMkLst>
        </pc:spChg>
        <pc:spChg chg="mod">
          <ac:chgData name="Ragnhild Halvorsrud" userId="917ea340-fd63-490f-a7db-68428d24cf32" providerId="ADAL" clId="{3F26B701-AADC-4668-AAA4-FB7BA2B947B1}" dt="2020-06-19T09:05:28.878" v="2402" actId="790"/>
          <ac:spMkLst>
            <pc:docMk/>
            <pc:sldMk cId="3383596768" sldId="299"/>
            <ac:spMk id="644" creationId="{845AA360-42BF-4FCB-8042-A560440402CC}"/>
          </ac:spMkLst>
        </pc:spChg>
        <pc:spChg chg="mod">
          <ac:chgData name="Ragnhild Halvorsrud" userId="917ea340-fd63-490f-a7db-68428d24cf32" providerId="ADAL" clId="{3F26B701-AADC-4668-AAA4-FB7BA2B947B1}" dt="2020-06-19T09:05:28.879" v="2403" actId="790"/>
          <ac:spMkLst>
            <pc:docMk/>
            <pc:sldMk cId="3383596768" sldId="299"/>
            <ac:spMk id="645" creationId="{E2F58609-BFC3-4EF6-9198-96380A6D8853}"/>
          </ac:spMkLst>
        </pc:spChg>
        <pc:spChg chg="mod">
          <ac:chgData name="Ragnhild Halvorsrud" userId="917ea340-fd63-490f-a7db-68428d24cf32" providerId="ADAL" clId="{3F26B701-AADC-4668-AAA4-FB7BA2B947B1}" dt="2020-06-19T09:05:28.881" v="2404" actId="790"/>
          <ac:spMkLst>
            <pc:docMk/>
            <pc:sldMk cId="3383596768" sldId="299"/>
            <ac:spMk id="646" creationId="{B5AA9175-E0DB-4336-9171-C4E9FA7856B7}"/>
          </ac:spMkLst>
        </pc:spChg>
        <pc:spChg chg="mod">
          <ac:chgData name="Ragnhild Halvorsrud" userId="917ea340-fd63-490f-a7db-68428d24cf32" providerId="ADAL" clId="{3F26B701-AADC-4668-AAA4-FB7BA2B947B1}" dt="2020-06-19T09:05:28.882" v="2405" actId="790"/>
          <ac:spMkLst>
            <pc:docMk/>
            <pc:sldMk cId="3383596768" sldId="299"/>
            <ac:spMk id="647" creationId="{1D1DFC6D-4130-44E7-864E-AB2CB5DBEF15}"/>
          </ac:spMkLst>
        </pc:spChg>
        <pc:spChg chg="mod">
          <ac:chgData name="Ragnhild Halvorsrud" userId="917ea340-fd63-490f-a7db-68428d24cf32" providerId="ADAL" clId="{3F26B701-AADC-4668-AAA4-FB7BA2B947B1}" dt="2020-06-19T09:05:28.883" v="2406" actId="790"/>
          <ac:spMkLst>
            <pc:docMk/>
            <pc:sldMk cId="3383596768" sldId="299"/>
            <ac:spMk id="648" creationId="{9B496F17-85ED-4782-8547-4F05EEA11A58}"/>
          </ac:spMkLst>
        </pc:spChg>
        <pc:spChg chg="mod">
          <ac:chgData name="Ragnhild Halvorsrud" userId="917ea340-fd63-490f-a7db-68428d24cf32" providerId="ADAL" clId="{3F26B701-AADC-4668-AAA4-FB7BA2B947B1}" dt="2020-06-19T09:05:28.885" v="2407" actId="790"/>
          <ac:spMkLst>
            <pc:docMk/>
            <pc:sldMk cId="3383596768" sldId="299"/>
            <ac:spMk id="649" creationId="{58F98B75-BBA4-4B4E-AC5F-20437DCDA0E3}"/>
          </ac:spMkLst>
        </pc:spChg>
        <pc:spChg chg="mod">
          <ac:chgData name="Ragnhild Halvorsrud" userId="917ea340-fd63-490f-a7db-68428d24cf32" providerId="ADAL" clId="{3F26B701-AADC-4668-AAA4-FB7BA2B947B1}" dt="2020-06-19T09:05:28.887" v="2408" actId="790"/>
          <ac:spMkLst>
            <pc:docMk/>
            <pc:sldMk cId="3383596768" sldId="299"/>
            <ac:spMk id="650" creationId="{EC68C981-5157-458F-910F-A47DCFD9CDA6}"/>
          </ac:spMkLst>
        </pc:spChg>
        <pc:spChg chg="mod">
          <ac:chgData name="Ragnhild Halvorsrud" userId="917ea340-fd63-490f-a7db-68428d24cf32" providerId="ADAL" clId="{3F26B701-AADC-4668-AAA4-FB7BA2B947B1}" dt="2020-06-19T09:05:28.888" v="2409" actId="790"/>
          <ac:spMkLst>
            <pc:docMk/>
            <pc:sldMk cId="3383596768" sldId="299"/>
            <ac:spMk id="653" creationId="{5CFAF07A-FBC2-4F9B-9144-6D23101AB7BA}"/>
          </ac:spMkLst>
        </pc:spChg>
        <pc:spChg chg="mod">
          <ac:chgData name="Ragnhild Halvorsrud" userId="917ea340-fd63-490f-a7db-68428d24cf32" providerId="ADAL" clId="{3F26B701-AADC-4668-AAA4-FB7BA2B947B1}" dt="2020-06-19T09:05:28.890" v="2410" actId="790"/>
          <ac:spMkLst>
            <pc:docMk/>
            <pc:sldMk cId="3383596768" sldId="299"/>
            <ac:spMk id="654" creationId="{3CE2B54D-8215-4C07-8190-78EDDEFE3E38}"/>
          </ac:spMkLst>
        </pc:spChg>
        <pc:spChg chg="mod">
          <ac:chgData name="Ragnhild Halvorsrud" userId="917ea340-fd63-490f-a7db-68428d24cf32" providerId="ADAL" clId="{3F26B701-AADC-4668-AAA4-FB7BA2B947B1}" dt="2020-06-19T09:05:28.891" v="2411" actId="790"/>
          <ac:spMkLst>
            <pc:docMk/>
            <pc:sldMk cId="3383596768" sldId="299"/>
            <ac:spMk id="655" creationId="{7A2DD35C-A670-48D6-B6AE-CF525F15D0E3}"/>
          </ac:spMkLst>
        </pc:spChg>
        <pc:spChg chg="mod">
          <ac:chgData name="Ragnhild Halvorsrud" userId="917ea340-fd63-490f-a7db-68428d24cf32" providerId="ADAL" clId="{3F26B701-AADC-4668-AAA4-FB7BA2B947B1}" dt="2020-06-19T09:05:28.893" v="2412" actId="790"/>
          <ac:spMkLst>
            <pc:docMk/>
            <pc:sldMk cId="3383596768" sldId="299"/>
            <ac:spMk id="656" creationId="{CCF8A5FF-94A8-418F-A879-F179A0937B84}"/>
          </ac:spMkLst>
        </pc:spChg>
        <pc:spChg chg="mod">
          <ac:chgData name="Ragnhild Halvorsrud" userId="917ea340-fd63-490f-a7db-68428d24cf32" providerId="ADAL" clId="{3F26B701-AADC-4668-AAA4-FB7BA2B947B1}" dt="2020-06-19T09:05:28.894" v="2413" actId="790"/>
          <ac:spMkLst>
            <pc:docMk/>
            <pc:sldMk cId="3383596768" sldId="299"/>
            <ac:spMk id="657" creationId="{370FE0D6-E591-4824-9166-A85A52A46EDB}"/>
          </ac:spMkLst>
        </pc:spChg>
        <pc:spChg chg="mod">
          <ac:chgData name="Ragnhild Halvorsrud" userId="917ea340-fd63-490f-a7db-68428d24cf32" providerId="ADAL" clId="{3F26B701-AADC-4668-AAA4-FB7BA2B947B1}" dt="2020-06-19T09:05:28.896" v="2414" actId="790"/>
          <ac:spMkLst>
            <pc:docMk/>
            <pc:sldMk cId="3383596768" sldId="299"/>
            <ac:spMk id="658" creationId="{14E0C293-EAEE-4716-9516-4735503C41E1}"/>
          </ac:spMkLst>
        </pc:spChg>
        <pc:spChg chg="mod">
          <ac:chgData name="Ragnhild Halvorsrud" userId="917ea340-fd63-490f-a7db-68428d24cf32" providerId="ADAL" clId="{3F26B701-AADC-4668-AAA4-FB7BA2B947B1}" dt="2020-06-19T09:05:28.897" v="2415" actId="790"/>
          <ac:spMkLst>
            <pc:docMk/>
            <pc:sldMk cId="3383596768" sldId="299"/>
            <ac:spMk id="659" creationId="{14F3001C-2248-4879-838F-6A406EBB0799}"/>
          </ac:spMkLst>
        </pc:spChg>
        <pc:spChg chg="mod">
          <ac:chgData name="Ragnhild Halvorsrud" userId="917ea340-fd63-490f-a7db-68428d24cf32" providerId="ADAL" clId="{3F26B701-AADC-4668-AAA4-FB7BA2B947B1}" dt="2020-06-19T09:05:28.899" v="2416" actId="790"/>
          <ac:spMkLst>
            <pc:docMk/>
            <pc:sldMk cId="3383596768" sldId="299"/>
            <ac:spMk id="662" creationId="{88EF2AD5-6266-45FB-82F4-BAA49B566907}"/>
          </ac:spMkLst>
        </pc:spChg>
        <pc:spChg chg="mod">
          <ac:chgData name="Ragnhild Halvorsrud" userId="917ea340-fd63-490f-a7db-68428d24cf32" providerId="ADAL" clId="{3F26B701-AADC-4668-AAA4-FB7BA2B947B1}" dt="2020-06-19T09:05:28.901" v="2417" actId="790"/>
          <ac:spMkLst>
            <pc:docMk/>
            <pc:sldMk cId="3383596768" sldId="299"/>
            <ac:spMk id="663" creationId="{B3DF3941-BEDE-4144-A89B-7E275427AB2B}"/>
          </ac:spMkLst>
        </pc:spChg>
        <pc:spChg chg="mod">
          <ac:chgData name="Ragnhild Halvorsrud" userId="917ea340-fd63-490f-a7db-68428d24cf32" providerId="ADAL" clId="{3F26B701-AADC-4668-AAA4-FB7BA2B947B1}" dt="2020-06-19T09:05:28.902" v="2418" actId="790"/>
          <ac:spMkLst>
            <pc:docMk/>
            <pc:sldMk cId="3383596768" sldId="299"/>
            <ac:spMk id="664" creationId="{F7419B98-2DE2-42A9-816D-BBE7EBB11953}"/>
          </ac:spMkLst>
        </pc:spChg>
        <pc:spChg chg="mod">
          <ac:chgData name="Ragnhild Halvorsrud" userId="917ea340-fd63-490f-a7db-68428d24cf32" providerId="ADAL" clId="{3F26B701-AADC-4668-AAA4-FB7BA2B947B1}" dt="2020-06-19T09:05:28.904" v="2419" actId="790"/>
          <ac:spMkLst>
            <pc:docMk/>
            <pc:sldMk cId="3383596768" sldId="299"/>
            <ac:spMk id="665" creationId="{3F073311-D562-4FE9-B715-79A05C904267}"/>
          </ac:spMkLst>
        </pc:spChg>
        <pc:spChg chg="mod">
          <ac:chgData name="Ragnhild Halvorsrud" userId="917ea340-fd63-490f-a7db-68428d24cf32" providerId="ADAL" clId="{3F26B701-AADC-4668-AAA4-FB7BA2B947B1}" dt="2020-06-19T09:05:28.905" v="2420" actId="790"/>
          <ac:spMkLst>
            <pc:docMk/>
            <pc:sldMk cId="3383596768" sldId="299"/>
            <ac:spMk id="666" creationId="{B2F6B83A-5BEA-45D0-89FB-29E2612DA2B4}"/>
          </ac:spMkLst>
        </pc:spChg>
        <pc:spChg chg="mod">
          <ac:chgData name="Ragnhild Halvorsrud" userId="917ea340-fd63-490f-a7db-68428d24cf32" providerId="ADAL" clId="{3F26B701-AADC-4668-AAA4-FB7BA2B947B1}" dt="2020-06-19T09:05:28.906" v="2421" actId="790"/>
          <ac:spMkLst>
            <pc:docMk/>
            <pc:sldMk cId="3383596768" sldId="299"/>
            <ac:spMk id="667" creationId="{8A11EAAC-4EE4-43D7-8B50-18D08056887A}"/>
          </ac:spMkLst>
        </pc:spChg>
        <pc:spChg chg="mod">
          <ac:chgData name="Ragnhild Halvorsrud" userId="917ea340-fd63-490f-a7db-68428d24cf32" providerId="ADAL" clId="{3F26B701-AADC-4668-AAA4-FB7BA2B947B1}" dt="2020-06-19T09:05:28.908" v="2422" actId="790"/>
          <ac:spMkLst>
            <pc:docMk/>
            <pc:sldMk cId="3383596768" sldId="299"/>
            <ac:spMk id="668" creationId="{1DB993DC-17A9-43D6-92CF-04385A7AAA1F}"/>
          </ac:spMkLst>
        </pc:spChg>
        <pc:spChg chg="mod">
          <ac:chgData name="Ragnhild Halvorsrud" userId="917ea340-fd63-490f-a7db-68428d24cf32" providerId="ADAL" clId="{3F26B701-AADC-4668-AAA4-FB7BA2B947B1}" dt="2020-06-19T09:05:28.909" v="2423" actId="790"/>
          <ac:spMkLst>
            <pc:docMk/>
            <pc:sldMk cId="3383596768" sldId="299"/>
            <ac:spMk id="671" creationId="{E97FD160-960F-4229-8252-30F7A9982358}"/>
          </ac:spMkLst>
        </pc:spChg>
        <pc:spChg chg="mod">
          <ac:chgData name="Ragnhild Halvorsrud" userId="917ea340-fd63-490f-a7db-68428d24cf32" providerId="ADAL" clId="{3F26B701-AADC-4668-AAA4-FB7BA2B947B1}" dt="2020-06-19T09:05:28.910" v="2424" actId="790"/>
          <ac:spMkLst>
            <pc:docMk/>
            <pc:sldMk cId="3383596768" sldId="299"/>
            <ac:spMk id="672" creationId="{780916AF-9AEC-4B40-8A24-A60200CA52B5}"/>
          </ac:spMkLst>
        </pc:spChg>
        <pc:spChg chg="mod">
          <ac:chgData name="Ragnhild Halvorsrud" userId="917ea340-fd63-490f-a7db-68428d24cf32" providerId="ADAL" clId="{3F26B701-AADC-4668-AAA4-FB7BA2B947B1}" dt="2020-06-19T09:05:28.912" v="2425" actId="790"/>
          <ac:spMkLst>
            <pc:docMk/>
            <pc:sldMk cId="3383596768" sldId="299"/>
            <ac:spMk id="673" creationId="{FBE5398C-4A27-46DB-B2B1-D5C8C3946B1F}"/>
          </ac:spMkLst>
        </pc:spChg>
        <pc:spChg chg="mod">
          <ac:chgData name="Ragnhild Halvorsrud" userId="917ea340-fd63-490f-a7db-68428d24cf32" providerId="ADAL" clId="{3F26B701-AADC-4668-AAA4-FB7BA2B947B1}" dt="2020-06-19T09:05:28.913" v="2426" actId="790"/>
          <ac:spMkLst>
            <pc:docMk/>
            <pc:sldMk cId="3383596768" sldId="299"/>
            <ac:spMk id="674" creationId="{1C798D05-06A2-437C-A34F-6E108172DDBC}"/>
          </ac:spMkLst>
        </pc:spChg>
        <pc:spChg chg="mod">
          <ac:chgData name="Ragnhild Halvorsrud" userId="917ea340-fd63-490f-a7db-68428d24cf32" providerId="ADAL" clId="{3F26B701-AADC-4668-AAA4-FB7BA2B947B1}" dt="2020-06-19T09:05:28.916" v="2427" actId="790"/>
          <ac:spMkLst>
            <pc:docMk/>
            <pc:sldMk cId="3383596768" sldId="299"/>
            <ac:spMk id="675" creationId="{8D78E635-CD80-48F3-B94D-87EFB74B0D6B}"/>
          </ac:spMkLst>
        </pc:spChg>
        <pc:spChg chg="mod">
          <ac:chgData name="Ragnhild Halvorsrud" userId="917ea340-fd63-490f-a7db-68428d24cf32" providerId="ADAL" clId="{3F26B701-AADC-4668-AAA4-FB7BA2B947B1}" dt="2020-06-19T09:05:28.919" v="2428" actId="790"/>
          <ac:spMkLst>
            <pc:docMk/>
            <pc:sldMk cId="3383596768" sldId="299"/>
            <ac:spMk id="676" creationId="{179F0585-DB96-4864-A805-733824DF03A6}"/>
          </ac:spMkLst>
        </pc:spChg>
        <pc:spChg chg="mod">
          <ac:chgData name="Ragnhild Halvorsrud" userId="917ea340-fd63-490f-a7db-68428d24cf32" providerId="ADAL" clId="{3F26B701-AADC-4668-AAA4-FB7BA2B947B1}" dt="2020-06-19T09:05:28.920" v="2429" actId="790"/>
          <ac:spMkLst>
            <pc:docMk/>
            <pc:sldMk cId="3383596768" sldId="299"/>
            <ac:spMk id="677" creationId="{5E45CC96-825D-45E3-8D2B-853A04E42C65}"/>
          </ac:spMkLst>
        </pc:spChg>
        <pc:spChg chg="mod">
          <ac:chgData name="Ragnhild Halvorsrud" userId="917ea340-fd63-490f-a7db-68428d24cf32" providerId="ADAL" clId="{3F26B701-AADC-4668-AAA4-FB7BA2B947B1}" dt="2020-06-19T09:05:28.931" v="2435" actId="790"/>
          <ac:spMkLst>
            <pc:docMk/>
            <pc:sldMk cId="3383596768" sldId="299"/>
            <ac:spMk id="680" creationId="{4F542749-CA03-4BB9-92A5-99983BC1514A}"/>
          </ac:spMkLst>
        </pc:spChg>
        <pc:spChg chg="mod">
          <ac:chgData name="Ragnhild Halvorsrud" userId="917ea340-fd63-490f-a7db-68428d24cf32" providerId="ADAL" clId="{3F26B701-AADC-4668-AAA4-FB7BA2B947B1}" dt="2020-06-19T09:05:28.932" v="2436" actId="790"/>
          <ac:spMkLst>
            <pc:docMk/>
            <pc:sldMk cId="3383596768" sldId="299"/>
            <ac:spMk id="681" creationId="{16642BEB-F9DF-4105-9707-ED04986A2286}"/>
          </ac:spMkLst>
        </pc:spChg>
        <pc:spChg chg="mod">
          <ac:chgData name="Ragnhild Halvorsrud" userId="917ea340-fd63-490f-a7db-68428d24cf32" providerId="ADAL" clId="{3F26B701-AADC-4668-AAA4-FB7BA2B947B1}" dt="2020-06-19T09:05:28.934" v="2437" actId="790"/>
          <ac:spMkLst>
            <pc:docMk/>
            <pc:sldMk cId="3383596768" sldId="299"/>
            <ac:spMk id="686" creationId="{195477BE-F027-40AB-8D0C-001F02FBD9AE}"/>
          </ac:spMkLst>
        </pc:spChg>
        <pc:spChg chg="mod">
          <ac:chgData name="Ragnhild Halvorsrud" userId="917ea340-fd63-490f-a7db-68428d24cf32" providerId="ADAL" clId="{3F26B701-AADC-4668-AAA4-FB7BA2B947B1}" dt="2020-06-19T09:05:28.935" v="2438" actId="790"/>
          <ac:spMkLst>
            <pc:docMk/>
            <pc:sldMk cId="3383596768" sldId="299"/>
            <ac:spMk id="689" creationId="{9F448F75-3874-4490-A536-425D8084A5DC}"/>
          </ac:spMkLst>
        </pc:spChg>
        <pc:spChg chg="mod">
          <ac:chgData name="Ragnhild Halvorsrud" userId="917ea340-fd63-490f-a7db-68428d24cf32" providerId="ADAL" clId="{3F26B701-AADC-4668-AAA4-FB7BA2B947B1}" dt="2020-06-19T09:05:28.937" v="2439" actId="790"/>
          <ac:spMkLst>
            <pc:docMk/>
            <pc:sldMk cId="3383596768" sldId="299"/>
            <ac:spMk id="690" creationId="{89FBA0EA-BB05-4169-A8D9-0270D7C5763B}"/>
          </ac:spMkLst>
        </pc:spChg>
        <pc:spChg chg="mod">
          <ac:chgData name="Ragnhild Halvorsrud" userId="917ea340-fd63-490f-a7db-68428d24cf32" providerId="ADAL" clId="{3F26B701-AADC-4668-AAA4-FB7BA2B947B1}" dt="2020-06-19T09:05:28.938" v="2440" actId="790"/>
          <ac:spMkLst>
            <pc:docMk/>
            <pc:sldMk cId="3383596768" sldId="299"/>
            <ac:spMk id="695" creationId="{25DA16DD-C8E4-4AC0-8C19-03E424EBAC72}"/>
          </ac:spMkLst>
        </pc:spChg>
        <pc:spChg chg="mod">
          <ac:chgData name="Ragnhild Halvorsrud" userId="917ea340-fd63-490f-a7db-68428d24cf32" providerId="ADAL" clId="{3F26B701-AADC-4668-AAA4-FB7BA2B947B1}" dt="2020-06-19T09:05:28.802" v="2354" actId="790"/>
          <ac:spMkLst>
            <pc:docMk/>
            <pc:sldMk cId="3383596768" sldId="299"/>
            <ac:spMk id="697" creationId="{5E4AB334-9376-4A0C-9049-4B0ED4F9BCB9}"/>
          </ac:spMkLst>
        </pc:spChg>
        <pc:spChg chg="mod">
          <ac:chgData name="Ragnhild Halvorsrud" userId="917ea340-fd63-490f-a7db-68428d24cf32" providerId="ADAL" clId="{3F26B701-AADC-4668-AAA4-FB7BA2B947B1}" dt="2020-06-19T09:05:28.803" v="2355" actId="790"/>
          <ac:spMkLst>
            <pc:docMk/>
            <pc:sldMk cId="3383596768" sldId="299"/>
            <ac:spMk id="698" creationId="{A060CEDF-C072-4222-95EF-359C85E1C8FC}"/>
          </ac:spMkLst>
        </pc:spChg>
        <pc:spChg chg="mod">
          <ac:chgData name="Ragnhild Halvorsrud" userId="917ea340-fd63-490f-a7db-68428d24cf32" providerId="ADAL" clId="{3F26B701-AADC-4668-AAA4-FB7BA2B947B1}" dt="2020-06-19T09:05:28.805" v="2356" actId="790"/>
          <ac:spMkLst>
            <pc:docMk/>
            <pc:sldMk cId="3383596768" sldId="299"/>
            <ac:spMk id="699" creationId="{9A110AD8-2502-4A09-937C-76BBF924BB18}"/>
          </ac:spMkLst>
        </pc:spChg>
        <pc:spChg chg="mod">
          <ac:chgData name="Ragnhild Halvorsrud" userId="917ea340-fd63-490f-a7db-68428d24cf32" providerId="ADAL" clId="{3F26B701-AADC-4668-AAA4-FB7BA2B947B1}" dt="2020-06-19T09:05:28.806" v="2357" actId="790"/>
          <ac:spMkLst>
            <pc:docMk/>
            <pc:sldMk cId="3383596768" sldId="299"/>
            <ac:spMk id="700" creationId="{C5E86649-3203-4B14-9DDE-DC765949BD1C}"/>
          </ac:spMkLst>
        </pc:spChg>
        <pc:spChg chg="mod">
          <ac:chgData name="Ragnhild Halvorsrud" userId="917ea340-fd63-490f-a7db-68428d24cf32" providerId="ADAL" clId="{3F26B701-AADC-4668-AAA4-FB7BA2B947B1}" dt="2020-06-19T09:05:28.808" v="2358" actId="790"/>
          <ac:spMkLst>
            <pc:docMk/>
            <pc:sldMk cId="3383596768" sldId="299"/>
            <ac:spMk id="701" creationId="{F3077DAC-72D2-4533-8CD5-088BA5B28D55}"/>
          </ac:spMkLst>
        </pc:spChg>
        <pc:spChg chg="mod">
          <ac:chgData name="Ragnhild Halvorsrud" userId="917ea340-fd63-490f-a7db-68428d24cf32" providerId="ADAL" clId="{3F26B701-AADC-4668-AAA4-FB7BA2B947B1}" dt="2020-06-19T09:05:28.809" v="2359" actId="790"/>
          <ac:spMkLst>
            <pc:docMk/>
            <pc:sldMk cId="3383596768" sldId="299"/>
            <ac:spMk id="702" creationId="{10AF5F1E-938E-4BCA-A345-FA0A53B88979}"/>
          </ac:spMkLst>
        </pc:spChg>
        <pc:spChg chg="mod">
          <ac:chgData name="Ragnhild Halvorsrud" userId="917ea340-fd63-490f-a7db-68428d24cf32" providerId="ADAL" clId="{3F26B701-AADC-4668-AAA4-FB7BA2B947B1}" dt="2020-06-19T09:05:28.859" v="2390" actId="790"/>
          <ac:spMkLst>
            <pc:docMk/>
            <pc:sldMk cId="3383596768" sldId="299"/>
            <ac:spMk id="703" creationId="{11713DA1-B715-4255-B9B6-74FBA3FEF497}"/>
          </ac:spMkLst>
        </pc:spChg>
        <pc:spChg chg="mod">
          <ac:chgData name="Ragnhild Halvorsrud" userId="917ea340-fd63-490f-a7db-68428d24cf32" providerId="ADAL" clId="{3F26B701-AADC-4668-AAA4-FB7BA2B947B1}" dt="2020-06-19T09:05:28.860" v="2391" actId="790"/>
          <ac:spMkLst>
            <pc:docMk/>
            <pc:sldMk cId="3383596768" sldId="299"/>
            <ac:spMk id="704" creationId="{BB7B050F-1F6E-4020-9415-15A91BA04EA1}"/>
          </ac:spMkLst>
        </pc:spChg>
        <pc:spChg chg="mod">
          <ac:chgData name="Ragnhild Halvorsrud" userId="917ea340-fd63-490f-a7db-68428d24cf32" providerId="ADAL" clId="{3F26B701-AADC-4668-AAA4-FB7BA2B947B1}" dt="2020-06-19T09:05:28.862" v="2392" actId="790"/>
          <ac:spMkLst>
            <pc:docMk/>
            <pc:sldMk cId="3383596768" sldId="299"/>
            <ac:spMk id="705" creationId="{8725E4D3-E4B3-4FB6-AEC8-05BB70846382}"/>
          </ac:spMkLst>
        </pc:spChg>
        <pc:spChg chg="mod">
          <ac:chgData name="Ragnhild Halvorsrud" userId="917ea340-fd63-490f-a7db-68428d24cf32" providerId="ADAL" clId="{3F26B701-AADC-4668-AAA4-FB7BA2B947B1}" dt="2020-06-19T09:05:28.863" v="2393" actId="790"/>
          <ac:spMkLst>
            <pc:docMk/>
            <pc:sldMk cId="3383596768" sldId="299"/>
            <ac:spMk id="706" creationId="{442FB227-3075-47AA-9D92-0AD56F44EA45}"/>
          </ac:spMkLst>
        </pc:spChg>
        <pc:spChg chg="mod">
          <ac:chgData name="Ragnhild Halvorsrud" userId="917ea340-fd63-490f-a7db-68428d24cf32" providerId="ADAL" clId="{3F26B701-AADC-4668-AAA4-FB7BA2B947B1}" dt="2020-06-19T09:05:28.865" v="2394" actId="790"/>
          <ac:spMkLst>
            <pc:docMk/>
            <pc:sldMk cId="3383596768" sldId="299"/>
            <ac:spMk id="707" creationId="{CC33A6B1-61AB-4F3D-88F3-EF23C640BEA0}"/>
          </ac:spMkLst>
        </pc:spChg>
        <pc:spChg chg="mod">
          <ac:chgData name="Ragnhild Halvorsrud" userId="917ea340-fd63-490f-a7db-68428d24cf32" providerId="ADAL" clId="{3F26B701-AADC-4668-AAA4-FB7BA2B947B1}" dt="2020-06-19T09:05:28.922" v="2430" actId="790"/>
          <ac:spMkLst>
            <pc:docMk/>
            <pc:sldMk cId="3383596768" sldId="299"/>
            <ac:spMk id="716" creationId="{1EA989C3-D25A-4473-8032-963ED77D0859}"/>
          </ac:spMkLst>
        </pc:spChg>
        <pc:spChg chg="mod">
          <ac:chgData name="Ragnhild Halvorsrud" userId="917ea340-fd63-490f-a7db-68428d24cf32" providerId="ADAL" clId="{3F26B701-AADC-4668-AAA4-FB7BA2B947B1}" dt="2020-06-19T09:05:28.924" v="2431" actId="790"/>
          <ac:spMkLst>
            <pc:docMk/>
            <pc:sldMk cId="3383596768" sldId="299"/>
            <ac:spMk id="717" creationId="{121EDC8A-6D84-4BDC-80CA-CAF46BF334BB}"/>
          </ac:spMkLst>
        </pc:spChg>
        <pc:spChg chg="mod">
          <ac:chgData name="Ragnhild Halvorsrud" userId="917ea340-fd63-490f-a7db-68428d24cf32" providerId="ADAL" clId="{3F26B701-AADC-4668-AAA4-FB7BA2B947B1}" dt="2020-06-19T09:05:28.925" v="2432" actId="790"/>
          <ac:spMkLst>
            <pc:docMk/>
            <pc:sldMk cId="3383596768" sldId="299"/>
            <ac:spMk id="718" creationId="{468DE55B-13EC-4D35-ABC7-84762D16AE85}"/>
          </ac:spMkLst>
        </pc:spChg>
        <pc:spChg chg="mod">
          <ac:chgData name="Ragnhild Halvorsrud" userId="917ea340-fd63-490f-a7db-68428d24cf32" providerId="ADAL" clId="{3F26B701-AADC-4668-AAA4-FB7BA2B947B1}" dt="2020-06-19T09:05:28.927" v="2433" actId="790"/>
          <ac:spMkLst>
            <pc:docMk/>
            <pc:sldMk cId="3383596768" sldId="299"/>
            <ac:spMk id="719" creationId="{F972DDB3-84D7-4611-9BC7-57E634DC0C72}"/>
          </ac:spMkLst>
        </pc:spChg>
        <pc:spChg chg="mod">
          <ac:chgData name="Ragnhild Halvorsrud" userId="917ea340-fd63-490f-a7db-68428d24cf32" providerId="ADAL" clId="{3F26B701-AADC-4668-AAA4-FB7BA2B947B1}" dt="2020-06-19T09:05:28.928" v="2434" actId="790"/>
          <ac:spMkLst>
            <pc:docMk/>
            <pc:sldMk cId="3383596768" sldId="299"/>
            <ac:spMk id="720" creationId="{418A9580-BFC4-4B93-9CCB-635FA58E030E}"/>
          </ac:spMkLst>
        </pc:spChg>
        <pc:spChg chg="mod">
          <ac:chgData name="Ragnhild Halvorsrud" userId="917ea340-fd63-490f-a7db-68428d24cf32" providerId="ADAL" clId="{3F26B701-AADC-4668-AAA4-FB7BA2B947B1}" dt="2020-06-19T09:05:28.940" v="2441" actId="790"/>
          <ac:spMkLst>
            <pc:docMk/>
            <pc:sldMk cId="3383596768" sldId="299"/>
            <ac:spMk id="748" creationId="{D7A6DE4D-B33F-4024-80C6-6017A8336099}"/>
          </ac:spMkLst>
        </pc:spChg>
        <pc:spChg chg="mod">
          <ac:chgData name="Ragnhild Halvorsrud" userId="917ea340-fd63-490f-a7db-68428d24cf32" providerId="ADAL" clId="{3F26B701-AADC-4668-AAA4-FB7BA2B947B1}" dt="2020-06-19T09:05:28.941" v="2442" actId="790"/>
          <ac:spMkLst>
            <pc:docMk/>
            <pc:sldMk cId="3383596768" sldId="299"/>
            <ac:spMk id="749" creationId="{B6AD12E3-D027-4C18-96C1-9F58051D9E8F}"/>
          </ac:spMkLst>
        </pc:spChg>
        <pc:spChg chg="mod">
          <ac:chgData name="Ragnhild Halvorsrud" userId="917ea340-fd63-490f-a7db-68428d24cf32" providerId="ADAL" clId="{3F26B701-AADC-4668-AAA4-FB7BA2B947B1}" dt="2020-06-19T09:05:28.943" v="2443" actId="790"/>
          <ac:spMkLst>
            <pc:docMk/>
            <pc:sldMk cId="3383596768" sldId="299"/>
            <ac:spMk id="754" creationId="{64A4545C-005C-4885-B60D-3573912E34D6}"/>
          </ac:spMkLst>
        </pc:spChg>
        <pc:spChg chg="mod">
          <ac:chgData name="Ragnhild Halvorsrud" userId="917ea340-fd63-490f-a7db-68428d24cf32" providerId="ADAL" clId="{3F26B701-AADC-4668-AAA4-FB7BA2B947B1}" dt="2020-06-19T09:05:28.944" v="2444" actId="790"/>
          <ac:spMkLst>
            <pc:docMk/>
            <pc:sldMk cId="3383596768" sldId="299"/>
            <ac:spMk id="755" creationId="{2585A5D2-53AC-4A43-B6BC-D36964075F07}"/>
          </ac:spMkLst>
        </pc:spChg>
        <pc:spChg chg="mod">
          <ac:chgData name="Ragnhild Halvorsrud" userId="917ea340-fd63-490f-a7db-68428d24cf32" providerId="ADAL" clId="{3F26B701-AADC-4668-AAA4-FB7BA2B947B1}" dt="2020-06-19T09:05:28.946" v="2445" actId="790"/>
          <ac:spMkLst>
            <pc:docMk/>
            <pc:sldMk cId="3383596768" sldId="299"/>
            <ac:spMk id="756" creationId="{6A446A45-1253-4759-A5A9-C5FDD872E287}"/>
          </ac:spMkLst>
        </pc:spChg>
        <pc:spChg chg="mod">
          <ac:chgData name="Ragnhild Halvorsrud" userId="917ea340-fd63-490f-a7db-68428d24cf32" providerId="ADAL" clId="{3F26B701-AADC-4668-AAA4-FB7BA2B947B1}" dt="2020-06-19T09:05:28.948" v="2446" actId="790"/>
          <ac:spMkLst>
            <pc:docMk/>
            <pc:sldMk cId="3383596768" sldId="299"/>
            <ac:spMk id="757" creationId="{DFED6113-9DCF-4D03-BCFB-0B04EA4A9023}"/>
          </ac:spMkLst>
        </pc:spChg>
        <pc:spChg chg="mod">
          <ac:chgData name="Ragnhild Halvorsrud" userId="917ea340-fd63-490f-a7db-68428d24cf32" providerId="ADAL" clId="{3F26B701-AADC-4668-AAA4-FB7BA2B947B1}" dt="2020-06-19T09:05:28.949" v="2447" actId="790"/>
          <ac:spMkLst>
            <pc:docMk/>
            <pc:sldMk cId="3383596768" sldId="299"/>
            <ac:spMk id="760" creationId="{96D4EFF9-79EB-42FD-8E21-6953693F4245}"/>
          </ac:spMkLst>
        </pc:spChg>
        <pc:spChg chg="mod">
          <ac:chgData name="Ragnhild Halvorsrud" userId="917ea340-fd63-490f-a7db-68428d24cf32" providerId="ADAL" clId="{3F26B701-AADC-4668-AAA4-FB7BA2B947B1}" dt="2020-06-19T09:05:28.951" v="2448" actId="790"/>
          <ac:spMkLst>
            <pc:docMk/>
            <pc:sldMk cId="3383596768" sldId="299"/>
            <ac:spMk id="762" creationId="{8A4BF165-7ACF-4D3E-8A72-B2EDE20E2864}"/>
          </ac:spMkLst>
        </pc:spChg>
        <pc:spChg chg="mod">
          <ac:chgData name="Ragnhild Halvorsrud" userId="917ea340-fd63-490f-a7db-68428d24cf32" providerId="ADAL" clId="{3F26B701-AADC-4668-AAA4-FB7BA2B947B1}" dt="2020-06-19T09:05:28.952" v="2449" actId="790"/>
          <ac:spMkLst>
            <pc:docMk/>
            <pc:sldMk cId="3383596768" sldId="299"/>
            <ac:spMk id="763" creationId="{638F76A3-8E46-43DE-9725-F85A9F2551A2}"/>
          </ac:spMkLst>
        </pc:spChg>
        <pc:spChg chg="mod">
          <ac:chgData name="Ragnhild Halvorsrud" userId="917ea340-fd63-490f-a7db-68428d24cf32" providerId="ADAL" clId="{3F26B701-AADC-4668-AAA4-FB7BA2B947B1}" dt="2020-06-19T09:05:28.954" v="2450" actId="790"/>
          <ac:spMkLst>
            <pc:docMk/>
            <pc:sldMk cId="3383596768" sldId="299"/>
            <ac:spMk id="764" creationId="{ECC1C073-3134-43B0-B302-5129E8521A02}"/>
          </ac:spMkLst>
        </pc:spChg>
        <pc:spChg chg="mod">
          <ac:chgData name="Ragnhild Halvorsrud" userId="917ea340-fd63-490f-a7db-68428d24cf32" providerId="ADAL" clId="{3F26B701-AADC-4668-AAA4-FB7BA2B947B1}" dt="2020-06-19T09:05:28.955" v="2451" actId="790"/>
          <ac:spMkLst>
            <pc:docMk/>
            <pc:sldMk cId="3383596768" sldId="299"/>
            <ac:spMk id="765" creationId="{CB17104D-5B2B-498E-84DF-49F0B09DC8EB}"/>
          </ac:spMkLst>
        </pc:spChg>
        <pc:spChg chg="mod">
          <ac:chgData name="Ragnhild Halvorsrud" userId="917ea340-fd63-490f-a7db-68428d24cf32" providerId="ADAL" clId="{3F26B701-AADC-4668-AAA4-FB7BA2B947B1}" dt="2020-06-19T09:05:28.957" v="2452" actId="790"/>
          <ac:spMkLst>
            <pc:docMk/>
            <pc:sldMk cId="3383596768" sldId="299"/>
            <ac:spMk id="768" creationId="{C8D19217-4D8E-45F7-ACAF-BF8DF4ABD19E}"/>
          </ac:spMkLst>
        </pc:spChg>
        <pc:spChg chg="mod">
          <ac:chgData name="Ragnhild Halvorsrud" userId="917ea340-fd63-490f-a7db-68428d24cf32" providerId="ADAL" clId="{3F26B701-AADC-4668-AAA4-FB7BA2B947B1}" dt="2020-06-19T09:05:28.958" v="2453" actId="790"/>
          <ac:spMkLst>
            <pc:docMk/>
            <pc:sldMk cId="3383596768" sldId="299"/>
            <ac:spMk id="770" creationId="{E4E17B52-7A3A-4490-AF95-36AB67721B84}"/>
          </ac:spMkLst>
        </pc:spChg>
        <pc:spChg chg="mod">
          <ac:chgData name="Ragnhild Halvorsrud" userId="917ea340-fd63-490f-a7db-68428d24cf32" providerId="ADAL" clId="{3F26B701-AADC-4668-AAA4-FB7BA2B947B1}" dt="2020-06-19T09:05:28.960" v="2454" actId="790"/>
          <ac:spMkLst>
            <pc:docMk/>
            <pc:sldMk cId="3383596768" sldId="299"/>
            <ac:spMk id="771" creationId="{0EAAC891-BF84-4C97-AB85-4FEEDA242149}"/>
          </ac:spMkLst>
        </pc:spChg>
        <pc:spChg chg="mod">
          <ac:chgData name="Ragnhild Halvorsrud" userId="917ea340-fd63-490f-a7db-68428d24cf32" providerId="ADAL" clId="{3F26B701-AADC-4668-AAA4-FB7BA2B947B1}" dt="2020-06-19T09:05:28.961" v="2455" actId="790"/>
          <ac:spMkLst>
            <pc:docMk/>
            <pc:sldMk cId="3383596768" sldId="299"/>
            <ac:spMk id="772" creationId="{0CC3F021-679E-4875-8084-4DA24F95D0CE}"/>
          </ac:spMkLst>
        </pc:spChg>
        <pc:spChg chg="mod">
          <ac:chgData name="Ragnhild Halvorsrud" userId="917ea340-fd63-490f-a7db-68428d24cf32" providerId="ADAL" clId="{3F26B701-AADC-4668-AAA4-FB7BA2B947B1}" dt="2020-06-19T09:05:28.963" v="2456" actId="790"/>
          <ac:spMkLst>
            <pc:docMk/>
            <pc:sldMk cId="3383596768" sldId="299"/>
            <ac:spMk id="773" creationId="{341EA19C-6D42-47B4-9ADE-C6094AE47D5D}"/>
          </ac:spMkLst>
        </pc:spChg>
        <pc:spChg chg="mod">
          <ac:chgData name="Ragnhild Halvorsrud" userId="917ea340-fd63-490f-a7db-68428d24cf32" providerId="ADAL" clId="{3F26B701-AADC-4668-AAA4-FB7BA2B947B1}" dt="2020-06-19T09:05:28.964" v="2457" actId="790"/>
          <ac:spMkLst>
            <pc:docMk/>
            <pc:sldMk cId="3383596768" sldId="299"/>
            <ac:spMk id="776" creationId="{0054E870-69B6-4C8F-925E-54BA2DCF7968}"/>
          </ac:spMkLst>
        </pc:spChg>
        <pc:spChg chg="mod">
          <ac:chgData name="Ragnhild Halvorsrud" userId="917ea340-fd63-490f-a7db-68428d24cf32" providerId="ADAL" clId="{3F26B701-AADC-4668-AAA4-FB7BA2B947B1}" dt="2020-06-19T09:05:28.966" v="2458" actId="790"/>
          <ac:spMkLst>
            <pc:docMk/>
            <pc:sldMk cId="3383596768" sldId="299"/>
            <ac:spMk id="778" creationId="{BEC9C6DE-EF3F-44C8-A069-2E4E29D0B0E3}"/>
          </ac:spMkLst>
        </pc:spChg>
        <pc:spChg chg="mod">
          <ac:chgData name="Ragnhild Halvorsrud" userId="917ea340-fd63-490f-a7db-68428d24cf32" providerId="ADAL" clId="{3F26B701-AADC-4668-AAA4-FB7BA2B947B1}" dt="2020-06-19T09:05:28.968" v="2459" actId="790"/>
          <ac:spMkLst>
            <pc:docMk/>
            <pc:sldMk cId="3383596768" sldId="299"/>
            <ac:spMk id="779" creationId="{C593AC3A-86DD-441B-927E-AF73552FCDEA}"/>
          </ac:spMkLst>
        </pc:spChg>
        <pc:spChg chg="mod">
          <ac:chgData name="Ragnhild Halvorsrud" userId="917ea340-fd63-490f-a7db-68428d24cf32" providerId="ADAL" clId="{3F26B701-AADC-4668-AAA4-FB7BA2B947B1}" dt="2020-06-19T09:05:28.969" v="2460" actId="790"/>
          <ac:spMkLst>
            <pc:docMk/>
            <pc:sldMk cId="3383596768" sldId="299"/>
            <ac:spMk id="780" creationId="{6A211EE5-3F69-4646-A7F3-2AFBF75D11D2}"/>
          </ac:spMkLst>
        </pc:spChg>
        <pc:spChg chg="mod">
          <ac:chgData name="Ragnhild Halvorsrud" userId="917ea340-fd63-490f-a7db-68428d24cf32" providerId="ADAL" clId="{3F26B701-AADC-4668-AAA4-FB7BA2B947B1}" dt="2020-06-19T09:05:28.971" v="2461" actId="790"/>
          <ac:spMkLst>
            <pc:docMk/>
            <pc:sldMk cId="3383596768" sldId="299"/>
            <ac:spMk id="781" creationId="{3F1AE0DC-33F7-426B-BB5B-B02200519721}"/>
          </ac:spMkLst>
        </pc:spChg>
        <pc:spChg chg="mod">
          <ac:chgData name="Ragnhild Halvorsrud" userId="917ea340-fd63-490f-a7db-68428d24cf32" providerId="ADAL" clId="{3F26B701-AADC-4668-AAA4-FB7BA2B947B1}" dt="2020-06-19T09:05:28.973" v="2462" actId="790"/>
          <ac:spMkLst>
            <pc:docMk/>
            <pc:sldMk cId="3383596768" sldId="299"/>
            <ac:spMk id="784" creationId="{1A026779-B69C-4B60-A026-D4B07A3D753B}"/>
          </ac:spMkLst>
        </pc:spChg>
        <pc:spChg chg="mod">
          <ac:chgData name="Ragnhild Halvorsrud" userId="917ea340-fd63-490f-a7db-68428d24cf32" providerId="ADAL" clId="{3F26B701-AADC-4668-AAA4-FB7BA2B947B1}" dt="2020-06-19T09:05:28.975" v="2463" actId="790"/>
          <ac:spMkLst>
            <pc:docMk/>
            <pc:sldMk cId="3383596768" sldId="299"/>
            <ac:spMk id="785" creationId="{1A145130-8701-4A37-B240-6FFF67C71B33}"/>
          </ac:spMkLst>
        </pc:spChg>
        <pc:spChg chg="mod">
          <ac:chgData name="Ragnhild Halvorsrud" userId="917ea340-fd63-490f-a7db-68428d24cf32" providerId="ADAL" clId="{3F26B701-AADC-4668-AAA4-FB7BA2B947B1}" dt="2020-06-19T09:05:28.977" v="2464" actId="790"/>
          <ac:spMkLst>
            <pc:docMk/>
            <pc:sldMk cId="3383596768" sldId="299"/>
            <ac:spMk id="786" creationId="{081E2B58-4138-407A-B7FD-FB597A1B4F1B}"/>
          </ac:spMkLst>
        </pc:spChg>
        <pc:spChg chg="mod">
          <ac:chgData name="Ragnhild Halvorsrud" userId="917ea340-fd63-490f-a7db-68428d24cf32" providerId="ADAL" clId="{3F26B701-AADC-4668-AAA4-FB7BA2B947B1}" dt="2020-06-19T09:05:28.979" v="2465" actId="790"/>
          <ac:spMkLst>
            <pc:docMk/>
            <pc:sldMk cId="3383596768" sldId="299"/>
            <ac:spMk id="787" creationId="{6BA6D7E1-33AC-48CE-906D-DFFC08C21BB9}"/>
          </ac:spMkLst>
        </pc:spChg>
        <pc:spChg chg="mod">
          <ac:chgData name="Ragnhild Halvorsrud" userId="917ea340-fd63-490f-a7db-68428d24cf32" providerId="ADAL" clId="{3F26B701-AADC-4668-AAA4-FB7BA2B947B1}" dt="2020-06-19T09:05:28.980" v="2466" actId="790"/>
          <ac:spMkLst>
            <pc:docMk/>
            <pc:sldMk cId="3383596768" sldId="299"/>
            <ac:spMk id="788" creationId="{555A77C0-40E9-4724-944B-3A063B2CDA85}"/>
          </ac:spMkLst>
        </pc:spChg>
      </pc:sldChg>
      <pc:sldChg chg="modSp add del mod modNotes">
        <pc:chgData name="Ragnhild Halvorsrud" userId="917ea340-fd63-490f-a7db-68428d24cf32" providerId="ADAL" clId="{3F26B701-AADC-4668-AAA4-FB7BA2B947B1}" dt="2020-06-19T09:49:52.278" v="7525" actId="47"/>
        <pc:sldMkLst>
          <pc:docMk/>
          <pc:sldMk cId="1266007195" sldId="303"/>
        </pc:sldMkLst>
        <pc:spChg chg="mod">
          <ac:chgData name="Ragnhild Halvorsrud" userId="917ea340-fd63-490f-a7db-68428d24cf32" providerId="ADAL" clId="{3F26B701-AADC-4668-AAA4-FB7BA2B947B1}" dt="2020-06-19T09:49:34.858" v="7454" actId="790"/>
          <ac:spMkLst>
            <pc:docMk/>
            <pc:sldMk cId="1266007195" sldId="303"/>
            <ac:spMk id="5" creationId="{380A23CE-5815-4E08-B771-0889B994DC7C}"/>
          </ac:spMkLst>
        </pc:spChg>
        <pc:spChg chg="mod">
          <ac:chgData name="Ragnhild Halvorsrud" userId="917ea340-fd63-490f-a7db-68428d24cf32" providerId="ADAL" clId="{3F26B701-AADC-4668-AAA4-FB7BA2B947B1}" dt="2020-06-19T09:49:34.860" v="7455" actId="790"/>
          <ac:spMkLst>
            <pc:docMk/>
            <pc:sldMk cId="1266007195" sldId="303"/>
            <ac:spMk id="6" creationId="{9B259E65-8C90-4F0C-8E9B-6E8A0A6C0E6E}"/>
          </ac:spMkLst>
        </pc:spChg>
        <pc:spChg chg="mod">
          <ac:chgData name="Ragnhild Halvorsrud" userId="917ea340-fd63-490f-a7db-68428d24cf32" providerId="ADAL" clId="{3F26B701-AADC-4668-AAA4-FB7BA2B947B1}" dt="2020-06-19T09:49:34.862" v="7456" actId="790"/>
          <ac:spMkLst>
            <pc:docMk/>
            <pc:sldMk cId="1266007195" sldId="303"/>
            <ac:spMk id="8" creationId="{A190216D-3D82-4C4A-BBBC-58568D4C80B8}"/>
          </ac:spMkLst>
        </pc:spChg>
        <pc:spChg chg="mod">
          <ac:chgData name="Ragnhild Halvorsrud" userId="917ea340-fd63-490f-a7db-68428d24cf32" providerId="ADAL" clId="{3F26B701-AADC-4668-AAA4-FB7BA2B947B1}" dt="2020-06-19T09:49:34.863" v="7457" actId="790"/>
          <ac:spMkLst>
            <pc:docMk/>
            <pc:sldMk cId="1266007195" sldId="303"/>
            <ac:spMk id="9" creationId="{42B57A26-CA19-4A12-A954-F49F71795306}"/>
          </ac:spMkLst>
        </pc:spChg>
        <pc:spChg chg="mod">
          <ac:chgData name="Ragnhild Halvorsrud" userId="917ea340-fd63-490f-a7db-68428d24cf32" providerId="ADAL" clId="{3F26B701-AADC-4668-AAA4-FB7BA2B947B1}" dt="2020-06-19T09:49:34.865" v="7458" actId="790"/>
          <ac:spMkLst>
            <pc:docMk/>
            <pc:sldMk cId="1266007195" sldId="303"/>
            <ac:spMk id="10" creationId="{AA27A2F3-248E-49F3-AE20-5B255C593A47}"/>
          </ac:spMkLst>
        </pc:spChg>
        <pc:spChg chg="mod">
          <ac:chgData name="Ragnhild Halvorsrud" userId="917ea340-fd63-490f-a7db-68428d24cf32" providerId="ADAL" clId="{3F26B701-AADC-4668-AAA4-FB7BA2B947B1}" dt="2020-06-19T09:49:34.873" v="7459"/>
          <ac:spMkLst>
            <pc:docMk/>
            <pc:sldMk cId="1266007195" sldId="303"/>
            <ac:spMk id="16" creationId="{6B5AEB99-B3F1-4FE2-8188-97CC8BA63C15}"/>
          </ac:spMkLst>
        </pc:spChg>
        <pc:spChg chg="mod">
          <ac:chgData name="Ragnhild Halvorsrud" userId="917ea340-fd63-490f-a7db-68428d24cf32" providerId="ADAL" clId="{3F26B701-AADC-4668-AAA4-FB7BA2B947B1}" dt="2020-06-19T09:49:34.875" v="7460"/>
          <ac:spMkLst>
            <pc:docMk/>
            <pc:sldMk cId="1266007195" sldId="303"/>
            <ac:spMk id="17" creationId="{9E115B4F-3FF0-4743-879C-D0B52D661C3B}"/>
          </ac:spMkLst>
        </pc:spChg>
        <pc:spChg chg="mod">
          <ac:chgData name="Ragnhild Halvorsrud" userId="917ea340-fd63-490f-a7db-68428d24cf32" providerId="ADAL" clId="{3F26B701-AADC-4668-AAA4-FB7BA2B947B1}" dt="2020-06-19T09:49:34.886" v="7461"/>
          <ac:spMkLst>
            <pc:docMk/>
            <pc:sldMk cId="1266007195" sldId="303"/>
            <ac:spMk id="18" creationId="{15341CD3-D124-4708-B146-913EA0EC86D2}"/>
          </ac:spMkLst>
        </pc:spChg>
        <pc:spChg chg="mod">
          <ac:chgData name="Ragnhild Halvorsrud" userId="917ea340-fd63-490f-a7db-68428d24cf32" providerId="ADAL" clId="{3F26B701-AADC-4668-AAA4-FB7BA2B947B1}" dt="2020-06-19T09:49:34.886" v="7462"/>
          <ac:spMkLst>
            <pc:docMk/>
            <pc:sldMk cId="1266007195" sldId="303"/>
            <ac:spMk id="19" creationId="{6D4BC493-2179-4EE7-A1CD-A8CEA3E95156}"/>
          </ac:spMkLst>
        </pc:spChg>
        <pc:spChg chg="mod">
          <ac:chgData name="Ragnhild Halvorsrud" userId="917ea340-fd63-490f-a7db-68428d24cf32" providerId="ADAL" clId="{3F26B701-AADC-4668-AAA4-FB7BA2B947B1}" dt="2020-06-19T09:49:34.887" v="7463"/>
          <ac:spMkLst>
            <pc:docMk/>
            <pc:sldMk cId="1266007195" sldId="303"/>
            <ac:spMk id="22" creationId="{2A8B4CAF-E113-4C1B-950E-0AAEAD4C715F}"/>
          </ac:spMkLst>
        </pc:spChg>
        <pc:spChg chg="mod">
          <ac:chgData name="Ragnhild Halvorsrud" userId="917ea340-fd63-490f-a7db-68428d24cf32" providerId="ADAL" clId="{3F26B701-AADC-4668-AAA4-FB7BA2B947B1}" dt="2020-06-19T09:49:34.887" v="7464"/>
          <ac:spMkLst>
            <pc:docMk/>
            <pc:sldMk cId="1266007195" sldId="303"/>
            <ac:spMk id="23" creationId="{59A258F2-FB2B-4E0A-9412-F1EA0CDB2DE8}"/>
          </ac:spMkLst>
        </pc:spChg>
        <pc:spChg chg="mod">
          <ac:chgData name="Ragnhild Halvorsrud" userId="917ea340-fd63-490f-a7db-68428d24cf32" providerId="ADAL" clId="{3F26B701-AADC-4668-AAA4-FB7BA2B947B1}" dt="2020-06-19T09:49:34.888" v="7465"/>
          <ac:spMkLst>
            <pc:docMk/>
            <pc:sldMk cId="1266007195" sldId="303"/>
            <ac:spMk id="25" creationId="{311B6CC1-EB95-43B7-B897-5CC69DBB5F51}"/>
          </ac:spMkLst>
        </pc:spChg>
        <pc:spChg chg="mod">
          <ac:chgData name="Ragnhild Halvorsrud" userId="917ea340-fd63-490f-a7db-68428d24cf32" providerId="ADAL" clId="{3F26B701-AADC-4668-AAA4-FB7BA2B947B1}" dt="2020-06-19T09:49:34.888" v="7466"/>
          <ac:spMkLst>
            <pc:docMk/>
            <pc:sldMk cId="1266007195" sldId="303"/>
            <ac:spMk id="26" creationId="{C989C700-7DEC-43D2-8462-314C2ABB3F01}"/>
          </ac:spMkLst>
        </pc:spChg>
        <pc:spChg chg="mod">
          <ac:chgData name="Ragnhild Halvorsrud" userId="917ea340-fd63-490f-a7db-68428d24cf32" providerId="ADAL" clId="{3F26B701-AADC-4668-AAA4-FB7BA2B947B1}" dt="2020-06-19T09:49:34.889" v="7467"/>
          <ac:spMkLst>
            <pc:docMk/>
            <pc:sldMk cId="1266007195" sldId="303"/>
            <ac:spMk id="27" creationId="{5FB78D8D-ABE7-4848-B610-DEB9CE106385}"/>
          </ac:spMkLst>
        </pc:spChg>
        <pc:spChg chg="mod">
          <ac:chgData name="Ragnhild Halvorsrud" userId="917ea340-fd63-490f-a7db-68428d24cf32" providerId="ADAL" clId="{3F26B701-AADC-4668-AAA4-FB7BA2B947B1}" dt="2020-06-19T09:49:34.890" v="7468"/>
          <ac:spMkLst>
            <pc:docMk/>
            <pc:sldMk cId="1266007195" sldId="303"/>
            <ac:spMk id="28" creationId="{4E568EFA-E977-4FFC-9183-81F04C8806BD}"/>
          </ac:spMkLst>
        </pc:spChg>
        <pc:spChg chg="mod">
          <ac:chgData name="Ragnhild Halvorsrud" userId="917ea340-fd63-490f-a7db-68428d24cf32" providerId="ADAL" clId="{3F26B701-AADC-4668-AAA4-FB7BA2B947B1}" dt="2020-06-19T09:49:34.890" v="7469"/>
          <ac:spMkLst>
            <pc:docMk/>
            <pc:sldMk cId="1266007195" sldId="303"/>
            <ac:spMk id="31" creationId="{15C1A4A5-80A1-4919-AD34-08054FD238EF}"/>
          </ac:spMkLst>
        </pc:spChg>
        <pc:spChg chg="mod">
          <ac:chgData name="Ragnhild Halvorsrud" userId="917ea340-fd63-490f-a7db-68428d24cf32" providerId="ADAL" clId="{3F26B701-AADC-4668-AAA4-FB7BA2B947B1}" dt="2020-06-19T09:49:34.891" v="7470"/>
          <ac:spMkLst>
            <pc:docMk/>
            <pc:sldMk cId="1266007195" sldId="303"/>
            <ac:spMk id="32" creationId="{E59E22A2-B0A0-44AB-9794-F1213459E682}"/>
          </ac:spMkLst>
        </pc:spChg>
        <pc:spChg chg="mod">
          <ac:chgData name="Ragnhild Halvorsrud" userId="917ea340-fd63-490f-a7db-68428d24cf32" providerId="ADAL" clId="{3F26B701-AADC-4668-AAA4-FB7BA2B947B1}" dt="2020-06-19T09:49:34.891" v="7471"/>
          <ac:spMkLst>
            <pc:docMk/>
            <pc:sldMk cId="1266007195" sldId="303"/>
            <ac:spMk id="33" creationId="{237A53DD-5142-4BBC-88A8-3C4FF70C65EC}"/>
          </ac:spMkLst>
        </pc:spChg>
        <pc:spChg chg="mod">
          <ac:chgData name="Ragnhild Halvorsrud" userId="917ea340-fd63-490f-a7db-68428d24cf32" providerId="ADAL" clId="{3F26B701-AADC-4668-AAA4-FB7BA2B947B1}" dt="2020-06-19T09:49:34.892" v="7472"/>
          <ac:spMkLst>
            <pc:docMk/>
            <pc:sldMk cId="1266007195" sldId="303"/>
            <ac:spMk id="34" creationId="{72A2CB0F-1982-4332-9C69-3BA8D5FF7675}"/>
          </ac:spMkLst>
        </pc:spChg>
        <pc:spChg chg="mod">
          <ac:chgData name="Ragnhild Halvorsrud" userId="917ea340-fd63-490f-a7db-68428d24cf32" providerId="ADAL" clId="{3F26B701-AADC-4668-AAA4-FB7BA2B947B1}" dt="2020-06-19T09:49:34.892" v="7473"/>
          <ac:spMkLst>
            <pc:docMk/>
            <pc:sldMk cId="1266007195" sldId="303"/>
            <ac:spMk id="35" creationId="{753449AB-7D8D-48F4-85FC-ACB2E9CE8641}"/>
          </ac:spMkLst>
        </pc:spChg>
        <pc:spChg chg="mod">
          <ac:chgData name="Ragnhild Halvorsrud" userId="917ea340-fd63-490f-a7db-68428d24cf32" providerId="ADAL" clId="{3F26B701-AADC-4668-AAA4-FB7BA2B947B1}" dt="2020-06-19T09:49:34.893" v="7474"/>
          <ac:spMkLst>
            <pc:docMk/>
            <pc:sldMk cId="1266007195" sldId="303"/>
            <ac:spMk id="36" creationId="{802E15C9-9B9B-4BC3-8A54-6799C1F36FD0}"/>
          </ac:spMkLst>
        </pc:spChg>
        <pc:spChg chg="mod">
          <ac:chgData name="Ragnhild Halvorsrud" userId="917ea340-fd63-490f-a7db-68428d24cf32" providerId="ADAL" clId="{3F26B701-AADC-4668-AAA4-FB7BA2B947B1}" dt="2020-06-19T09:49:34.894" v="7475"/>
          <ac:spMkLst>
            <pc:docMk/>
            <pc:sldMk cId="1266007195" sldId="303"/>
            <ac:spMk id="58" creationId="{B86B1E97-FDE9-493F-B345-27F1197CDED2}"/>
          </ac:spMkLst>
        </pc:spChg>
        <pc:spChg chg="mod">
          <ac:chgData name="Ragnhild Halvorsrud" userId="917ea340-fd63-490f-a7db-68428d24cf32" providerId="ADAL" clId="{3F26B701-AADC-4668-AAA4-FB7BA2B947B1}" dt="2020-06-19T09:49:34.894" v="7476"/>
          <ac:spMkLst>
            <pc:docMk/>
            <pc:sldMk cId="1266007195" sldId="303"/>
            <ac:spMk id="59" creationId="{0711F59F-6D42-40CF-83F0-8A94B2E2A4AE}"/>
          </ac:spMkLst>
        </pc:spChg>
        <pc:spChg chg="mod">
          <ac:chgData name="Ragnhild Halvorsrud" userId="917ea340-fd63-490f-a7db-68428d24cf32" providerId="ADAL" clId="{3F26B701-AADC-4668-AAA4-FB7BA2B947B1}" dt="2020-06-19T09:49:34.895" v="7477"/>
          <ac:spMkLst>
            <pc:docMk/>
            <pc:sldMk cId="1266007195" sldId="303"/>
            <ac:spMk id="60" creationId="{79479B73-EB8F-4CC8-A562-7BCE1BF828F6}"/>
          </ac:spMkLst>
        </pc:spChg>
        <pc:spChg chg="mod">
          <ac:chgData name="Ragnhild Halvorsrud" userId="917ea340-fd63-490f-a7db-68428d24cf32" providerId="ADAL" clId="{3F26B701-AADC-4668-AAA4-FB7BA2B947B1}" dt="2020-06-19T09:49:34.896" v="7478"/>
          <ac:spMkLst>
            <pc:docMk/>
            <pc:sldMk cId="1266007195" sldId="303"/>
            <ac:spMk id="61" creationId="{587F9274-6D87-42F9-9DDA-3C935B60DACC}"/>
          </ac:spMkLst>
        </pc:spChg>
        <pc:spChg chg="mod">
          <ac:chgData name="Ragnhild Halvorsrud" userId="917ea340-fd63-490f-a7db-68428d24cf32" providerId="ADAL" clId="{3F26B701-AADC-4668-AAA4-FB7BA2B947B1}" dt="2020-06-19T09:49:34.896" v="7479"/>
          <ac:spMkLst>
            <pc:docMk/>
            <pc:sldMk cId="1266007195" sldId="303"/>
            <ac:spMk id="62" creationId="{EE724ED9-5697-42EE-B859-761F3502ED38}"/>
          </ac:spMkLst>
        </pc:spChg>
        <pc:spChg chg="mod">
          <ac:chgData name="Ragnhild Halvorsrud" userId="917ea340-fd63-490f-a7db-68428d24cf32" providerId="ADAL" clId="{3F26B701-AADC-4668-AAA4-FB7BA2B947B1}" dt="2020-06-19T09:49:34.897" v="7480"/>
          <ac:spMkLst>
            <pc:docMk/>
            <pc:sldMk cId="1266007195" sldId="303"/>
            <ac:spMk id="63" creationId="{5EA71ED2-28DC-41EE-9999-2FF81A4ECBDB}"/>
          </ac:spMkLst>
        </pc:spChg>
        <pc:spChg chg="mod">
          <ac:chgData name="Ragnhild Halvorsrud" userId="917ea340-fd63-490f-a7db-68428d24cf32" providerId="ADAL" clId="{3F26B701-AADC-4668-AAA4-FB7BA2B947B1}" dt="2020-06-19T09:49:34.898" v="7481"/>
          <ac:spMkLst>
            <pc:docMk/>
            <pc:sldMk cId="1266007195" sldId="303"/>
            <ac:spMk id="64" creationId="{87E8EFC7-13F9-455F-BE90-AB4D864DEB6F}"/>
          </ac:spMkLst>
        </pc:spChg>
        <pc:spChg chg="mod">
          <ac:chgData name="Ragnhild Halvorsrud" userId="917ea340-fd63-490f-a7db-68428d24cf32" providerId="ADAL" clId="{3F26B701-AADC-4668-AAA4-FB7BA2B947B1}" dt="2020-06-19T09:49:34.899" v="7482"/>
          <ac:spMkLst>
            <pc:docMk/>
            <pc:sldMk cId="1266007195" sldId="303"/>
            <ac:spMk id="66" creationId="{FE3D94E1-411C-4824-90ED-C0DC3E64945C}"/>
          </ac:spMkLst>
        </pc:spChg>
        <pc:spChg chg="mod">
          <ac:chgData name="Ragnhild Halvorsrud" userId="917ea340-fd63-490f-a7db-68428d24cf32" providerId="ADAL" clId="{3F26B701-AADC-4668-AAA4-FB7BA2B947B1}" dt="2020-06-19T09:49:34.900" v="7483"/>
          <ac:spMkLst>
            <pc:docMk/>
            <pc:sldMk cId="1266007195" sldId="303"/>
            <ac:spMk id="69" creationId="{9D15D3B2-A243-437D-AA45-8220C667AEE3}"/>
          </ac:spMkLst>
        </pc:spChg>
        <pc:spChg chg="mod">
          <ac:chgData name="Ragnhild Halvorsrud" userId="917ea340-fd63-490f-a7db-68428d24cf32" providerId="ADAL" clId="{3F26B701-AADC-4668-AAA4-FB7BA2B947B1}" dt="2020-06-19T09:49:34.901" v="7484"/>
          <ac:spMkLst>
            <pc:docMk/>
            <pc:sldMk cId="1266007195" sldId="303"/>
            <ac:spMk id="71" creationId="{0A3D97DF-F597-44AE-A905-5462AE044F41}"/>
          </ac:spMkLst>
        </pc:spChg>
        <pc:spChg chg="mod">
          <ac:chgData name="Ragnhild Halvorsrud" userId="917ea340-fd63-490f-a7db-68428d24cf32" providerId="ADAL" clId="{3F26B701-AADC-4668-AAA4-FB7BA2B947B1}" dt="2020-06-19T09:49:34.901" v="7485"/>
          <ac:spMkLst>
            <pc:docMk/>
            <pc:sldMk cId="1266007195" sldId="303"/>
            <ac:spMk id="72" creationId="{C5FE77CF-E474-40E0-9DE1-FBB2FC09FCB1}"/>
          </ac:spMkLst>
        </pc:spChg>
        <pc:spChg chg="mod">
          <ac:chgData name="Ragnhild Halvorsrud" userId="917ea340-fd63-490f-a7db-68428d24cf32" providerId="ADAL" clId="{3F26B701-AADC-4668-AAA4-FB7BA2B947B1}" dt="2020-06-19T09:49:34.902" v="7486"/>
          <ac:spMkLst>
            <pc:docMk/>
            <pc:sldMk cId="1266007195" sldId="303"/>
            <ac:spMk id="74" creationId="{80A3FC2D-0B23-4BC8-9310-F32A4789AA65}"/>
          </ac:spMkLst>
        </pc:spChg>
      </pc:sldChg>
      <pc:sldChg chg="modSp add mod ord modNotes">
        <pc:chgData name="Ragnhild Halvorsrud" userId="917ea340-fd63-490f-a7db-68428d24cf32" providerId="ADAL" clId="{3F26B701-AADC-4668-AAA4-FB7BA2B947B1}" dt="2020-06-19T17:20:47.667" v="16984" actId="790"/>
        <pc:sldMkLst>
          <pc:docMk/>
          <pc:sldMk cId="1775291750" sldId="308"/>
        </pc:sldMkLst>
        <pc:spChg chg="mod">
          <ac:chgData name="Ragnhild Halvorsrud" userId="917ea340-fd63-490f-a7db-68428d24cf32" providerId="ADAL" clId="{3F26B701-AADC-4668-AAA4-FB7BA2B947B1}" dt="2020-06-19T17:20:47.638" v="16971" actId="790"/>
          <ac:spMkLst>
            <pc:docMk/>
            <pc:sldMk cId="1775291750" sldId="308"/>
            <ac:spMk id="2" creationId="{445361DC-A873-4CF1-B885-893544BD23E6}"/>
          </ac:spMkLst>
        </pc:spChg>
        <pc:spChg chg="mod">
          <ac:chgData name="Ragnhild Halvorsrud" userId="917ea340-fd63-490f-a7db-68428d24cf32" providerId="ADAL" clId="{3F26B701-AADC-4668-AAA4-FB7BA2B947B1}" dt="2020-06-19T17:20:47.640" v="16972" actId="790"/>
          <ac:spMkLst>
            <pc:docMk/>
            <pc:sldMk cId="1775291750" sldId="308"/>
            <ac:spMk id="3" creationId="{A657D746-780B-4B2B-BAB5-EF31F7F3F2BE}"/>
          </ac:spMkLst>
        </pc:spChg>
        <pc:spChg chg="mod">
          <ac:chgData name="Ragnhild Halvorsrud" userId="917ea340-fd63-490f-a7db-68428d24cf32" providerId="ADAL" clId="{3F26B701-AADC-4668-AAA4-FB7BA2B947B1}" dt="2020-06-19T17:20:47.646" v="16973" actId="790"/>
          <ac:spMkLst>
            <pc:docMk/>
            <pc:sldMk cId="1775291750" sldId="308"/>
            <ac:spMk id="142" creationId="{4726E1CE-ED03-42E6-B229-76253DEB1620}"/>
          </ac:spMkLst>
        </pc:spChg>
        <pc:spChg chg="mod">
          <ac:chgData name="Ragnhild Halvorsrud" userId="917ea340-fd63-490f-a7db-68428d24cf32" providerId="ADAL" clId="{3F26B701-AADC-4668-AAA4-FB7BA2B947B1}" dt="2020-06-19T17:20:47.648" v="16974" actId="790"/>
          <ac:spMkLst>
            <pc:docMk/>
            <pc:sldMk cId="1775291750" sldId="308"/>
            <ac:spMk id="143" creationId="{BDA40E7D-DD8B-40C8-9DE2-9EF24C29CE57}"/>
          </ac:spMkLst>
        </pc:spChg>
        <pc:spChg chg="mod">
          <ac:chgData name="Ragnhild Halvorsrud" userId="917ea340-fd63-490f-a7db-68428d24cf32" providerId="ADAL" clId="{3F26B701-AADC-4668-AAA4-FB7BA2B947B1}" dt="2020-06-19T17:20:47.651" v="16975" actId="790"/>
          <ac:spMkLst>
            <pc:docMk/>
            <pc:sldMk cId="1775291750" sldId="308"/>
            <ac:spMk id="144" creationId="{244DEFF9-3020-4005-9E7C-106FCF7645B1}"/>
          </ac:spMkLst>
        </pc:spChg>
        <pc:spChg chg="mod">
          <ac:chgData name="Ragnhild Halvorsrud" userId="917ea340-fd63-490f-a7db-68428d24cf32" providerId="ADAL" clId="{3F26B701-AADC-4668-AAA4-FB7BA2B947B1}" dt="2020-06-19T17:20:47.652" v="16976" actId="790"/>
          <ac:spMkLst>
            <pc:docMk/>
            <pc:sldMk cId="1775291750" sldId="308"/>
            <ac:spMk id="145" creationId="{A68A2C18-FF7D-4A80-812B-647AB6CDB534}"/>
          </ac:spMkLst>
        </pc:spChg>
        <pc:spChg chg="mod">
          <ac:chgData name="Ragnhild Halvorsrud" userId="917ea340-fd63-490f-a7db-68428d24cf32" providerId="ADAL" clId="{3F26B701-AADC-4668-AAA4-FB7BA2B947B1}" dt="2020-06-19T17:20:47.653" v="16977" actId="790"/>
          <ac:spMkLst>
            <pc:docMk/>
            <pc:sldMk cId="1775291750" sldId="308"/>
            <ac:spMk id="146" creationId="{D4D8F8D2-1F3A-4E7B-9099-80558A556854}"/>
          </ac:spMkLst>
        </pc:spChg>
        <pc:spChg chg="mod">
          <ac:chgData name="Ragnhild Halvorsrud" userId="917ea340-fd63-490f-a7db-68428d24cf32" providerId="ADAL" clId="{3F26B701-AADC-4668-AAA4-FB7BA2B947B1}" dt="2020-06-19T17:20:47.655" v="16978" actId="790"/>
          <ac:spMkLst>
            <pc:docMk/>
            <pc:sldMk cId="1775291750" sldId="308"/>
            <ac:spMk id="147" creationId="{A46804A7-FDA2-4320-9384-E3DD6DFBCFD5}"/>
          </ac:spMkLst>
        </pc:spChg>
        <pc:spChg chg="mod">
          <ac:chgData name="Ragnhild Halvorsrud" userId="917ea340-fd63-490f-a7db-68428d24cf32" providerId="ADAL" clId="{3F26B701-AADC-4668-AAA4-FB7BA2B947B1}" dt="2020-06-19T17:20:47.657" v="16979" actId="790"/>
          <ac:spMkLst>
            <pc:docMk/>
            <pc:sldMk cId="1775291750" sldId="308"/>
            <ac:spMk id="148" creationId="{9845FEE3-F7D4-4D9F-8E55-DCFEA66B07B0}"/>
          </ac:spMkLst>
        </pc:spChg>
        <pc:spChg chg="mod">
          <ac:chgData name="Ragnhild Halvorsrud" userId="917ea340-fd63-490f-a7db-68428d24cf32" providerId="ADAL" clId="{3F26B701-AADC-4668-AAA4-FB7BA2B947B1}" dt="2020-06-19T17:20:47.659" v="16980" actId="790"/>
          <ac:spMkLst>
            <pc:docMk/>
            <pc:sldMk cId="1775291750" sldId="308"/>
            <ac:spMk id="149" creationId="{7360609C-BB95-4ADE-B085-69AE30126854}"/>
          </ac:spMkLst>
        </pc:spChg>
        <pc:spChg chg="mod">
          <ac:chgData name="Ragnhild Halvorsrud" userId="917ea340-fd63-490f-a7db-68428d24cf32" providerId="ADAL" clId="{3F26B701-AADC-4668-AAA4-FB7BA2B947B1}" dt="2020-06-19T17:20:47.662" v="16981" actId="790"/>
          <ac:spMkLst>
            <pc:docMk/>
            <pc:sldMk cId="1775291750" sldId="308"/>
            <ac:spMk id="155" creationId="{E721DA30-D984-4F08-B32F-B888A0661E44}"/>
          </ac:spMkLst>
        </pc:spChg>
        <pc:spChg chg="mod">
          <ac:chgData name="Ragnhild Halvorsrud" userId="917ea340-fd63-490f-a7db-68428d24cf32" providerId="ADAL" clId="{3F26B701-AADC-4668-AAA4-FB7BA2B947B1}" dt="2020-06-19T17:20:47.664" v="16982" actId="790"/>
          <ac:spMkLst>
            <pc:docMk/>
            <pc:sldMk cId="1775291750" sldId="308"/>
            <ac:spMk id="156" creationId="{8787CECD-877A-40E5-B6BA-C1BF3DF5AB0F}"/>
          </ac:spMkLst>
        </pc:spChg>
      </pc:sldChg>
      <pc:sldChg chg="modSp add del mod modNotes">
        <pc:chgData name="Ragnhild Halvorsrud" userId="917ea340-fd63-490f-a7db-68428d24cf32" providerId="ADAL" clId="{3F26B701-AADC-4668-AAA4-FB7BA2B947B1}" dt="2020-06-19T11:49:39.245" v="9469" actId="47"/>
        <pc:sldMkLst>
          <pc:docMk/>
          <pc:sldMk cId="3517278896" sldId="370"/>
        </pc:sldMkLst>
        <pc:spChg chg="mod">
          <ac:chgData name="Ragnhild Halvorsrud" userId="917ea340-fd63-490f-a7db-68428d24cf32" providerId="ADAL" clId="{3F26B701-AADC-4668-AAA4-FB7BA2B947B1}" dt="2020-06-19T11:47:11.976" v="9450" actId="790"/>
          <ac:spMkLst>
            <pc:docMk/>
            <pc:sldMk cId="3517278896" sldId="370"/>
            <ac:spMk id="2" creationId="{00000000-0000-0000-0000-000000000000}"/>
          </ac:spMkLst>
        </pc:spChg>
        <pc:spChg chg="mod">
          <ac:chgData name="Ragnhild Halvorsrud" userId="917ea340-fd63-490f-a7db-68428d24cf32" providerId="ADAL" clId="{3F26B701-AADC-4668-AAA4-FB7BA2B947B1}" dt="2020-06-19T11:47:11.980" v="9451" actId="790"/>
          <ac:spMkLst>
            <pc:docMk/>
            <pc:sldMk cId="3517278896" sldId="370"/>
            <ac:spMk id="3" creationId="{00000000-0000-0000-0000-000000000000}"/>
          </ac:spMkLst>
        </pc:spChg>
        <pc:spChg chg="mod">
          <ac:chgData name="Ragnhild Halvorsrud" userId="917ea340-fd63-490f-a7db-68428d24cf32" providerId="ADAL" clId="{3F26B701-AADC-4668-AAA4-FB7BA2B947B1}" dt="2020-06-19T11:47:11.982" v="9452" actId="790"/>
          <ac:spMkLst>
            <pc:docMk/>
            <pc:sldMk cId="3517278896" sldId="370"/>
            <ac:spMk id="5" creationId="{00000000-0000-0000-0000-000000000000}"/>
          </ac:spMkLst>
        </pc:spChg>
      </pc:sldChg>
      <pc:sldChg chg="addSp delSp modSp add mod ord modNotes">
        <pc:chgData name="Ragnhild Halvorsrud" userId="917ea340-fd63-490f-a7db-68428d24cf32" providerId="ADAL" clId="{3F26B701-AADC-4668-AAA4-FB7BA2B947B1}" dt="2020-06-19T17:20:45.775" v="16015" actId="790"/>
        <pc:sldMkLst>
          <pc:docMk/>
          <pc:sldMk cId="2416284616" sldId="377"/>
        </pc:sldMkLst>
        <pc:spChg chg="mod">
          <ac:chgData name="Ragnhild Halvorsrud" userId="917ea340-fd63-490f-a7db-68428d24cf32" providerId="ADAL" clId="{3F26B701-AADC-4668-AAA4-FB7BA2B947B1}" dt="2020-06-19T17:20:45.754" v="16007" actId="790"/>
          <ac:spMkLst>
            <pc:docMk/>
            <pc:sldMk cId="2416284616" sldId="377"/>
            <ac:spMk id="2" creationId="{00000000-0000-0000-0000-000000000000}"/>
          </ac:spMkLst>
        </pc:spChg>
        <pc:spChg chg="mod">
          <ac:chgData name="Ragnhild Halvorsrud" userId="917ea340-fd63-490f-a7db-68428d24cf32" providerId="ADAL" clId="{3F26B701-AADC-4668-AAA4-FB7BA2B947B1}" dt="2020-06-19T17:20:45.757" v="16008" actId="790"/>
          <ac:spMkLst>
            <pc:docMk/>
            <pc:sldMk cId="2416284616" sldId="377"/>
            <ac:spMk id="3" creationId="{22955A52-4B22-46D7-9D07-662A2BAE4BE5}"/>
          </ac:spMkLst>
        </pc:spChg>
        <pc:spChg chg="add del mod">
          <ac:chgData name="Ragnhild Halvorsrud" userId="917ea340-fd63-490f-a7db-68428d24cf32" providerId="ADAL" clId="{3F26B701-AADC-4668-AAA4-FB7BA2B947B1}" dt="2020-06-19T16:44:28.764" v="12442"/>
          <ac:spMkLst>
            <pc:docMk/>
            <pc:sldMk cId="2416284616" sldId="377"/>
            <ac:spMk id="10" creationId="{0F170435-1BEA-4F64-AC34-0403B1472C72}"/>
          </ac:spMkLst>
        </pc:spChg>
        <pc:spChg chg="add del mod">
          <ac:chgData name="Ragnhild Halvorsrud" userId="917ea340-fd63-490f-a7db-68428d24cf32" providerId="ADAL" clId="{3F26B701-AADC-4668-AAA4-FB7BA2B947B1}" dt="2020-06-19T16:44:28.764" v="12442"/>
          <ac:spMkLst>
            <pc:docMk/>
            <pc:sldMk cId="2416284616" sldId="377"/>
            <ac:spMk id="11" creationId="{CBC29A3A-90AF-4F4A-8513-586ADD8ADF01}"/>
          </ac:spMkLst>
        </pc:spChg>
        <pc:spChg chg="add del mod">
          <ac:chgData name="Ragnhild Halvorsrud" userId="917ea340-fd63-490f-a7db-68428d24cf32" providerId="ADAL" clId="{3F26B701-AADC-4668-AAA4-FB7BA2B947B1}" dt="2020-06-19T16:44:28.764" v="12442"/>
          <ac:spMkLst>
            <pc:docMk/>
            <pc:sldMk cId="2416284616" sldId="377"/>
            <ac:spMk id="12" creationId="{8A60060F-479B-40D4-A3AC-717E3D79B2FE}"/>
          </ac:spMkLst>
        </pc:spChg>
        <pc:spChg chg="add del mod">
          <ac:chgData name="Ragnhild Halvorsrud" userId="917ea340-fd63-490f-a7db-68428d24cf32" providerId="ADAL" clId="{3F26B701-AADC-4668-AAA4-FB7BA2B947B1}" dt="2020-06-19T16:44:28.764" v="12442"/>
          <ac:spMkLst>
            <pc:docMk/>
            <pc:sldMk cId="2416284616" sldId="377"/>
            <ac:spMk id="13" creationId="{E2E06EEF-CEF1-4468-8010-15CF6E33D3D2}"/>
          </ac:spMkLst>
        </pc:spChg>
        <pc:spChg chg="add del mod">
          <ac:chgData name="Ragnhild Halvorsrud" userId="917ea340-fd63-490f-a7db-68428d24cf32" providerId="ADAL" clId="{3F26B701-AADC-4668-AAA4-FB7BA2B947B1}" dt="2020-06-19T16:44:28.764" v="12442"/>
          <ac:spMkLst>
            <pc:docMk/>
            <pc:sldMk cId="2416284616" sldId="377"/>
            <ac:spMk id="14" creationId="{A76E272D-D683-4B4A-9BFA-F9C4EFCA5013}"/>
          </ac:spMkLst>
        </pc:spChg>
        <pc:spChg chg="add mod">
          <ac:chgData name="Ragnhild Halvorsrud" userId="917ea340-fd63-490f-a7db-68428d24cf32" providerId="ADAL" clId="{3F26B701-AADC-4668-AAA4-FB7BA2B947B1}" dt="2020-06-19T17:20:45.759" v="16009" actId="790"/>
          <ac:spMkLst>
            <pc:docMk/>
            <pc:sldMk cId="2416284616" sldId="377"/>
            <ac:spMk id="20" creationId="{3BDC3710-3C47-4467-8292-2DA730BC221A}"/>
          </ac:spMkLst>
        </pc:spChg>
        <pc:spChg chg="add mod">
          <ac:chgData name="Ragnhild Halvorsrud" userId="917ea340-fd63-490f-a7db-68428d24cf32" providerId="ADAL" clId="{3F26B701-AADC-4668-AAA4-FB7BA2B947B1}" dt="2020-06-19T17:20:45.762" v="16010" actId="790"/>
          <ac:spMkLst>
            <pc:docMk/>
            <pc:sldMk cId="2416284616" sldId="377"/>
            <ac:spMk id="21" creationId="{72C776B2-E4C3-402C-8B0E-C180BD2FD6CB}"/>
          </ac:spMkLst>
        </pc:spChg>
        <pc:spChg chg="add mod">
          <ac:chgData name="Ragnhild Halvorsrud" userId="917ea340-fd63-490f-a7db-68428d24cf32" providerId="ADAL" clId="{3F26B701-AADC-4668-AAA4-FB7BA2B947B1}" dt="2020-06-19T17:20:45.764" v="16011" actId="790"/>
          <ac:spMkLst>
            <pc:docMk/>
            <pc:sldMk cId="2416284616" sldId="377"/>
            <ac:spMk id="22" creationId="{45C0B19F-266B-4450-8024-0051EA922735}"/>
          </ac:spMkLst>
        </pc:spChg>
        <pc:spChg chg="add mod">
          <ac:chgData name="Ragnhild Halvorsrud" userId="917ea340-fd63-490f-a7db-68428d24cf32" providerId="ADAL" clId="{3F26B701-AADC-4668-AAA4-FB7BA2B947B1}" dt="2020-06-19T17:20:45.766" v="16012" actId="790"/>
          <ac:spMkLst>
            <pc:docMk/>
            <pc:sldMk cId="2416284616" sldId="377"/>
            <ac:spMk id="23" creationId="{2D9DB81C-D603-4FBA-9848-96CE4B5F0032}"/>
          </ac:spMkLst>
        </pc:spChg>
        <pc:spChg chg="add mod">
          <ac:chgData name="Ragnhild Halvorsrud" userId="917ea340-fd63-490f-a7db-68428d24cf32" providerId="ADAL" clId="{3F26B701-AADC-4668-AAA4-FB7BA2B947B1}" dt="2020-06-19T17:20:45.769" v="16013" actId="790"/>
          <ac:spMkLst>
            <pc:docMk/>
            <pc:sldMk cId="2416284616" sldId="377"/>
            <ac:spMk id="24" creationId="{1E33716D-A1D2-4797-ACAC-504631823060}"/>
          </ac:spMkLst>
        </pc:spChg>
        <pc:picChg chg="mod">
          <ac:chgData name="Ragnhild Halvorsrud" userId="917ea340-fd63-490f-a7db-68428d24cf32" providerId="ADAL" clId="{3F26B701-AADC-4668-AAA4-FB7BA2B947B1}" dt="2020-06-19T16:44:27.141" v="12441" actId="1076"/>
          <ac:picMkLst>
            <pc:docMk/>
            <pc:sldMk cId="2416284616" sldId="377"/>
            <ac:picMk id="4" creationId="{00000000-0000-0000-0000-000000000000}"/>
          </ac:picMkLst>
        </pc:picChg>
        <pc:picChg chg="add del mod">
          <ac:chgData name="Ragnhild Halvorsrud" userId="917ea340-fd63-490f-a7db-68428d24cf32" providerId="ADAL" clId="{3F26B701-AADC-4668-AAA4-FB7BA2B947B1}" dt="2020-06-19T16:44:28.764" v="12442"/>
          <ac:picMkLst>
            <pc:docMk/>
            <pc:sldMk cId="2416284616" sldId="377"/>
            <ac:picMk id="5" creationId="{057B89DA-02AC-4C46-9B4F-CFA7E8D3D5BA}"/>
          </ac:picMkLst>
        </pc:picChg>
        <pc:picChg chg="add del mod">
          <ac:chgData name="Ragnhild Halvorsrud" userId="917ea340-fd63-490f-a7db-68428d24cf32" providerId="ADAL" clId="{3F26B701-AADC-4668-AAA4-FB7BA2B947B1}" dt="2020-06-19T16:44:28.764" v="12442"/>
          <ac:picMkLst>
            <pc:docMk/>
            <pc:sldMk cId="2416284616" sldId="377"/>
            <ac:picMk id="6" creationId="{5BCC6A69-A641-4129-AADD-5FCCCCBEF352}"/>
          </ac:picMkLst>
        </pc:picChg>
        <pc:picChg chg="add del mod">
          <ac:chgData name="Ragnhild Halvorsrud" userId="917ea340-fd63-490f-a7db-68428d24cf32" providerId="ADAL" clId="{3F26B701-AADC-4668-AAA4-FB7BA2B947B1}" dt="2020-06-19T16:44:28.764" v="12442"/>
          <ac:picMkLst>
            <pc:docMk/>
            <pc:sldMk cId="2416284616" sldId="377"/>
            <ac:picMk id="7" creationId="{31FF60A2-096F-487E-A2E4-CCE21AECE8C0}"/>
          </ac:picMkLst>
        </pc:picChg>
        <pc:picChg chg="add del mod">
          <ac:chgData name="Ragnhild Halvorsrud" userId="917ea340-fd63-490f-a7db-68428d24cf32" providerId="ADAL" clId="{3F26B701-AADC-4668-AAA4-FB7BA2B947B1}" dt="2020-06-19T16:44:28.764" v="12442"/>
          <ac:picMkLst>
            <pc:docMk/>
            <pc:sldMk cId="2416284616" sldId="377"/>
            <ac:picMk id="8" creationId="{F7C84837-A5C2-45A3-B695-338D79302DC3}"/>
          </ac:picMkLst>
        </pc:picChg>
        <pc:picChg chg="add del mod">
          <ac:chgData name="Ragnhild Halvorsrud" userId="917ea340-fd63-490f-a7db-68428d24cf32" providerId="ADAL" clId="{3F26B701-AADC-4668-AAA4-FB7BA2B947B1}" dt="2020-06-19T16:44:28.764" v="12442"/>
          <ac:picMkLst>
            <pc:docMk/>
            <pc:sldMk cId="2416284616" sldId="377"/>
            <ac:picMk id="9" creationId="{9C3E9A2F-A5A7-438E-9A9B-E518F54BE672}"/>
          </ac:picMkLst>
        </pc:picChg>
        <pc:picChg chg="add mod">
          <ac:chgData name="Ragnhild Halvorsrud" userId="917ea340-fd63-490f-a7db-68428d24cf32" providerId="ADAL" clId="{3F26B701-AADC-4668-AAA4-FB7BA2B947B1}" dt="2020-06-19T16:45:53.769" v="12451" actId="1076"/>
          <ac:picMkLst>
            <pc:docMk/>
            <pc:sldMk cId="2416284616" sldId="377"/>
            <ac:picMk id="15" creationId="{AC14AB0F-61B2-4DB6-965F-0F6E85E4686E}"/>
          </ac:picMkLst>
        </pc:picChg>
        <pc:picChg chg="add mod">
          <ac:chgData name="Ragnhild Halvorsrud" userId="917ea340-fd63-490f-a7db-68428d24cf32" providerId="ADAL" clId="{3F26B701-AADC-4668-AAA4-FB7BA2B947B1}" dt="2020-06-19T16:45:53.769" v="12451" actId="1076"/>
          <ac:picMkLst>
            <pc:docMk/>
            <pc:sldMk cId="2416284616" sldId="377"/>
            <ac:picMk id="16" creationId="{A0E2309F-BC4F-463B-9EA2-5D079D855EF2}"/>
          </ac:picMkLst>
        </pc:picChg>
        <pc:picChg chg="add mod">
          <ac:chgData name="Ragnhild Halvorsrud" userId="917ea340-fd63-490f-a7db-68428d24cf32" providerId="ADAL" clId="{3F26B701-AADC-4668-AAA4-FB7BA2B947B1}" dt="2020-06-19T16:45:53.769" v="12451" actId="1076"/>
          <ac:picMkLst>
            <pc:docMk/>
            <pc:sldMk cId="2416284616" sldId="377"/>
            <ac:picMk id="17" creationId="{61FB8742-C5F4-411B-A624-7246B1509FC0}"/>
          </ac:picMkLst>
        </pc:picChg>
        <pc:picChg chg="add mod">
          <ac:chgData name="Ragnhild Halvorsrud" userId="917ea340-fd63-490f-a7db-68428d24cf32" providerId="ADAL" clId="{3F26B701-AADC-4668-AAA4-FB7BA2B947B1}" dt="2020-06-19T16:45:53.769" v="12451" actId="1076"/>
          <ac:picMkLst>
            <pc:docMk/>
            <pc:sldMk cId="2416284616" sldId="377"/>
            <ac:picMk id="18" creationId="{BBAAB6D9-DC55-4B65-9346-DFA586BCDF07}"/>
          </ac:picMkLst>
        </pc:picChg>
        <pc:picChg chg="add mod">
          <ac:chgData name="Ragnhild Halvorsrud" userId="917ea340-fd63-490f-a7db-68428d24cf32" providerId="ADAL" clId="{3F26B701-AADC-4668-AAA4-FB7BA2B947B1}" dt="2020-06-19T16:45:53.769" v="12451" actId="1076"/>
          <ac:picMkLst>
            <pc:docMk/>
            <pc:sldMk cId="2416284616" sldId="377"/>
            <ac:picMk id="19" creationId="{9F84D988-A691-4CD8-A97C-F78E8867297F}"/>
          </ac:picMkLst>
        </pc:picChg>
      </pc:sldChg>
      <pc:sldChg chg="modSp del mod ord modNotes">
        <pc:chgData name="Ragnhild Halvorsrud" userId="917ea340-fd63-490f-a7db-68428d24cf32" providerId="ADAL" clId="{3F26B701-AADC-4668-AAA4-FB7BA2B947B1}" dt="2020-06-19T16:13:36.166" v="11458" actId="47"/>
        <pc:sldMkLst>
          <pc:docMk/>
          <pc:sldMk cId="2847401617" sldId="388"/>
        </pc:sldMkLst>
        <pc:spChg chg="mod">
          <ac:chgData name="Ragnhild Halvorsrud" userId="917ea340-fd63-490f-a7db-68428d24cf32" providerId="ADAL" clId="{3F26B701-AADC-4668-AAA4-FB7BA2B947B1}" dt="2020-06-19T11:56:30.144" v="9670" actId="6549"/>
          <ac:spMkLst>
            <pc:docMk/>
            <pc:sldMk cId="2847401617" sldId="388"/>
            <ac:spMk id="2" creationId="{00000000-0000-0000-0000-000000000000}"/>
          </ac:spMkLst>
        </pc:spChg>
        <pc:spChg chg="mod">
          <ac:chgData name="Ragnhild Halvorsrud" userId="917ea340-fd63-490f-a7db-68428d24cf32" providerId="ADAL" clId="{3F26B701-AADC-4668-AAA4-FB7BA2B947B1}" dt="2020-06-19T09:27:07.046" v="6245" actId="790"/>
          <ac:spMkLst>
            <pc:docMk/>
            <pc:sldMk cId="2847401617" sldId="388"/>
            <ac:spMk id="4" creationId="{00000000-0000-0000-0000-000000000000}"/>
          </ac:spMkLst>
        </pc:spChg>
        <pc:spChg chg="mod">
          <ac:chgData name="Ragnhild Halvorsrud" userId="917ea340-fd63-490f-a7db-68428d24cf32" providerId="ADAL" clId="{3F26B701-AADC-4668-AAA4-FB7BA2B947B1}" dt="2020-06-19T09:27:07.043" v="6243" actId="790"/>
          <ac:spMkLst>
            <pc:docMk/>
            <pc:sldMk cId="2847401617" sldId="388"/>
            <ac:spMk id="12" creationId="{00000000-0000-0000-0000-000000000000}"/>
          </ac:spMkLst>
        </pc:spChg>
        <pc:spChg chg="mod">
          <ac:chgData name="Ragnhild Halvorsrud" userId="917ea340-fd63-490f-a7db-68428d24cf32" providerId="ADAL" clId="{3F26B701-AADC-4668-AAA4-FB7BA2B947B1}" dt="2020-06-19T09:27:07.045" v="6244" actId="790"/>
          <ac:spMkLst>
            <pc:docMk/>
            <pc:sldMk cId="2847401617" sldId="388"/>
            <ac:spMk id="14" creationId="{00000000-0000-0000-0000-000000000000}"/>
          </ac:spMkLst>
        </pc:spChg>
        <pc:spChg chg="mod">
          <ac:chgData name="Ragnhild Halvorsrud" userId="917ea340-fd63-490f-a7db-68428d24cf32" providerId="ADAL" clId="{3F26B701-AADC-4668-AAA4-FB7BA2B947B1}" dt="2020-06-19T09:27:07.050" v="6247" actId="790"/>
          <ac:spMkLst>
            <pc:docMk/>
            <pc:sldMk cId="2847401617" sldId="388"/>
            <ac:spMk id="17" creationId="{00000000-0000-0000-0000-000000000000}"/>
          </ac:spMkLst>
        </pc:spChg>
        <pc:spChg chg="mod">
          <ac:chgData name="Ragnhild Halvorsrud" userId="917ea340-fd63-490f-a7db-68428d24cf32" providerId="ADAL" clId="{3F26B701-AADC-4668-AAA4-FB7BA2B947B1}" dt="2020-06-19T09:27:07.051" v="6248" actId="790"/>
          <ac:spMkLst>
            <pc:docMk/>
            <pc:sldMk cId="2847401617" sldId="388"/>
            <ac:spMk id="18" creationId="{00000000-0000-0000-0000-000000000000}"/>
          </ac:spMkLst>
        </pc:spChg>
        <pc:spChg chg="mod">
          <ac:chgData name="Ragnhild Halvorsrud" userId="917ea340-fd63-490f-a7db-68428d24cf32" providerId="ADAL" clId="{3F26B701-AADC-4668-AAA4-FB7BA2B947B1}" dt="2020-06-19T09:27:07.053" v="6249" actId="790"/>
          <ac:spMkLst>
            <pc:docMk/>
            <pc:sldMk cId="2847401617" sldId="388"/>
            <ac:spMk id="22" creationId="{00000000-0000-0000-0000-000000000000}"/>
          </ac:spMkLst>
        </pc:spChg>
        <pc:spChg chg="mod">
          <ac:chgData name="Ragnhild Halvorsrud" userId="917ea340-fd63-490f-a7db-68428d24cf32" providerId="ADAL" clId="{3F26B701-AADC-4668-AAA4-FB7BA2B947B1}" dt="2020-06-19T09:27:07.048" v="6246" actId="790"/>
          <ac:spMkLst>
            <pc:docMk/>
            <pc:sldMk cId="2847401617" sldId="388"/>
            <ac:spMk id="40"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008509287" sldId="397"/>
        </pc:sldMkLst>
        <pc:spChg chg="mod">
          <ac:chgData name="Ragnhild Halvorsrud" userId="917ea340-fd63-490f-a7db-68428d24cf32" providerId="ADAL" clId="{3F26B701-AADC-4668-AAA4-FB7BA2B947B1}" dt="2020-06-19T09:27:06.859" v="6141" actId="790"/>
          <ac:spMkLst>
            <pc:docMk/>
            <pc:sldMk cId="1008509287" sldId="397"/>
            <ac:spMk id="2" creationId="{00000000-0000-0000-0000-000000000000}"/>
          </ac:spMkLst>
        </pc:spChg>
        <pc:spChg chg="mod">
          <ac:chgData name="Ragnhild Halvorsrud" userId="917ea340-fd63-490f-a7db-68428d24cf32" providerId="ADAL" clId="{3F26B701-AADC-4668-AAA4-FB7BA2B947B1}" dt="2020-06-19T09:27:06.860" v="6142" actId="790"/>
          <ac:spMkLst>
            <pc:docMk/>
            <pc:sldMk cId="1008509287" sldId="397"/>
            <ac:spMk id="3" creationId="{00000000-0000-0000-0000-000000000000}"/>
          </ac:spMkLst>
        </pc:spChg>
        <pc:spChg chg="mod">
          <ac:chgData name="Ragnhild Halvorsrud" userId="917ea340-fd63-490f-a7db-68428d24cf32" providerId="ADAL" clId="{3F26B701-AADC-4668-AAA4-FB7BA2B947B1}" dt="2020-06-19T09:27:06.862" v="6143" actId="790"/>
          <ac:spMkLst>
            <pc:docMk/>
            <pc:sldMk cId="1008509287" sldId="397"/>
            <ac:spMk id="5" creationId="{00000000-0000-0000-0000-000000000000}"/>
          </ac:spMkLst>
        </pc:spChg>
        <pc:spChg chg="mod">
          <ac:chgData name="Ragnhild Halvorsrud" userId="917ea340-fd63-490f-a7db-68428d24cf32" providerId="ADAL" clId="{3F26B701-AADC-4668-AAA4-FB7BA2B947B1}" dt="2020-06-19T09:27:06.865" v="6144" actId="790"/>
          <ac:spMkLst>
            <pc:docMk/>
            <pc:sldMk cId="1008509287" sldId="397"/>
            <ac:spMk id="6" creationId="{00000000-0000-0000-0000-000000000000}"/>
          </ac:spMkLst>
        </pc:spChg>
        <pc:spChg chg="mod">
          <ac:chgData name="Ragnhild Halvorsrud" userId="917ea340-fd63-490f-a7db-68428d24cf32" providerId="ADAL" clId="{3F26B701-AADC-4668-AAA4-FB7BA2B947B1}" dt="2020-06-19T09:27:06.866" v="6145" actId="790"/>
          <ac:spMkLst>
            <pc:docMk/>
            <pc:sldMk cId="1008509287" sldId="397"/>
            <ac:spMk id="7" creationId="{00000000-0000-0000-0000-000000000000}"/>
          </ac:spMkLst>
        </pc:spChg>
        <pc:spChg chg="mod">
          <ac:chgData name="Ragnhild Halvorsrud" userId="917ea340-fd63-490f-a7db-68428d24cf32" providerId="ADAL" clId="{3F26B701-AADC-4668-AAA4-FB7BA2B947B1}" dt="2020-06-19T09:27:06.869" v="6146" actId="790"/>
          <ac:spMkLst>
            <pc:docMk/>
            <pc:sldMk cId="1008509287" sldId="397"/>
            <ac:spMk id="8" creationId="{00000000-0000-0000-0000-000000000000}"/>
          </ac:spMkLst>
        </pc:spChg>
        <pc:spChg chg="mod">
          <ac:chgData name="Ragnhild Halvorsrud" userId="917ea340-fd63-490f-a7db-68428d24cf32" providerId="ADAL" clId="{3F26B701-AADC-4668-AAA4-FB7BA2B947B1}" dt="2020-06-19T09:27:06.875" v="6149" actId="790"/>
          <ac:spMkLst>
            <pc:docMk/>
            <pc:sldMk cId="1008509287" sldId="397"/>
            <ac:spMk id="9" creationId="{00000000-0000-0000-0000-000000000000}"/>
          </ac:spMkLst>
        </pc:spChg>
        <pc:spChg chg="mod">
          <ac:chgData name="Ragnhild Halvorsrud" userId="917ea340-fd63-490f-a7db-68428d24cf32" providerId="ADAL" clId="{3F26B701-AADC-4668-AAA4-FB7BA2B947B1}" dt="2020-06-19T09:27:06.871" v="6147" actId="790"/>
          <ac:spMkLst>
            <pc:docMk/>
            <pc:sldMk cId="1008509287" sldId="397"/>
            <ac:spMk id="29" creationId="{00000000-0000-0000-0000-000000000000}"/>
          </ac:spMkLst>
        </pc:spChg>
        <pc:spChg chg="mod">
          <ac:chgData name="Ragnhild Halvorsrud" userId="917ea340-fd63-490f-a7db-68428d24cf32" providerId="ADAL" clId="{3F26B701-AADC-4668-AAA4-FB7BA2B947B1}" dt="2020-06-19T09:27:06.873" v="6148" actId="790"/>
          <ac:spMkLst>
            <pc:docMk/>
            <pc:sldMk cId="1008509287" sldId="397"/>
            <ac:spMk id="30" creationId="{00000000-0000-0000-0000-000000000000}"/>
          </ac:spMkLst>
        </pc:spChg>
      </pc:sldChg>
      <pc:sldChg chg="addSp delSp modSp add mod modNotes">
        <pc:chgData name="Ragnhild Halvorsrud" userId="917ea340-fd63-490f-a7db-68428d24cf32" providerId="ADAL" clId="{3F26B701-AADC-4668-AAA4-FB7BA2B947B1}" dt="2020-06-19T17:20:45.980" v="16104" actId="790"/>
        <pc:sldMkLst>
          <pc:docMk/>
          <pc:sldMk cId="454487130" sldId="405"/>
        </pc:sldMkLst>
        <pc:spChg chg="mod">
          <ac:chgData name="Ragnhild Halvorsrud" userId="917ea340-fd63-490f-a7db-68428d24cf32" providerId="ADAL" clId="{3F26B701-AADC-4668-AAA4-FB7BA2B947B1}" dt="2020-06-19T17:20:45.958" v="16094" actId="790"/>
          <ac:spMkLst>
            <pc:docMk/>
            <pc:sldMk cId="454487130" sldId="405"/>
            <ac:spMk id="2" creationId="{00000000-0000-0000-0000-000000000000}"/>
          </ac:spMkLst>
        </pc:spChg>
        <pc:spChg chg="add del">
          <ac:chgData name="Ragnhild Halvorsrud" userId="917ea340-fd63-490f-a7db-68428d24cf32" providerId="ADAL" clId="{3F26B701-AADC-4668-AAA4-FB7BA2B947B1}" dt="2020-06-19T08:34:36.343" v="1477" actId="11529"/>
          <ac:spMkLst>
            <pc:docMk/>
            <pc:sldMk cId="454487130" sldId="405"/>
            <ac:spMk id="3" creationId="{99E9647F-639A-4168-AD30-E2E15183E157}"/>
          </ac:spMkLst>
        </pc:spChg>
        <pc:spChg chg="mod">
          <ac:chgData name="Ragnhild Halvorsrud" userId="917ea340-fd63-490f-a7db-68428d24cf32" providerId="ADAL" clId="{3F26B701-AADC-4668-AAA4-FB7BA2B947B1}" dt="2020-06-19T17:20:45.974" v="16101" actId="790"/>
          <ac:spMkLst>
            <pc:docMk/>
            <pc:sldMk cId="454487130" sldId="405"/>
            <ac:spMk id="4" creationId="{252B2DBF-22C1-478A-9BE2-9E352F43BF6E}"/>
          </ac:spMkLst>
        </pc:spChg>
        <pc:spChg chg="mod">
          <ac:chgData name="Ragnhild Halvorsrud" userId="917ea340-fd63-490f-a7db-68428d24cf32" providerId="ADAL" clId="{3F26B701-AADC-4668-AAA4-FB7BA2B947B1}" dt="2020-06-19T17:20:45.970" v="16099" actId="790"/>
          <ac:spMkLst>
            <pc:docMk/>
            <pc:sldMk cId="454487130" sldId="405"/>
            <ac:spMk id="14" creationId="{0DBF1A7D-509C-42AD-B373-D6C99DB9ECC4}"/>
          </ac:spMkLst>
        </pc:spChg>
        <pc:spChg chg="mod">
          <ac:chgData name="Ragnhild Halvorsrud" userId="917ea340-fd63-490f-a7db-68428d24cf32" providerId="ADAL" clId="{3F26B701-AADC-4668-AAA4-FB7BA2B947B1}" dt="2020-06-19T17:20:45.971" v="16100" actId="790"/>
          <ac:spMkLst>
            <pc:docMk/>
            <pc:sldMk cId="454487130" sldId="405"/>
            <ac:spMk id="15" creationId="{D4CC7754-3A62-4CDB-A6E3-058724B4F3DC}"/>
          </ac:spMkLst>
        </pc:spChg>
        <pc:spChg chg="mod">
          <ac:chgData name="Ragnhild Halvorsrud" userId="917ea340-fd63-490f-a7db-68428d24cf32" providerId="ADAL" clId="{3F26B701-AADC-4668-AAA4-FB7BA2B947B1}" dt="2020-06-19T17:20:45.976" v="16102" actId="790"/>
          <ac:spMkLst>
            <pc:docMk/>
            <pc:sldMk cId="454487130" sldId="405"/>
            <ac:spMk id="18" creationId="{95996554-E312-4F71-829A-1F10877C29EA}"/>
          </ac:spMkLst>
        </pc:spChg>
        <pc:spChg chg="mod">
          <ac:chgData name="Ragnhild Halvorsrud" userId="917ea340-fd63-490f-a7db-68428d24cf32" providerId="ADAL" clId="{3F26B701-AADC-4668-AAA4-FB7BA2B947B1}" dt="2020-06-19T17:20:45.961" v="16095" actId="790"/>
          <ac:spMkLst>
            <pc:docMk/>
            <pc:sldMk cId="454487130" sldId="405"/>
            <ac:spMk id="44" creationId="{CBF2B9E1-AD5D-4BC8-86D5-14961E5C1C92}"/>
          </ac:spMkLst>
        </pc:spChg>
        <pc:spChg chg="mod">
          <ac:chgData name="Ragnhild Halvorsrud" userId="917ea340-fd63-490f-a7db-68428d24cf32" providerId="ADAL" clId="{3F26B701-AADC-4668-AAA4-FB7BA2B947B1}" dt="2020-06-19T17:20:45.964" v="16096"/>
          <ac:spMkLst>
            <pc:docMk/>
            <pc:sldMk cId="454487130" sldId="405"/>
            <ac:spMk id="45" creationId="{453D8C2B-613D-4F3D-AFD4-8C0C3B392A7C}"/>
          </ac:spMkLst>
        </pc:spChg>
        <pc:spChg chg="mod">
          <ac:chgData name="Ragnhild Halvorsrud" userId="917ea340-fd63-490f-a7db-68428d24cf32" providerId="ADAL" clId="{3F26B701-AADC-4668-AAA4-FB7BA2B947B1}" dt="2020-06-19T17:20:45.966" v="16097" actId="790"/>
          <ac:spMkLst>
            <pc:docMk/>
            <pc:sldMk cId="454487130" sldId="405"/>
            <ac:spMk id="49" creationId="{CAFFC052-FBEC-40E6-817E-3403BE38A474}"/>
          </ac:spMkLst>
        </pc:spChg>
        <pc:spChg chg="mod">
          <ac:chgData name="Ragnhild Halvorsrud" userId="917ea340-fd63-490f-a7db-68428d24cf32" providerId="ADAL" clId="{3F26B701-AADC-4668-AAA4-FB7BA2B947B1}" dt="2020-06-19T17:20:45.968" v="16098" actId="790"/>
          <ac:spMkLst>
            <pc:docMk/>
            <pc:sldMk cId="454487130" sldId="405"/>
            <ac:spMk id="51" creationId="{865F824B-4E1C-4D62-988E-36DA6268A102}"/>
          </ac:spMkLst>
        </pc:spChg>
        <pc:cxnChg chg="mod">
          <ac:chgData name="Ragnhild Halvorsrud" userId="917ea340-fd63-490f-a7db-68428d24cf32" providerId="ADAL" clId="{3F26B701-AADC-4668-AAA4-FB7BA2B947B1}" dt="2020-06-19T08:35:03.836" v="1489" actId="14100"/>
          <ac:cxnSpMkLst>
            <pc:docMk/>
            <pc:sldMk cId="454487130" sldId="405"/>
            <ac:cxnSpMk id="52" creationId="{32383360-90D4-4A39-B887-6F6BA1D97A8D}"/>
          </ac:cxnSpMkLst>
        </pc:cxnChg>
      </pc:sldChg>
      <pc:sldChg chg="addSp delSp modSp add mod delAnim modAnim modNotes">
        <pc:chgData name="Ragnhild Halvorsrud" userId="917ea340-fd63-490f-a7db-68428d24cf32" providerId="ADAL" clId="{3F26B701-AADC-4668-AAA4-FB7BA2B947B1}" dt="2020-06-19T17:20:47.246" v="16758" actId="790"/>
        <pc:sldMkLst>
          <pc:docMk/>
          <pc:sldMk cId="4108039329" sldId="408"/>
        </pc:sldMkLst>
        <pc:spChg chg="mod">
          <ac:chgData name="Ragnhild Halvorsrud" userId="917ea340-fd63-490f-a7db-68428d24cf32" providerId="ADAL" clId="{3F26B701-AADC-4668-AAA4-FB7BA2B947B1}" dt="2020-06-19T17:20:47.232" v="16749" actId="790"/>
          <ac:spMkLst>
            <pc:docMk/>
            <pc:sldMk cId="4108039329" sldId="408"/>
            <ac:spMk id="2" creationId="{00000000-0000-0000-0000-000000000000}"/>
          </ac:spMkLst>
        </pc:spChg>
        <pc:spChg chg="add del mod">
          <ac:chgData name="Ragnhild Halvorsrud" userId="917ea340-fd63-490f-a7db-68428d24cf32" providerId="ADAL" clId="{3F26B701-AADC-4668-AAA4-FB7BA2B947B1}" dt="2020-06-19T16:02:43.448" v="11223"/>
          <ac:spMkLst>
            <pc:docMk/>
            <pc:sldMk cId="4108039329" sldId="408"/>
            <ac:spMk id="3" creationId="{A3412EB4-FBED-48CA-91ED-8CC017204B9D}"/>
          </ac:spMkLst>
        </pc:spChg>
        <pc:spChg chg="mod">
          <ac:chgData name="Ragnhild Halvorsrud" userId="917ea340-fd63-490f-a7db-68428d24cf32" providerId="ADAL" clId="{3F26B701-AADC-4668-AAA4-FB7BA2B947B1}" dt="2020-06-19T16:03:42.397" v="11235"/>
          <ac:spMkLst>
            <pc:docMk/>
            <pc:sldMk cId="4108039329" sldId="408"/>
            <ac:spMk id="25" creationId="{9A13D858-476C-4F49-91DA-17876A29D248}"/>
          </ac:spMkLst>
        </pc:spChg>
        <pc:spChg chg="mod">
          <ac:chgData name="Ragnhild Halvorsrud" userId="917ea340-fd63-490f-a7db-68428d24cf32" providerId="ADAL" clId="{3F26B701-AADC-4668-AAA4-FB7BA2B947B1}" dt="2020-06-19T16:03:42.397" v="11235"/>
          <ac:spMkLst>
            <pc:docMk/>
            <pc:sldMk cId="4108039329" sldId="408"/>
            <ac:spMk id="26" creationId="{660B21F4-3ED7-4FA7-9814-1D11B28306C9}"/>
          </ac:spMkLst>
        </pc:spChg>
        <pc:spChg chg="mod">
          <ac:chgData name="Ragnhild Halvorsrud" userId="917ea340-fd63-490f-a7db-68428d24cf32" providerId="ADAL" clId="{3F26B701-AADC-4668-AAA4-FB7BA2B947B1}" dt="2020-06-19T16:03:42.397" v="11235"/>
          <ac:spMkLst>
            <pc:docMk/>
            <pc:sldMk cId="4108039329" sldId="408"/>
            <ac:spMk id="27" creationId="{900ABF4D-5740-46C1-AA3A-96D9E88CBE98}"/>
          </ac:spMkLst>
        </pc:spChg>
        <pc:spChg chg="mod">
          <ac:chgData name="Ragnhild Halvorsrud" userId="917ea340-fd63-490f-a7db-68428d24cf32" providerId="ADAL" clId="{3F26B701-AADC-4668-AAA4-FB7BA2B947B1}" dt="2020-06-19T16:03:42.397" v="11235"/>
          <ac:spMkLst>
            <pc:docMk/>
            <pc:sldMk cId="4108039329" sldId="408"/>
            <ac:spMk id="29" creationId="{9E4EEDDC-1A30-4675-A820-FCFCD7852677}"/>
          </ac:spMkLst>
        </pc:spChg>
        <pc:spChg chg="mod">
          <ac:chgData name="Ragnhild Halvorsrud" userId="917ea340-fd63-490f-a7db-68428d24cf32" providerId="ADAL" clId="{3F26B701-AADC-4668-AAA4-FB7BA2B947B1}" dt="2020-06-19T16:03:42.397" v="11235"/>
          <ac:spMkLst>
            <pc:docMk/>
            <pc:sldMk cId="4108039329" sldId="408"/>
            <ac:spMk id="31" creationId="{16A1C349-A9BF-4F6A-A99B-CE50E9306E59}"/>
          </ac:spMkLst>
        </pc:spChg>
        <pc:spChg chg="mod">
          <ac:chgData name="Ragnhild Halvorsrud" userId="917ea340-fd63-490f-a7db-68428d24cf32" providerId="ADAL" clId="{3F26B701-AADC-4668-AAA4-FB7BA2B947B1}" dt="2020-06-19T17:20:47.235" v="16750" actId="790"/>
          <ac:spMkLst>
            <pc:docMk/>
            <pc:sldMk cId="4108039329" sldId="408"/>
            <ac:spMk id="32" creationId="{B9ABE375-8729-492C-94B7-D6B27ABF776A}"/>
          </ac:spMkLst>
        </pc:spChg>
        <pc:spChg chg="mod">
          <ac:chgData name="Ragnhild Halvorsrud" userId="917ea340-fd63-490f-a7db-68428d24cf32" providerId="ADAL" clId="{3F26B701-AADC-4668-AAA4-FB7BA2B947B1}" dt="2020-06-19T17:20:47.237" v="16751" actId="790"/>
          <ac:spMkLst>
            <pc:docMk/>
            <pc:sldMk cId="4108039329" sldId="408"/>
            <ac:spMk id="33" creationId="{98D6F79C-3C8E-4119-8F87-4C0FFEC74FF5}"/>
          </ac:spMkLst>
        </pc:spChg>
        <pc:spChg chg="mod">
          <ac:chgData name="Ragnhild Halvorsrud" userId="917ea340-fd63-490f-a7db-68428d24cf32" providerId="ADAL" clId="{3F26B701-AADC-4668-AAA4-FB7BA2B947B1}" dt="2020-06-19T17:20:47.238" v="16752"/>
          <ac:spMkLst>
            <pc:docMk/>
            <pc:sldMk cId="4108039329" sldId="408"/>
            <ac:spMk id="34" creationId="{C3B9448D-E2C7-41EC-AB6D-37A0B54892CE}"/>
          </ac:spMkLst>
        </pc:spChg>
        <pc:spChg chg="mod">
          <ac:chgData name="Ragnhild Halvorsrud" userId="917ea340-fd63-490f-a7db-68428d24cf32" providerId="ADAL" clId="{3F26B701-AADC-4668-AAA4-FB7BA2B947B1}" dt="2020-06-19T17:20:47.239" v="16753"/>
          <ac:spMkLst>
            <pc:docMk/>
            <pc:sldMk cId="4108039329" sldId="408"/>
            <ac:spMk id="35" creationId="{32BD4AA9-CF39-476E-A689-6CA8D01E6D07}"/>
          </ac:spMkLst>
        </pc:spChg>
        <pc:spChg chg="mod">
          <ac:chgData name="Ragnhild Halvorsrud" userId="917ea340-fd63-490f-a7db-68428d24cf32" providerId="ADAL" clId="{3F26B701-AADC-4668-AAA4-FB7BA2B947B1}" dt="2020-06-19T17:20:47.240" v="16754"/>
          <ac:spMkLst>
            <pc:docMk/>
            <pc:sldMk cId="4108039329" sldId="408"/>
            <ac:spMk id="39" creationId="{EE2ABEDD-07D7-4A61-8A5C-06311693ADDB}"/>
          </ac:spMkLst>
        </pc:spChg>
        <pc:spChg chg="mod">
          <ac:chgData name="Ragnhild Halvorsrud" userId="917ea340-fd63-490f-a7db-68428d24cf32" providerId="ADAL" clId="{3F26B701-AADC-4668-AAA4-FB7BA2B947B1}" dt="2020-06-19T17:20:47.240" v="16755"/>
          <ac:spMkLst>
            <pc:docMk/>
            <pc:sldMk cId="4108039329" sldId="408"/>
            <ac:spMk id="40" creationId="{3D6F36A9-FC94-46FC-B7D0-4001F5900F55}"/>
          </ac:spMkLst>
        </pc:spChg>
        <pc:spChg chg="mod">
          <ac:chgData name="Ragnhild Halvorsrud" userId="917ea340-fd63-490f-a7db-68428d24cf32" providerId="ADAL" clId="{3F26B701-AADC-4668-AAA4-FB7BA2B947B1}" dt="2020-06-19T16:03:42.397" v="11235"/>
          <ac:spMkLst>
            <pc:docMk/>
            <pc:sldMk cId="4108039329" sldId="408"/>
            <ac:spMk id="42" creationId="{416170B3-0562-488B-A230-50079913FCEC}"/>
          </ac:spMkLst>
        </pc:spChg>
        <pc:spChg chg="mod">
          <ac:chgData name="Ragnhild Halvorsrud" userId="917ea340-fd63-490f-a7db-68428d24cf32" providerId="ADAL" clId="{3F26B701-AADC-4668-AAA4-FB7BA2B947B1}" dt="2020-06-19T16:03:42.397" v="11235"/>
          <ac:spMkLst>
            <pc:docMk/>
            <pc:sldMk cId="4108039329" sldId="408"/>
            <ac:spMk id="43" creationId="{BF86E2DC-621D-4E9D-82B9-E205369693C9}"/>
          </ac:spMkLst>
        </pc:spChg>
        <pc:spChg chg="mod">
          <ac:chgData name="Ragnhild Halvorsrud" userId="917ea340-fd63-490f-a7db-68428d24cf32" providerId="ADAL" clId="{3F26B701-AADC-4668-AAA4-FB7BA2B947B1}" dt="2020-06-19T16:03:42.397" v="11235"/>
          <ac:spMkLst>
            <pc:docMk/>
            <pc:sldMk cId="4108039329" sldId="408"/>
            <ac:spMk id="44" creationId="{8D09352C-C457-4D15-9DBE-1D50B782AD33}"/>
          </ac:spMkLst>
        </pc:spChg>
        <pc:spChg chg="mod">
          <ac:chgData name="Ragnhild Halvorsrud" userId="917ea340-fd63-490f-a7db-68428d24cf32" providerId="ADAL" clId="{3F26B701-AADC-4668-AAA4-FB7BA2B947B1}" dt="2020-06-19T16:03:42.397" v="11235"/>
          <ac:spMkLst>
            <pc:docMk/>
            <pc:sldMk cId="4108039329" sldId="408"/>
            <ac:spMk id="45" creationId="{74E269D7-6A18-4996-8AD1-37F4C517A4A1}"/>
          </ac:spMkLst>
        </pc:spChg>
        <pc:spChg chg="mod">
          <ac:chgData name="Ragnhild Halvorsrud" userId="917ea340-fd63-490f-a7db-68428d24cf32" providerId="ADAL" clId="{3F26B701-AADC-4668-AAA4-FB7BA2B947B1}" dt="2020-06-19T16:03:42.397" v="11235"/>
          <ac:spMkLst>
            <pc:docMk/>
            <pc:sldMk cId="4108039329" sldId="408"/>
            <ac:spMk id="48" creationId="{EB6343A1-203E-4380-82F5-DC2932FF4D58}"/>
          </ac:spMkLst>
        </pc:spChg>
        <pc:spChg chg="mod">
          <ac:chgData name="Ragnhild Halvorsrud" userId="917ea340-fd63-490f-a7db-68428d24cf32" providerId="ADAL" clId="{3F26B701-AADC-4668-AAA4-FB7BA2B947B1}" dt="2020-06-19T16:03:42.397" v="11235"/>
          <ac:spMkLst>
            <pc:docMk/>
            <pc:sldMk cId="4108039329" sldId="408"/>
            <ac:spMk id="50" creationId="{B9469B8E-AAA8-4E7A-877B-242FA6F74010}"/>
          </ac:spMkLst>
        </pc:spChg>
        <pc:spChg chg="mod">
          <ac:chgData name="Ragnhild Halvorsrud" userId="917ea340-fd63-490f-a7db-68428d24cf32" providerId="ADAL" clId="{3F26B701-AADC-4668-AAA4-FB7BA2B947B1}" dt="2020-06-19T16:03:42.397" v="11235"/>
          <ac:spMkLst>
            <pc:docMk/>
            <pc:sldMk cId="4108039329" sldId="408"/>
            <ac:spMk id="52" creationId="{B4FAD2EE-FA4A-4617-8DB0-C8F80B2A02E8}"/>
          </ac:spMkLst>
        </pc:spChg>
        <pc:spChg chg="mod">
          <ac:chgData name="Ragnhild Halvorsrud" userId="917ea340-fd63-490f-a7db-68428d24cf32" providerId="ADAL" clId="{3F26B701-AADC-4668-AAA4-FB7BA2B947B1}" dt="2020-06-19T16:04:24.140" v="11241"/>
          <ac:spMkLst>
            <pc:docMk/>
            <pc:sldMk cId="4108039329" sldId="408"/>
            <ac:spMk id="60" creationId="{51B5456B-A671-46DB-BEA6-65D11CE53F9E}"/>
          </ac:spMkLst>
        </pc:spChg>
        <pc:spChg chg="mod">
          <ac:chgData name="Ragnhild Halvorsrud" userId="917ea340-fd63-490f-a7db-68428d24cf32" providerId="ADAL" clId="{3F26B701-AADC-4668-AAA4-FB7BA2B947B1}" dt="2020-06-19T16:04:24.140" v="11241"/>
          <ac:spMkLst>
            <pc:docMk/>
            <pc:sldMk cId="4108039329" sldId="408"/>
            <ac:spMk id="63" creationId="{F4B7AEDA-0BE1-4805-8D80-4BB1EBAE1F3E}"/>
          </ac:spMkLst>
        </pc:spChg>
        <pc:spChg chg="mod">
          <ac:chgData name="Ragnhild Halvorsrud" userId="917ea340-fd63-490f-a7db-68428d24cf32" providerId="ADAL" clId="{3F26B701-AADC-4668-AAA4-FB7BA2B947B1}" dt="2020-06-19T16:04:24.140" v="11241"/>
          <ac:spMkLst>
            <pc:docMk/>
            <pc:sldMk cId="4108039329" sldId="408"/>
            <ac:spMk id="66" creationId="{3484B673-4A3E-46FD-AFA5-BADB3656338C}"/>
          </ac:spMkLst>
        </pc:spChg>
        <pc:spChg chg="mod">
          <ac:chgData name="Ragnhild Halvorsrud" userId="917ea340-fd63-490f-a7db-68428d24cf32" providerId="ADAL" clId="{3F26B701-AADC-4668-AAA4-FB7BA2B947B1}" dt="2020-06-19T16:04:24.140" v="11241"/>
          <ac:spMkLst>
            <pc:docMk/>
            <pc:sldMk cId="4108039329" sldId="408"/>
            <ac:spMk id="68" creationId="{17185E18-C715-4D55-9651-3B499EAA27F1}"/>
          </ac:spMkLst>
        </pc:spChg>
        <pc:spChg chg="add del mod">
          <ac:chgData name="Ragnhild Halvorsrud" userId="917ea340-fd63-490f-a7db-68428d24cf32" providerId="ADAL" clId="{3F26B701-AADC-4668-AAA4-FB7BA2B947B1}" dt="2020-06-19T16:07:38.319" v="11250"/>
          <ac:spMkLst>
            <pc:docMk/>
            <pc:sldMk cId="4108039329" sldId="408"/>
            <ac:spMk id="70" creationId="{FFD5FDFE-3472-49D2-B96B-AE8D42ABC90B}"/>
          </ac:spMkLst>
        </pc:spChg>
        <pc:spChg chg="add del mod">
          <ac:chgData name="Ragnhild Halvorsrud" userId="917ea340-fd63-490f-a7db-68428d24cf32" providerId="ADAL" clId="{3F26B701-AADC-4668-AAA4-FB7BA2B947B1}" dt="2020-06-19T16:07:38.319" v="11250"/>
          <ac:spMkLst>
            <pc:docMk/>
            <pc:sldMk cId="4108039329" sldId="408"/>
            <ac:spMk id="71" creationId="{E68ED087-12D2-43B1-81D0-770044821BFE}"/>
          </ac:spMkLst>
        </pc:spChg>
        <pc:spChg chg="add del mod">
          <ac:chgData name="Ragnhild Halvorsrud" userId="917ea340-fd63-490f-a7db-68428d24cf32" providerId="ADAL" clId="{3F26B701-AADC-4668-AAA4-FB7BA2B947B1}" dt="2020-06-19T16:07:38.319" v="11250"/>
          <ac:spMkLst>
            <pc:docMk/>
            <pc:sldMk cId="4108039329" sldId="408"/>
            <ac:spMk id="72" creationId="{A67D2B33-B774-4E6C-8A68-6E21B8715B34}"/>
          </ac:spMkLst>
        </pc:spChg>
        <pc:spChg chg="add del mod">
          <ac:chgData name="Ragnhild Halvorsrud" userId="917ea340-fd63-490f-a7db-68428d24cf32" providerId="ADAL" clId="{3F26B701-AADC-4668-AAA4-FB7BA2B947B1}" dt="2020-06-19T16:07:38.319" v="11250"/>
          <ac:spMkLst>
            <pc:docMk/>
            <pc:sldMk cId="4108039329" sldId="408"/>
            <ac:spMk id="73" creationId="{941D1B4C-2EE8-4182-BBB5-B7DFFC186162}"/>
          </ac:spMkLst>
        </pc:spChg>
        <pc:spChg chg="add del mod">
          <ac:chgData name="Ragnhild Halvorsrud" userId="917ea340-fd63-490f-a7db-68428d24cf32" providerId="ADAL" clId="{3F26B701-AADC-4668-AAA4-FB7BA2B947B1}" dt="2020-06-19T16:07:38.319" v="11250"/>
          <ac:spMkLst>
            <pc:docMk/>
            <pc:sldMk cId="4108039329" sldId="408"/>
            <ac:spMk id="74" creationId="{01FDB62F-C3B6-4BE1-AC5E-93EB31E2C1C1}"/>
          </ac:spMkLst>
        </pc:spChg>
        <pc:spChg chg="add del mod">
          <ac:chgData name="Ragnhild Halvorsrud" userId="917ea340-fd63-490f-a7db-68428d24cf32" providerId="ADAL" clId="{3F26B701-AADC-4668-AAA4-FB7BA2B947B1}" dt="2020-06-19T16:07:38.319" v="11250"/>
          <ac:spMkLst>
            <pc:docMk/>
            <pc:sldMk cId="4108039329" sldId="408"/>
            <ac:spMk id="75" creationId="{117616D7-9199-41E5-9706-41E82281AA0E}"/>
          </ac:spMkLst>
        </pc:spChg>
        <pc:spChg chg="add del mod">
          <ac:chgData name="Ragnhild Halvorsrud" userId="917ea340-fd63-490f-a7db-68428d24cf32" providerId="ADAL" clId="{3F26B701-AADC-4668-AAA4-FB7BA2B947B1}" dt="2020-06-19T16:10:42.928" v="11414"/>
          <ac:spMkLst>
            <pc:docMk/>
            <pc:sldMk cId="4108039329" sldId="408"/>
            <ac:spMk id="76" creationId="{2199C3C5-AE1A-4DF0-A91A-5D96112E1FC8}"/>
          </ac:spMkLst>
        </pc:spChg>
        <pc:spChg chg="add del mod">
          <ac:chgData name="Ragnhild Halvorsrud" userId="917ea340-fd63-490f-a7db-68428d24cf32" providerId="ADAL" clId="{3F26B701-AADC-4668-AAA4-FB7BA2B947B1}" dt="2020-06-19T16:10:42.928" v="11414"/>
          <ac:spMkLst>
            <pc:docMk/>
            <pc:sldMk cId="4108039329" sldId="408"/>
            <ac:spMk id="77" creationId="{931BEF4F-0992-4E57-AA3F-E3048F63F84A}"/>
          </ac:spMkLst>
        </pc:spChg>
        <pc:spChg chg="add del mod">
          <ac:chgData name="Ragnhild Halvorsrud" userId="917ea340-fd63-490f-a7db-68428d24cf32" providerId="ADAL" clId="{3F26B701-AADC-4668-AAA4-FB7BA2B947B1}" dt="2020-06-19T16:10:42.928" v="11414"/>
          <ac:spMkLst>
            <pc:docMk/>
            <pc:sldMk cId="4108039329" sldId="408"/>
            <ac:spMk id="78" creationId="{A4AC6B5E-9F4C-4B2E-9912-AE36D548A377}"/>
          </ac:spMkLst>
        </pc:spChg>
        <pc:spChg chg="add del mod">
          <ac:chgData name="Ragnhild Halvorsrud" userId="917ea340-fd63-490f-a7db-68428d24cf32" providerId="ADAL" clId="{3F26B701-AADC-4668-AAA4-FB7BA2B947B1}" dt="2020-06-19T16:10:42.928" v="11414"/>
          <ac:spMkLst>
            <pc:docMk/>
            <pc:sldMk cId="4108039329" sldId="408"/>
            <ac:spMk id="79" creationId="{CC594E16-F73C-46F7-BB41-43814D61F8E2}"/>
          </ac:spMkLst>
        </pc:spChg>
        <pc:spChg chg="add del mod">
          <ac:chgData name="Ragnhild Halvorsrud" userId="917ea340-fd63-490f-a7db-68428d24cf32" providerId="ADAL" clId="{3F26B701-AADC-4668-AAA4-FB7BA2B947B1}" dt="2020-06-19T16:10:42.928" v="11414"/>
          <ac:spMkLst>
            <pc:docMk/>
            <pc:sldMk cId="4108039329" sldId="408"/>
            <ac:spMk id="80" creationId="{C9BA5950-7EA8-41E5-BF92-3E93F720A9EA}"/>
          </ac:spMkLst>
        </pc:spChg>
        <pc:spChg chg="add del mod">
          <ac:chgData name="Ragnhild Halvorsrud" userId="917ea340-fd63-490f-a7db-68428d24cf32" providerId="ADAL" clId="{3F26B701-AADC-4668-AAA4-FB7BA2B947B1}" dt="2020-06-19T16:10:42.928" v="11414"/>
          <ac:spMkLst>
            <pc:docMk/>
            <pc:sldMk cId="4108039329" sldId="408"/>
            <ac:spMk id="81" creationId="{33B1A8EC-E62F-44E4-B9D4-6561856680B1}"/>
          </ac:spMkLst>
        </pc:spChg>
        <pc:spChg chg="add del mod">
          <ac:chgData name="Ragnhild Halvorsrud" userId="917ea340-fd63-490f-a7db-68428d24cf32" providerId="ADAL" clId="{3F26B701-AADC-4668-AAA4-FB7BA2B947B1}" dt="2020-06-19T16:10:42.928" v="11414"/>
          <ac:spMkLst>
            <pc:docMk/>
            <pc:sldMk cId="4108039329" sldId="408"/>
            <ac:spMk id="82" creationId="{27EA7E9A-EDF0-419B-BAE2-0EDF376C81E6}"/>
          </ac:spMkLst>
        </pc:spChg>
        <pc:spChg chg="add del mod">
          <ac:chgData name="Ragnhild Halvorsrud" userId="917ea340-fd63-490f-a7db-68428d24cf32" providerId="ADAL" clId="{3F26B701-AADC-4668-AAA4-FB7BA2B947B1}" dt="2020-06-19T16:10:42.928" v="11414"/>
          <ac:spMkLst>
            <pc:docMk/>
            <pc:sldMk cId="4108039329" sldId="408"/>
            <ac:spMk id="85" creationId="{82708EAC-A49B-43B3-8E10-63E323694BCB}"/>
          </ac:spMkLst>
        </pc:spChg>
        <pc:spChg chg="add del mod">
          <ac:chgData name="Ragnhild Halvorsrud" userId="917ea340-fd63-490f-a7db-68428d24cf32" providerId="ADAL" clId="{3F26B701-AADC-4668-AAA4-FB7BA2B947B1}" dt="2020-06-19T16:10:42.928" v="11414"/>
          <ac:spMkLst>
            <pc:docMk/>
            <pc:sldMk cId="4108039329" sldId="408"/>
            <ac:spMk id="86" creationId="{F1424259-969B-4BD6-AF47-FE470E0D0828}"/>
          </ac:spMkLst>
        </pc:spChg>
        <pc:spChg chg="add del mod">
          <ac:chgData name="Ragnhild Halvorsrud" userId="917ea340-fd63-490f-a7db-68428d24cf32" providerId="ADAL" clId="{3F26B701-AADC-4668-AAA4-FB7BA2B947B1}" dt="2020-06-19T16:10:42.928" v="11414"/>
          <ac:spMkLst>
            <pc:docMk/>
            <pc:sldMk cId="4108039329" sldId="408"/>
            <ac:spMk id="90" creationId="{531FB9C2-CE12-4609-ABA8-EB6F819C2976}"/>
          </ac:spMkLst>
        </pc:spChg>
        <pc:spChg chg="add del mod">
          <ac:chgData name="Ragnhild Halvorsrud" userId="917ea340-fd63-490f-a7db-68428d24cf32" providerId="ADAL" clId="{3F26B701-AADC-4668-AAA4-FB7BA2B947B1}" dt="2020-06-19T16:10:42.928" v="11414"/>
          <ac:spMkLst>
            <pc:docMk/>
            <pc:sldMk cId="4108039329" sldId="408"/>
            <ac:spMk id="91" creationId="{7A8A92A0-6F60-434C-9931-5524C9CEDD85}"/>
          </ac:spMkLst>
        </pc:spChg>
        <pc:spChg chg="add del mod">
          <ac:chgData name="Ragnhild Halvorsrud" userId="917ea340-fd63-490f-a7db-68428d24cf32" providerId="ADAL" clId="{3F26B701-AADC-4668-AAA4-FB7BA2B947B1}" dt="2020-06-19T16:10:42.928" v="11414"/>
          <ac:spMkLst>
            <pc:docMk/>
            <pc:sldMk cId="4108039329" sldId="408"/>
            <ac:spMk id="94" creationId="{CDE9DDCD-2388-4B80-8332-6B1EDF60FB89}"/>
          </ac:spMkLst>
        </pc:spChg>
        <pc:spChg chg="add del mod">
          <ac:chgData name="Ragnhild Halvorsrud" userId="917ea340-fd63-490f-a7db-68428d24cf32" providerId="ADAL" clId="{3F26B701-AADC-4668-AAA4-FB7BA2B947B1}" dt="2020-06-19T16:10:42.928" v="11414"/>
          <ac:spMkLst>
            <pc:docMk/>
            <pc:sldMk cId="4108039329" sldId="408"/>
            <ac:spMk id="95" creationId="{60D7A686-54E9-4ED4-891B-B274BFCB81D4}"/>
          </ac:spMkLst>
        </pc:spChg>
        <pc:spChg chg="add del mod">
          <ac:chgData name="Ragnhild Halvorsrud" userId="917ea340-fd63-490f-a7db-68428d24cf32" providerId="ADAL" clId="{3F26B701-AADC-4668-AAA4-FB7BA2B947B1}" dt="2020-06-19T16:10:42.928" v="11414"/>
          <ac:spMkLst>
            <pc:docMk/>
            <pc:sldMk cId="4108039329" sldId="408"/>
            <ac:spMk id="97" creationId="{17DB5C26-E15D-4D21-BC01-FE267A2C6274}"/>
          </ac:spMkLst>
        </pc:spChg>
        <pc:spChg chg="add del mod">
          <ac:chgData name="Ragnhild Halvorsrud" userId="917ea340-fd63-490f-a7db-68428d24cf32" providerId="ADAL" clId="{3F26B701-AADC-4668-AAA4-FB7BA2B947B1}" dt="2020-06-19T16:10:42.928" v="11414"/>
          <ac:spMkLst>
            <pc:docMk/>
            <pc:sldMk cId="4108039329" sldId="408"/>
            <ac:spMk id="98" creationId="{8A212031-F758-48A4-A1F5-71FF3CBC0EF1}"/>
          </ac:spMkLst>
        </pc:spChg>
        <pc:spChg chg="add del mod">
          <ac:chgData name="Ragnhild Halvorsrud" userId="917ea340-fd63-490f-a7db-68428d24cf32" providerId="ADAL" clId="{3F26B701-AADC-4668-AAA4-FB7BA2B947B1}" dt="2020-06-19T16:10:42.928" v="11414"/>
          <ac:spMkLst>
            <pc:docMk/>
            <pc:sldMk cId="4108039329" sldId="408"/>
            <ac:spMk id="99" creationId="{5476F0CD-EB76-4989-91BE-8A532238D5A9}"/>
          </ac:spMkLst>
        </pc:spChg>
        <pc:spChg chg="add del mod">
          <ac:chgData name="Ragnhild Halvorsrud" userId="917ea340-fd63-490f-a7db-68428d24cf32" providerId="ADAL" clId="{3F26B701-AADC-4668-AAA4-FB7BA2B947B1}" dt="2020-06-19T16:10:42.928" v="11414"/>
          <ac:spMkLst>
            <pc:docMk/>
            <pc:sldMk cId="4108039329" sldId="408"/>
            <ac:spMk id="100" creationId="{10DA0B57-1228-40D7-AE7E-CF7B98DA07FC}"/>
          </ac:spMkLst>
        </pc:spChg>
        <pc:spChg chg="add del mod">
          <ac:chgData name="Ragnhild Halvorsrud" userId="917ea340-fd63-490f-a7db-68428d24cf32" providerId="ADAL" clId="{3F26B701-AADC-4668-AAA4-FB7BA2B947B1}" dt="2020-06-19T16:10:42.928" v="11414"/>
          <ac:spMkLst>
            <pc:docMk/>
            <pc:sldMk cId="4108039329" sldId="408"/>
            <ac:spMk id="101" creationId="{28471462-02F1-4D36-8AED-EF2015E33385}"/>
          </ac:spMkLst>
        </pc:spChg>
        <pc:spChg chg="add del mod">
          <ac:chgData name="Ragnhild Halvorsrud" userId="917ea340-fd63-490f-a7db-68428d24cf32" providerId="ADAL" clId="{3F26B701-AADC-4668-AAA4-FB7BA2B947B1}" dt="2020-06-19T16:10:42.928" v="11414"/>
          <ac:spMkLst>
            <pc:docMk/>
            <pc:sldMk cId="4108039329" sldId="408"/>
            <ac:spMk id="102" creationId="{41D1D945-8523-4461-97B7-5A280B3F2E93}"/>
          </ac:spMkLst>
        </pc:spChg>
        <pc:spChg chg="add del mod">
          <ac:chgData name="Ragnhild Halvorsrud" userId="917ea340-fd63-490f-a7db-68428d24cf32" providerId="ADAL" clId="{3F26B701-AADC-4668-AAA4-FB7BA2B947B1}" dt="2020-06-19T16:10:42.928" v="11414"/>
          <ac:spMkLst>
            <pc:docMk/>
            <pc:sldMk cId="4108039329" sldId="408"/>
            <ac:spMk id="106" creationId="{E1DF5BA6-F820-4364-A3D1-84D7BDCC4451}"/>
          </ac:spMkLst>
        </pc:spChg>
        <pc:spChg chg="add del mod">
          <ac:chgData name="Ragnhild Halvorsrud" userId="917ea340-fd63-490f-a7db-68428d24cf32" providerId="ADAL" clId="{3F26B701-AADC-4668-AAA4-FB7BA2B947B1}" dt="2020-06-19T16:10:42.928" v="11414"/>
          <ac:spMkLst>
            <pc:docMk/>
            <pc:sldMk cId="4108039329" sldId="408"/>
            <ac:spMk id="107" creationId="{53364698-9F74-45F0-BB4E-B34C3BCD483B}"/>
          </ac:spMkLst>
        </pc:spChg>
        <pc:spChg chg="add del mod">
          <ac:chgData name="Ragnhild Halvorsrud" userId="917ea340-fd63-490f-a7db-68428d24cf32" providerId="ADAL" clId="{3F26B701-AADC-4668-AAA4-FB7BA2B947B1}" dt="2020-06-19T16:10:42.928" v="11414"/>
          <ac:spMkLst>
            <pc:docMk/>
            <pc:sldMk cId="4108039329" sldId="408"/>
            <ac:spMk id="111" creationId="{F577A99F-B5ED-4D71-8A3A-C89D1C076FDB}"/>
          </ac:spMkLst>
        </pc:spChg>
        <pc:spChg chg="add del mod">
          <ac:chgData name="Ragnhild Halvorsrud" userId="917ea340-fd63-490f-a7db-68428d24cf32" providerId="ADAL" clId="{3F26B701-AADC-4668-AAA4-FB7BA2B947B1}" dt="2020-06-19T16:10:42.928" v="11414"/>
          <ac:spMkLst>
            <pc:docMk/>
            <pc:sldMk cId="4108039329" sldId="408"/>
            <ac:spMk id="112" creationId="{B92CA5D3-E0E6-49AE-955A-39D71DFC6564}"/>
          </ac:spMkLst>
        </pc:spChg>
        <pc:spChg chg="add del mod">
          <ac:chgData name="Ragnhild Halvorsrud" userId="917ea340-fd63-490f-a7db-68428d24cf32" providerId="ADAL" clId="{3F26B701-AADC-4668-AAA4-FB7BA2B947B1}" dt="2020-06-19T16:10:42.928" v="11414"/>
          <ac:spMkLst>
            <pc:docMk/>
            <pc:sldMk cId="4108039329" sldId="408"/>
            <ac:spMk id="119" creationId="{966CB3C2-CC57-47D5-BA98-8E971D9FF059}"/>
          </ac:spMkLst>
        </pc:spChg>
        <pc:spChg chg="add del mod">
          <ac:chgData name="Ragnhild Halvorsrud" userId="917ea340-fd63-490f-a7db-68428d24cf32" providerId="ADAL" clId="{3F26B701-AADC-4668-AAA4-FB7BA2B947B1}" dt="2020-06-19T16:10:42.928" v="11414"/>
          <ac:spMkLst>
            <pc:docMk/>
            <pc:sldMk cId="4108039329" sldId="408"/>
            <ac:spMk id="121" creationId="{4E4D40B1-7BCD-4A57-9E99-749B25A434FF}"/>
          </ac:spMkLst>
        </pc:spChg>
        <pc:spChg chg="add del mod">
          <ac:chgData name="Ragnhild Halvorsrud" userId="917ea340-fd63-490f-a7db-68428d24cf32" providerId="ADAL" clId="{3F26B701-AADC-4668-AAA4-FB7BA2B947B1}" dt="2020-06-19T16:10:42.928" v="11414"/>
          <ac:spMkLst>
            <pc:docMk/>
            <pc:sldMk cId="4108039329" sldId="408"/>
            <ac:spMk id="122" creationId="{AE043798-E55F-46A7-AE5F-5D16735006C6}"/>
          </ac:spMkLst>
        </pc:spChg>
        <pc:spChg chg="add del mod">
          <ac:chgData name="Ragnhild Halvorsrud" userId="917ea340-fd63-490f-a7db-68428d24cf32" providerId="ADAL" clId="{3F26B701-AADC-4668-AAA4-FB7BA2B947B1}" dt="2020-06-19T16:10:42.928" v="11414"/>
          <ac:spMkLst>
            <pc:docMk/>
            <pc:sldMk cId="4108039329" sldId="408"/>
            <ac:spMk id="124" creationId="{57B8FF02-D5A9-4A8F-9E23-C52649EAE9F7}"/>
          </ac:spMkLst>
        </pc:spChg>
        <pc:spChg chg="add mod">
          <ac:chgData name="Ragnhild Halvorsrud" userId="917ea340-fd63-490f-a7db-68428d24cf32" providerId="ADAL" clId="{3F26B701-AADC-4668-AAA4-FB7BA2B947B1}" dt="2020-06-19T17:20:47.242" v="16756" actId="790"/>
          <ac:spMkLst>
            <pc:docMk/>
            <pc:sldMk cId="4108039329" sldId="408"/>
            <ac:spMk id="126" creationId="{5D0666FB-0053-4084-9C0A-A602436910AE}"/>
          </ac:spMkLst>
        </pc:spChg>
        <pc:grpChg chg="add del mod">
          <ac:chgData name="Ragnhild Halvorsrud" userId="917ea340-fd63-490f-a7db-68428d24cf32" providerId="ADAL" clId="{3F26B701-AADC-4668-AAA4-FB7BA2B947B1}" dt="2020-06-19T16:03:45.666" v="11236"/>
          <ac:grpSpMkLst>
            <pc:docMk/>
            <pc:sldMk cId="4108039329" sldId="408"/>
            <ac:grpSpMk id="15" creationId="{8B31F29E-9DFD-4101-9C5A-AE026590B5E2}"/>
          </ac:grpSpMkLst>
        </pc:grpChg>
        <pc:grpChg chg="mod">
          <ac:chgData name="Ragnhild Halvorsrud" userId="917ea340-fd63-490f-a7db-68428d24cf32" providerId="ADAL" clId="{3F26B701-AADC-4668-AAA4-FB7BA2B947B1}" dt="2020-06-19T16:03:42.397" v="11235"/>
          <ac:grpSpMkLst>
            <pc:docMk/>
            <pc:sldMk cId="4108039329" sldId="408"/>
            <ac:grpSpMk id="21" creationId="{CB7B30DA-EBE1-4E09-B372-0F3D49CC5E18}"/>
          </ac:grpSpMkLst>
        </pc:grpChg>
        <pc:grpChg chg="mod">
          <ac:chgData name="Ragnhild Halvorsrud" userId="917ea340-fd63-490f-a7db-68428d24cf32" providerId="ADAL" clId="{3F26B701-AADC-4668-AAA4-FB7BA2B947B1}" dt="2020-06-19T16:03:42.397" v="11235"/>
          <ac:grpSpMkLst>
            <pc:docMk/>
            <pc:sldMk cId="4108039329" sldId="408"/>
            <ac:grpSpMk id="22" creationId="{CDF0CBAC-D2D3-4BD3-A8EF-0FAB765F1606}"/>
          </ac:grpSpMkLst>
        </pc:grpChg>
        <pc:grpChg chg="mod">
          <ac:chgData name="Ragnhild Halvorsrud" userId="917ea340-fd63-490f-a7db-68428d24cf32" providerId="ADAL" clId="{3F26B701-AADC-4668-AAA4-FB7BA2B947B1}" dt="2020-06-19T16:03:42.397" v="11235"/>
          <ac:grpSpMkLst>
            <pc:docMk/>
            <pc:sldMk cId="4108039329" sldId="408"/>
            <ac:grpSpMk id="23" creationId="{C1498C35-6B24-41DC-9288-46151F11A6FE}"/>
          </ac:grpSpMkLst>
        </pc:grpChg>
        <pc:grpChg chg="mod">
          <ac:chgData name="Ragnhild Halvorsrud" userId="917ea340-fd63-490f-a7db-68428d24cf32" providerId="ADAL" clId="{3F26B701-AADC-4668-AAA4-FB7BA2B947B1}" dt="2020-06-19T16:03:42.397" v="11235"/>
          <ac:grpSpMkLst>
            <pc:docMk/>
            <pc:sldMk cId="4108039329" sldId="408"/>
            <ac:grpSpMk id="24" creationId="{E1C456AF-9F1F-4405-8A3A-CB3AEFB7A5CB}"/>
          </ac:grpSpMkLst>
        </pc:grpChg>
        <pc:grpChg chg="add del mod">
          <ac:chgData name="Ragnhild Halvorsrud" userId="917ea340-fd63-490f-a7db-68428d24cf32" providerId="ADAL" clId="{3F26B701-AADC-4668-AAA4-FB7BA2B947B1}" dt="2020-06-19T16:07:38.319" v="11250"/>
          <ac:grpSpMkLst>
            <pc:docMk/>
            <pc:sldMk cId="4108039329" sldId="408"/>
            <ac:grpSpMk id="58" creationId="{F6AB91CE-3951-40D2-8F7C-A19787869B11}"/>
          </ac:grpSpMkLst>
        </pc:grpChg>
        <pc:grpChg chg="add del mod">
          <ac:chgData name="Ragnhild Halvorsrud" userId="917ea340-fd63-490f-a7db-68428d24cf32" providerId="ADAL" clId="{3F26B701-AADC-4668-AAA4-FB7BA2B947B1}" dt="2020-06-19T16:07:38.319" v="11250"/>
          <ac:grpSpMkLst>
            <pc:docMk/>
            <pc:sldMk cId="4108039329" sldId="408"/>
            <ac:grpSpMk id="61" creationId="{9F77F1D5-8D83-4290-B9A0-072F5E5E30C2}"/>
          </ac:grpSpMkLst>
        </pc:grpChg>
        <pc:grpChg chg="add del mod">
          <ac:chgData name="Ragnhild Halvorsrud" userId="917ea340-fd63-490f-a7db-68428d24cf32" providerId="ADAL" clId="{3F26B701-AADC-4668-AAA4-FB7BA2B947B1}" dt="2020-06-19T16:07:38.319" v="11250"/>
          <ac:grpSpMkLst>
            <pc:docMk/>
            <pc:sldMk cId="4108039329" sldId="408"/>
            <ac:grpSpMk id="64" creationId="{1FD02615-F17F-4562-BC63-15D6AD51B58B}"/>
          </ac:grpSpMkLst>
        </pc:grpChg>
        <pc:grpChg chg="add del mod">
          <ac:chgData name="Ragnhild Halvorsrud" userId="917ea340-fd63-490f-a7db-68428d24cf32" providerId="ADAL" clId="{3F26B701-AADC-4668-AAA4-FB7BA2B947B1}" dt="2020-06-19T16:07:38.319" v="11250"/>
          <ac:grpSpMkLst>
            <pc:docMk/>
            <pc:sldMk cId="4108039329" sldId="408"/>
            <ac:grpSpMk id="67" creationId="{828EF59F-FE25-4AF7-98D9-1943EEA66B46}"/>
          </ac:grpSpMkLst>
        </pc:grpChg>
        <pc:picChg chg="add mod">
          <ac:chgData name="Ragnhild Halvorsrud" userId="917ea340-fd63-490f-a7db-68428d24cf32" providerId="ADAL" clId="{3F26B701-AADC-4668-AAA4-FB7BA2B947B1}" dt="2020-06-19T16:08:20.145" v="11264" actId="553"/>
          <ac:picMkLst>
            <pc:docMk/>
            <pc:sldMk cId="4108039329" sldId="408"/>
            <ac:picMk id="4" creationId="{31D705C4-10C3-4746-A431-745791C2F82F}"/>
          </ac:picMkLst>
        </pc:picChg>
        <pc:picChg chg="add mod">
          <ac:chgData name="Ragnhild Halvorsrud" userId="917ea340-fd63-490f-a7db-68428d24cf32" providerId="ADAL" clId="{3F26B701-AADC-4668-AAA4-FB7BA2B947B1}" dt="2020-06-19T16:08:20.145" v="11264" actId="553"/>
          <ac:picMkLst>
            <pc:docMk/>
            <pc:sldMk cId="4108039329" sldId="408"/>
            <ac:picMk id="5" creationId="{66941CF8-196C-49F2-8340-46D97E11F368}"/>
          </ac:picMkLst>
        </pc:picChg>
        <pc:picChg chg="add mod">
          <ac:chgData name="Ragnhild Halvorsrud" userId="917ea340-fd63-490f-a7db-68428d24cf32" providerId="ADAL" clId="{3F26B701-AADC-4668-AAA4-FB7BA2B947B1}" dt="2020-06-19T16:11:03.214" v="11419" actId="1076"/>
          <ac:picMkLst>
            <pc:docMk/>
            <pc:sldMk cId="4108039329" sldId="408"/>
            <ac:picMk id="6" creationId="{9C948DA0-3668-4BE6-BE88-C3C9F6500739}"/>
          </ac:picMkLst>
        </pc:picChg>
        <pc:picChg chg="add del mod">
          <ac:chgData name="Ragnhild Halvorsrud" userId="917ea340-fd63-490f-a7db-68428d24cf32" providerId="ADAL" clId="{3F26B701-AADC-4668-AAA4-FB7BA2B947B1}" dt="2020-06-19T16:03:45.666" v="11236"/>
          <ac:picMkLst>
            <pc:docMk/>
            <pc:sldMk cId="4108039329" sldId="408"/>
            <ac:picMk id="14" creationId="{968059E9-F9D6-4F95-87B7-2F0B0985ADE3}"/>
          </ac:picMkLst>
        </pc:picChg>
        <pc:picChg chg="mod">
          <ac:chgData name="Ragnhild Halvorsrud" userId="917ea340-fd63-490f-a7db-68428d24cf32" providerId="ADAL" clId="{3F26B701-AADC-4668-AAA4-FB7BA2B947B1}" dt="2020-06-19T16:03:42.397" v="11235"/>
          <ac:picMkLst>
            <pc:docMk/>
            <pc:sldMk cId="4108039329" sldId="408"/>
            <ac:picMk id="28" creationId="{0FF46E1B-2E4F-403D-AC34-843F30E429E9}"/>
          </ac:picMkLst>
        </pc:picChg>
        <pc:picChg chg="del">
          <ac:chgData name="Ragnhild Halvorsrud" userId="917ea340-fd63-490f-a7db-68428d24cf32" providerId="ADAL" clId="{3F26B701-AADC-4668-AAA4-FB7BA2B947B1}" dt="2020-06-19T16:02:53.172" v="11225" actId="478"/>
          <ac:picMkLst>
            <pc:docMk/>
            <pc:sldMk cId="4108039329" sldId="408"/>
            <ac:picMk id="36" creationId="{30CF23FA-E5E9-4995-BF4A-B1035D324538}"/>
          </ac:picMkLst>
        </pc:picChg>
        <pc:picChg chg="del">
          <ac:chgData name="Ragnhild Halvorsrud" userId="917ea340-fd63-490f-a7db-68428d24cf32" providerId="ADAL" clId="{3F26B701-AADC-4668-AAA4-FB7BA2B947B1}" dt="2020-06-19T16:02:51.914" v="11224" actId="478"/>
          <ac:picMkLst>
            <pc:docMk/>
            <pc:sldMk cId="4108039329" sldId="408"/>
            <ac:picMk id="37" creationId="{01405207-29B1-48FB-A70E-8CE02BF60A40}"/>
          </ac:picMkLst>
        </pc:picChg>
        <pc:picChg chg="del">
          <ac:chgData name="Ragnhild Halvorsrud" userId="917ea340-fd63-490f-a7db-68428d24cf32" providerId="ADAL" clId="{3F26B701-AADC-4668-AAA4-FB7BA2B947B1}" dt="2020-06-19T16:10:21.585" v="11412" actId="478"/>
          <ac:picMkLst>
            <pc:docMk/>
            <pc:sldMk cId="4108039329" sldId="408"/>
            <ac:picMk id="38" creationId="{21344B40-1B4D-4345-A953-F287075D87E0}"/>
          </ac:picMkLst>
        </pc:picChg>
        <pc:picChg chg="mod">
          <ac:chgData name="Ragnhild Halvorsrud" userId="917ea340-fd63-490f-a7db-68428d24cf32" providerId="ADAL" clId="{3F26B701-AADC-4668-AAA4-FB7BA2B947B1}" dt="2020-06-19T16:03:42.397" v="11235"/>
          <ac:picMkLst>
            <pc:docMk/>
            <pc:sldMk cId="4108039329" sldId="408"/>
            <ac:picMk id="46" creationId="{EED0B5D5-94A4-460A-B539-942C320B651E}"/>
          </ac:picMkLst>
        </pc:picChg>
        <pc:picChg chg="mod">
          <ac:chgData name="Ragnhild Halvorsrud" userId="917ea340-fd63-490f-a7db-68428d24cf32" providerId="ADAL" clId="{3F26B701-AADC-4668-AAA4-FB7BA2B947B1}" dt="2020-06-19T16:03:42.397" v="11235"/>
          <ac:picMkLst>
            <pc:docMk/>
            <pc:sldMk cId="4108039329" sldId="408"/>
            <ac:picMk id="47" creationId="{725603F1-3213-4441-8B70-2BC1C9A0A21D}"/>
          </ac:picMkLst>
        </pc:picChg>
        <pc:picChg chg="mod">
          <ac:chgData name="Ragnhild Halvorsrud" userId="917ea340-fd63-490f-a7db-68428d24cf32" providerId="ADAL" clId="{3F26B701-AADC-4668-AAA4-FB7BA2B947B1}" dt="2020-06-19T16:03:42.397" v="11235"/>
          <ac:picMkLst>
            <pc:docMk/>
            <pc:sldMk cId="4108039329" sldId="408"/>
            <ac:picMk id="49" creationId="{C8C3B88F-42EC-4690-9B72-60583BA17ABF}"/>
          </ac:picMkLst>
        </pc:picChg>
        <pc:picChg chg="mod">
          <ac:chgData name="Ragnhild Halvorsrud" userId="917ea340-fd63-490f-a7db-68428d24cf32" providerId="ADAL" clId="{3F26B701-AADC-4668-AAA4-FB7BA2B947B1}" dt="2020-06-19T16:03:42.397" v="11235"/>
          <ac:picMkLst>
            <pc:docMk/>
            <pc:sldMk cId="4108039329" sldId="408"/>
            <ac:picMk id="51" creationId="{0B2227B2-D33B-4BEE-89F2-3B3232D0AFE8}"/>
          </ac:picMkLst>
        </pc:picChg>
        <pc:picChg chg="mod">
          <ac:chgData name="Ragnhild Halvorsrud" userId="917ea340-fd63-490f-a7db-68428d24cf32" providerId="ADAL" clId="{3F26B701-AADC-4668-AAA4-FB7BA2B947B1}" dt="2020-06-19T16:04:24.140" v="11241"/>
          <ac:picMkLst>
            <pc:docMk/>
            <pc:sldMk cId="4108039329" sldId="408"/>
            <ac:picMk id="59" creationId="{53871832-40D8-4A4F-AEEB-A4FE97BE9EA0}"/>
          </ac:picMkLst>
        </pc:picChg>
        <pc:picChg chg="mod">
          <ac:chgData name="Ragnhild Halvorsrud" userId="917ea340-fd63-490f-a7db-68428d24cf32" providerId="ADAL" clId="{3F26B701-AADC-4668-AAA4-FB7BA2B947B1}" dt="2020-06-19T16:04:24.140" v="11241"/>
          <ac:picMkLst>
            <pc:docMk/>
            <pc:sldMk cId="4108039329" sldId="408"/>
            <ac:picMk id="62" creationId="{69E5E0A3-D871-402D-9EA6-5CE247F74964}"/>
          </ac:picMkLst>
        </pc:picChg>
        <pc:picChg chg="mod">
          <ac:chgData name="Ragnhild Halvorsrud" userId="917ea340-fd63-490f-a7db-68428d24cf32" providerId="ADAL" clId="{3F26B701-AADC-4668-AAA4-FB7BA2B947B1}" dt="2020-06-19T16:04:24.140" v="11241"/>
          <ac:picMkLst>
            <pc:docMk/>
            <pc:sldMk cId="4108039329" sldId="408"/>
            <ac:picMk id="65" creationId="{7E274DE2-BD4B-44D2-A684-231E151E254A}"/>
          </ac:picMkLst>
        </pc:picChg>
        <pc:picChg chg="mod">
          <ac:chgData name="Ragnhild Halvorsrud" userId="917ea340-fd63-490f-a7db-68428d24cf32" providerId="ADAL" clId="{3F26B701-AADC-4668-AAA4-FB7BA2B947B1}" dt="2020-06-19T16:04:24.140" v="11241"/>
          <ac:picMkLst>
            <pc:docMk/>
            <pc:sldMk cId="4108039329" sldId="408"/>
            <ac:picMk id="69" creationId="{EB91DB6F-15AF-4169-9953-0705411C5D43}"/>
          </ac:picMkLst>
        </pc:picChg>
        <pc:picChg chg="add del mod">
          <ac:chgData name="Ragnhild Halvorsrud" userId="917ea340-fd63-490f-a7db-68428d24cf32" providerId="ADAL" clId="{3F26B701-AADC-4668-AAA4-FB7BA2B947B1}" dt="2020-06-19T16:10:42.928" v="11414"/>
          <ac:picMkLst>
            <pc:docMk/>
            <pc:sldMk cId="4108039329" sldId="408"/>
            <ac:picMk id="83" creationId="{A9FCFE2E-8395-4FFF-B97A-C01B09921885}"/>
          </ac:picMkLst>
        </pc:picChg>
        <pc:picChg chg="add del mod">
          <ac:chgData name="Ragnhild Halvorsrud" userId="917ea340-fd63-490f-a7db-68428d24cf32" providerId="ADAL" clId="{3F26B701-AADC-4668-AAA4-FB7BA2B947B1}" dt="2020-06-19T16:10:42.928" v="11414"/>
          <ac:picMkLst>
            <pc:docMk/>
            <pc:sldMk cId="4108039329" sldId="408"/>
            <ac:picMk id="84" creationId="{AAA027EF-C0CE-4A31-8F8A-8A580705550C}"/>
          </ac:picMkLst>
        </pc:picChg>
        <pc:picChg chg="add del mod">
          <ac:chgData name="Ragnhild Halvorsrud" userId="917ea340-fd63-490f-a7db-68428d24cf32" providerId="ADAL" clId="{3F26B701-AADC-4668-AAA4-FB7BA2B947B1}" dt="2020-06-19T16:10:42.928" v="11414"/>
          <ac:picMkLst>
            <pc:docMk/>
            <pc:sldMk cId="4108039329" sldId="408"/>
            <ac:picMk id="87" creationId="{3BBBB7B0-D3D9-466D-BA43-3895CFC3306A}"/>
          </ac:picMkLst>
        </pc:picChg>
        <pc:picChg chg="add del mod">
          <ac:chgData name="Ragnhild Halvorsrud" userId="917ea340-fd63-490f-a7db-68428d24cf32" providerId="ADAL" clId="{3F26B701-AADC-4668-AAA4-FB7BA2B947B1}" dt="2020-06-19T16:10:42.928" v="11414"/>
          <ac:picMkLst>
            <pc:docMk/>
            <pc:sldMk cId="4108039329" sldId="408"/>
            <ac:picMk id="92" creationId="{AA105277-5E99-4C8F-BFD9-3BF00EFF7ACD}"/>
          </ac:picMkLst>
        </pc:picChg>
        <pc:picChg chg="add del mod">
          <ac:chgData name="Ragnhild Halvorsrud" userId="917ea340-fd63-490f-a7db-68428d24cf32" providerId="ADAL" clId="{3F26B701-AADC-4668-AAA4-FB7BA2B947B1}" dt="2020-06-19T16:10:42.928" v="11414"/>
          <ac:picMkLst>
            <pc:docMk/>
            <pc:sldMk cId="4108039329" sldId="408"/>
            <ac:picMk id="93" creationId="{AFB0DC64-043D-426D-A8B9-65AAFDA52C09}"/>
          </ac:picMkLst>
        </pc:picChg>
        <pc:picChg chg="add del mod">
          <ac:chgData name="Ragnhild Halvorsrud" userId="917ea340-fd63-490f-a7db-68428d24cf32" providerId="ADAL" clId="{3F26B701-AADC-4668-AAA4-FB7BA2B947B1}" dt="2020-06-19T16:10:42.928" v="11414"/>
          <ac:picMkLst>
            <pc:docMk/>
            <pc:sldMk cId="4108039329" sldId="408"/>
            <ac:picMk id="96" creationId="{10CE04C9-468E-43F2-AFAB-6B4181B8FCFC}"/>
          </ac:picMkLst>
        </pc:picChg>
        <pc:picChg chg="add del mod">
          <ac:chgData name="Ragnhild Halvorsrud" userId="917ea340-fd63-490f-a7db-68428d24cf32" providerId="ADAL" clId="{3F26B701-AADC-4668-AAA4-FB7BA2B947B1}" dt="2020-06-19T16:10:42.928" v="11414"/>
          <ac:picMkLst>
            <pc:docMk/>
            <pc:sldMk cId="4108039329" sldId="408"/>
            <ac:picMk id="104" creationId="{C8694090-40C3-4C09-B62C-19AB4D77D7A9}"/>
          </ac:picMkLst>
        </pc:picChg>
        <pc:picChg chg="add del mod">
          <ac:chgData name="Ragnhild Halvorsrud" userId="917ea340-fd63-490f-a7db-68428d24cf32" providerId="ADAL" clId="{3F26B701-AADC-4668-AAA4-FB7BA2B947B1}" dt="2020-06-19T16:10:42.928" v="11414"/>
          <ac:picMkLst>
            <pc:docMk/>
            <pc:sldMk cId="4108039329" sldId="408"/>
            <ac:picMk id="105" creationId="{016C6136-A1E5-4BB1-804B-D942C329AF9A}"/>
          </ac:picMkLst>
        </pc:picChg>
        <pc:picChg chg="add del mod">
          <ac:chgData name="Ragnhild Halvorsrud" userId="917ea340-fd63-490f-a7db-68428d24cf32" providerId="ADAL" clId="{3F26B701-AADC-4668-AAA4-FB7BA2B947B1}" dt="2020-06-19T16:10:42.928" v="11414"/>
          <ac:picMkLst>
            <pc:docMk/>
            <pc:sldMk cId="4108039329" sldId="408"/>
            <ac:picMk id="109" creationId="{F2450217-03A5-40AF-AC22-0F4D556AE376}"/>
          </ac:picMkLst>
        </pc:picChg>
        <pc:picChg chg="add del mod">
          <ac:chgData name="Ragnhild Halvorsrud" userId="917ea340-fd63-490f-a7db-68428d24cf32" providerId="ADAL" clId="{3F26B701-AADC-4668-AAA4-FB7BA2B947B1}" dt="2020-06-19T16:10:42.928" v="11414"/>
          <ac:picMkLst>
            <pc:docMk/>
            <pc:sldMk cId="4108039329" sldId="408"/>
            <ac:picMk id="110" creationId="{5E97ED49-8F44-4843-9818-C96F86F9F464}"/>
          </ac:picMkLst>
        </pc:picChg>
        <pc:picChg chg="add del mod">
          <ac:chgData name="Ragnhild Halvorsrud" userId="917ea340-fd63-490f-a7db-68428d24cf32" providerId="ADAL" clId="{3F26B701-AADC-4668-AAA4-FB7BA2B947B1}" dt="2020-06-19T16:10:42.928" v="11414"/>
          <ac:picMkLst>
            <pc:docMk/>
            <pc:sldMk cId="4108039329" sldId="408"/>
            <ac:picMk id="113" creationId="{6C74BEF4-B83E-45A1-804B-824CCC228BC4}"/>
          </ac:picMkLst>
        </pc:picChg>
        <pc:picChg chg="add del mod">
          <ac:chgData name="Ragnhild Halvorsrud" userId="917ea340-fd63-490f-a7db-68428d24cf32" providerId="ADAL" clId="{3F26B701-AADC-4668-AAA4-FB7BA2B947B1}" dt="2020-06-19T16:10:42.928" v="11414"/>
          <ac:picMkLst>
            <pc:docMk/>
            <pc:sldMk cId="4108039329" sldId="408"/>
            <ac:picMk id="114" creationId="{7A972C36-1E4C-48D6-A70F-AA575BB840BE}"/>
          </ac:picMkLst>
        </pc:picChg>
        <pc:picChg chg="add del mod">
          <ac:chgData name="Ragnhild Halvorsrud" userId="917ea340-fd63-490f-a7db-68428d24cf32" providerId="ADAL" clId="{3F26B701-AADC-4668-AAA4-FB7BA2B947B1}" dt="2020-06-19T16:10:42.928" v="11414"/>
          <ac:picMkLst>
            <pc:docMk/>
            <pc:sldMk cId="4108039329" sldId="408"/>
            <ac:picMk id="116" creationId="{01DEBE4F-897D-42F2-81B2-4FD729C27916}"/>
          </ac:picMkLst>
        </pc:picChg>
        <pc:picChg chg="add del mod">
          <ac:chgData name="Ragnhild Halvorsrud" userId="917ea340-fd63-490f-a7db-68428d24cf32" providerId="ADAL" clId="{3F26B701-AADC-4668-AAA4-FB7BA2B947B1}" dt="2020-06-19T16:10:42.928" v="11414"/>
          <ac:picMkLst>
            <pc:docMk/>
            <pc:sldMk cId="4108039329" sldId="408"/>
            <ac:picMk id="117" creationId="{BA47CF53-BFFF-4BBE-AF4E-F7E068953397}"/>
          </ac:picMkLst>
        </pc:picChg>
        <pc:picChg chg="add mod">
          <ac:chgData name="Ragnhild Halvorsrud" userId="917ea340-fd63-490f-a7db-68428d24cf32" providerId="ADAL" clId="{3F26B701-AADC-4668-AAA4-FB7BA2B947B1}" dt="2020-06-19T16:32:19.724" v="11896" actId="1076"/>
          <ac:picMkLst>
            <pc:docMk/>
            <pc:sldMk cId="4108039329" sldId="408"/>
            <ac:picMk id="125" creationId="{6711E994-5820-4BDB-9C87-026DA6514BE4}"/>
          </ac:picMkLst>
        </pc:picChg>
        <pc:picChg chg="add mod">
          <ac:chgData name="Ragnhild Halvorsrud" userId="917ea340-fd63-490f-a7db-68428d24cf32" providerId="ADAL" clId="{3F26B701-AADC-4668-AAA4-FB7BA2B947B1}" dt="2020-06-19T16:39:13.994" v="12337" actId="1076"/>
          <ac:picMkLst>
            <pc:docMk/>
            <pc:sldMk cId="4108039329" sldId="408"/>
            <ac:picMk id="127" creationId="{812ACD5F-511D-4805-95E4-D64B9FE4C762}"/>
          </ac:picMkLst>
        </pc:picChg>
        <pc:cxnChg chg="mod">
          <ac:chgData name="Ragnhild Halvorsrud" userId="917ea340-fd63-490f-a7db-68428d24cf32" providerId="ADAL" clId="{3F26B701-AADC-4668-AAA4-FB7BA2B947B1}" dt="2020-06-19T16:03:42.397" v="11235"/>
          <ac:cxnSpMkLst>
            <pc:docMk/>
            <pc:sldMk cId="4108039329" sldId="408"/>
            <ac:cxnSpMk id="16" creationId="{2B232816-53C6-470C-853C-9924158C5109}"/>
          </ac:cxnSpMkLst>
        </pc:cxnChg>
        <pc:cxnChg chg="mod">
          <ac:chgData name="Ragnhild Halvorsrud" userId="917ea340-fd63-490f-a7db-68428d24cf32" providerId="ADAL" clId="{3F26B701-AADC-4668-AAA4-FB7BA2B947B1}" dt="2020-06-19T16:03:42.397" v="11235"/>
          <ac:cxnSpMkLst>
            <pc:docMk/>
            <pc:sldMk cId="4108039329" sldId="408"/>
            <ac:cxnSpMk id="17" creationId="{A653D876-D3E3-4E04-8618-09A719148C14}"/>
          </ac:cxnSpMkLst>
        </pc:cxnChg>
        <pc:cxnChg chg="mod">
          <ac:chgData name="Ragnhild Halvorsrud" userId="917ea340-fd63-490f-a7db-68428d24cf32" providerId="ADAL" clId="{3F26B701-AADC-4668-AAA4-FB7BA2B947B1}" dt="2020-06-19T16:03:42.397" v="11235"/>
          <ac:cxnSpMkLst>
            <pc:docMk/>
            <pc:sldMk cId="4108039329" sldId="408"/>
            <ac:cxnSpMk id="18" creationId="{91B66ED8-6C92-4C1F-BFC8-900FA1FA30FF}"/>
          </ac:cxnSpMkLst>
        </pc:cxnChg>
        <pc:cxnChg chg="mod">
          <ac:chgData name="Ragnhild Halvorsrud" userId="917ea340-fd63-490f-a7db-68428d24cf32" providerId="ADAL" clId="{3F26B701-AADC-4668-AAA4-FB7BA2B947B1}" dt="2020-06-19T16:03:42.397" v="11235"/>
          <ac:cxnSpMkLst>
            <pc:docMk/>
            <pc:sldMk cId="4108039329" sldId="408"/>
            <ac:cxnSpMk id="19" creationId="{6A7A61AA-B4F5-44FC-BD39-0C9B854B6D23}"/>
          </ac:cxnSpMkLst>
        </pc:cxnChg>
        <pc:cxnChg chg="mod">
          <ac:chgData name="Ragnhild Halvorsrud" userId="917ea340-fd63-490f-a7db-68428d24cf32" providerId="ADAL" clId="{3F26B701-AADC-4668-AAA4-FB7BA2B947B1}" dt="2020-06-19T16:03:42.397" v="11235"/>
          <ac:cxnSpMkLst>
            <pc:docMk/>
            <pc:sldMk cId="4108039329" sldId="408"/>
            <ac:cxnSpMk id="20" creationId="{58EB6740-410B-4F04-A12E-568933054648}"/>
          </ac:cxnSpMkLst>
        </pc:cxnChg>
        <pc:cxnChg chg="mod">
          <ac:chgData name="Ragnhild Halvorsrud" userId="917ea340-fd63-490f-a7db-68428d24cf32" providerId="ADAL" clId="{3F26B701-AADC-4668-AAA4-FB7BA2B947B1}" dt="2020-06-19T16:03:42.397" v="11235"/>
          <ac:cxnSpMkLst>
            <pc:docMk/>
            <pc:sldMk cId="4108039329" sldId="408"/>
            <ac:cxnSpMk id="30" creationId="{B7D64597-3D9E-4DD8-B747-1E9CFF0FF09D}"/>
          </ac:cxnSpMkLst>
        </pc:cxnChg>
        <pc:cxnChg chg="mod">
          <ac:chgData name="Ragnhild Halvorsrud" userId="917ea340-fd63-490f-a7db-68428d24cf32" providerId="ADAL" clId="{3F26B701-AADC-4668-AAA4-FB7BA2B947B1}" dt="2020-06-19T16:31:49.733" v="11893" actId="108"/>
          <ac:cxnSpMkLst>
            <pc:docMk/>
            <pc:sldMk cId="4108039329" sldId="408"/>
            <ac:cxnSpMk id="41" creationId="{39B99E0B-3891-49A0-9D88-F7B603E373F0}"/>
          </ac:cxnSpMkLst>
        </pc:cxnChg>
        <pc:cxnChg chg="add del mod">
          <ac:chgData name="Ragnhild Halvorsrud" userId="917ea340-fd63-490f-a7db-68428d24cf32" providerId="ADAL" clId="{3F26B701-AADC-4668-AAA4-FB7BA2B947B1}" dt="2020-06-19T16:07:38.319" v="11250"/>
          <ac:cxnSpMkLst>
            <pc:docMk/>
            <pc:sldMk cId="4108039329" sldId="408"/>
            <ac:cxnSpMk id="53" creationId="{7F0CC3D4-7D58-4080-B8A2-494F0884CD82}"/>
          </ac:cxnSpMkLst>
        </pc:cxnChg>
        <pc:cxnChg chg="add del mod">
          <ac:chgData name="Ragnhild Halvorsrud" userId="917ea340-fd63-490f-a7db-68428d24cf32" providerId="ADAL" clId="{3F26B701-AADC-4668-AAA4-FB7BA2B947B1}" dt="2020-06-19T16:07:38.319" v="11250"/>
          <ac:cxnSpMkLst>
            <pc:docMk/>
            <pc:sldMk cId="4108039329" sldId="408"/>
            <ac:cxnSpMk id="54" creationId="{3D612AA7-A2EE-4595-93E6-578DAB83844A}"/>
          </ac:cxnSpMkLst>
        </pc:cxnChg>
        <pc:cxnChg chg="add del mod">
          <ac:chgData name="Ragnhild Halvorsrud" userId="917ea340-fd63-490f-a7db-68428d24cf32" providerId="ADAL" clId="{3F26B701-AADC-4668-AAA4-FB7BA2B947B1}" dt="2020-06-19T16:07:38.319" v="11250"/>
          <ac:cxnSpMkLst>
            <pc:docMk/>
            <pc:sldMk cId="4108039329" sldId="408"/>
            <ac:cxnSpMk id="55" creationId="{D1A292BF-84DF-4360-88B2-EADB359CBC31}"/>
          </ac:cxnSpMkLst>
        </pc:cxnChg>
        <pc:cxnChg chg="add del mod">
          <ac:chgData name="Ragnhild Halvorsrud" userId="917ea340-fd63-490f-a7db-68428d24cf32" providerId="ADAL" clId="{3F26B701-AADC-4668-AAA4-FB7BA2B947B1}" dt="2020-06-19T16:07:38.319" v="11250"/>
          <ac:cxnSpMkLst>
            <pc:docMk/>
            <pc:sldMk cId="4108039329" sldId="408"/>
            <ac:cxnSpMk id="56" creationId="{4227501F-70D1-44DA-BEF0-F3E82153C60A}"/>
          </ac:cxnSpMkLst>
        </pc:cxnChg>
        <pc:cxnChg chg="add del mod">
          <ac:chgData name="Ragnhild Halvorsrud" userId="917ea340-fd63-490f-a7db-68428d24cf32" providerId="ADAL" clId="{3F26B701-AADC-4668-AAA4-FB7BA2B947B1}" dt="2020-06-19T16:07:38.319" v="11250"/>
          <ac:cxnSpMkLst>
            <pc:docMk/>
            <pc:sldMk cId="4108039329" sldId="408"/>
            <ac:cxnSpMk id="57" creationId="{4B00A636-D186-4FC8-B0D3-281C02A06124}"/>
          </ac:cxnSpMkLst>
        </pc:cxnChg>
        <pc:cxnChg chg="add del mod">
          <ac:chgData name="Ragnhild Halvorsrud" userId="917ea340-fd63-490f-a7db-68428d24cf32" providerId="ADAL" clId="{3F26B701-AADC-4668-AAA4-FB7BA2B947B1}" dt="2020-06-19T16:10:42.928" v="11414"/>
          <ac:cxnSpMkLst>
            <pc:docMk/>
            <pc:sldMk cId="4108039329" sldId="408"/>
            <ac:cxnSpMk id="88" creationId="{051466FC-EF0C-4E57-8936-8D0F2F21167C}"/>
          </ac:cxnSpMkLst>
        </pc:cxnChg>
        <pc:cxnChg chg="add del mod">
          <ac:chgData name="Ragnhild Halvorsrud" userId="917ea340-fd63-490f-a7db-68428d24cf32" providerId="ADAL" clId="{3F26B701-AADC-4668-AAA4-FB7BA2B947B1}" dt="2020-06-19T16:10:42.928" v="11414"/>
          <ac:cxnSpMkLst>
            <pc:docMk/>
            <pc:sldMk cId="4108039329" sldId="408"/>
            <ac:cxnSpMk id="89" creationId="{D9F6F6D0-2BFC-4291-88BE-22E166A08E3E}"/>
          </ac:cxnSpMkLst>
        </pc:cxnChg>
        <pc:cxnChg chg="add del mod">
          <ac:chgData name="Ragnhild Halvorsrud" userId="917ea340-fd63-490f-a7db-68428d24cf32" providerId="ADAL" clId="{3F26B701-AADC-4668-AAA4-FB7BA2B947B1}" dt="2020-06-19T16:10:42.928" v="11414"/>
          <ac:cxnSpMkLst>
            <pc:docMk/>
            <pc:sldMk cId="4108039329" sldId="408"/>
            <ac:cxnSpMk id="103" creationId="{EC5116F2-8DA9-425C-AE11-C127DF78E92C}"/>
          </ac:cxnSpMkLst>
        </pc:cxnChg>
        <pc:cxnChg chg="add del mod">
          <ac:chgData name="Ragnhild Halvorsrud" userId="917ea340-fd63-490f-a7db-68428d24cf32" providerId="ADAL" clId="{3F26B701-AADC-4668-AAA4-FB7BA2B947B1}" dt="2020-06-19T16:10:42.928" v="11414"/>
          <ac:cxnSpMkLst>
            <pc:docMk/>
            <pc:sldMk cId="4108039329" sldId="408"/>
            <ac:cxnSpMk id="108" creationId="{17D017D1-6E25-48BA-B354-CCCEB8CFD199}"/>
          </ac:cxnSpMkLst>
        </pc:cxnChg>
        <pc:cxnChg chg="add del mod">
          <ac:chgData name="Ragnhild Halvorsrud" userId="917ea340-fd63-490f-a7db-68428d24cf32" providerId="ADAL" clId="{3F26B701-AADC-4668-AAA4-FB7BA2B947B1}" dt="2020-06-19T16:10:42.928" v="11414"/>
          <ac:cxnSpMkLst>
            <pc:docMk/>
            <pc:sldMk cId="4108039329" sldId="408"/>
            <ac:cxnSpMk id="115" creationId="{69F1AFF9-9EF5-46CF-B16D-C98DFD58E77A}"/>
          </ac:cxnSpMkLst>
        </pc:cxnChg>
        <pc:cxnChg chg="add del mod">
          <ac:chgData name="Ragnhild Halvorsrud" userId="917ea340-fd63-490f-a7db-68428d24cf32" providerId="ADAL" clId="{3F26B701-AADC-4668-AAA4-FB7BA2B947B1}" dt="2020-06-19T16:10:42.928" v="11414"/>
          <ac:cxnSpMkLst>
            <pc:docMk/>
            <pc:sldMk cId="4108039329" sldId="408"/>
            <ac:cxnSpMk id="118" creationId="{DCBC4DBD-51D7-498E-A7D5-0F5C7BAA8F11}"/>
          </ac:cxnSpMkLst>
        </pc:cxnChg>
        <pc:cxnChg chg="add del mod">
          <ac:chgData name="Ragnhild Halvorsrud" userId="917ea340-fd63-490f-a7db-68428d24cf32" providerId="ADAL" clId="{3F26B701-AADC-4668-AAA4-FB7BA2B947B1}" dt="2020-06-19T16:10:42.928" v="11414"/>
          <ac:cxnSpMkLst>
            <pc:docMk/>
            <pc:sldMk cId="4108039329" sldId="408"/>
            <ac:cxnSpMk id="120" creationId="{63C71D36-189C-4149-B701-C593B5F26281}"/>
          </ac:cxnSpMkLst>
        </pc:cxnChg>
        <pc:cxnChg chg="add del mod">
          <ac:chgData name="Ragnhild Halvorsrud" userId="917ea340-fd63-490f-a7db-68428d24cf32" providerId="ADAL" clId="{3F26B701-AADC-4668-AAA4-FB7BA2B947B1}" dt="2020-06-19T16:10:42.928" v="11414"/>
          <ac:cxnSpMkLst>
            <pc:docMk/>
            <pc:sldMk cId="4108039329" sldId="408"/>
            <ac:cxnSpMk id="123" creationId="{B15C09D0-FA1A-4CD8-8CE8-B352FF3F5391}"/>
          </ac:cxnSpMkLst>
        </pc:cxnChg>
      </pc:sldChg>
      <pc:sldChg chg="modSp add del mod modNotes">
        <pc:chgData name="Ragnhild Halvorsrud" userId="917ea340-fd63-490f-a7db-68428d24cf32" providerId="ADAL" clId="{3F26B701-AADC-4668-AAA4-FB7BA2B947B1}" dt="2020-06-19T12:45:32.212" v="10835" actId="47"/>
        <pc:sldMkLst>
          <pc:docMk/>
          <pc:sldMk cId="1068297019" sldId="410"/>
        </pc:sldMkLst>
        <pc:spChg chg="mod">
          <ac:chgData name="Ragnhild Halvorsrud" userId="917ea340-fd63-490f-a7db-68428d24cf32" providerId="ADAL" clId="{3F26B701-AADC-4668-AAA4-FB7BA2B947B1}" dt="2020-06-19T12:45:29.275" v="10834" actId="790"/>
          <ac:spMkLst>
            <pc:docMk/>
            <pc:sldMk cId="1068297019" sldId="410"/>
            <ac:spMk id="2" creationId="{00000000-0000-0000-0000-000000000000}"/>
          </ac:spMkLst>
        </pc:spChg>
      </pc:sldChg>
      <pc:sldChg chg="modSp add del mod ord modNotes">
        <pc:chgData name="Ragnhild Halvorsrud" userId="917ea340-fd63-490f-a7db-68428d24cf32" providerId="ADAL" clId="{3F26B701-AADC-4668-AAA4-FB7BA2B947B1}" dt="2020-06-19T11:56:27.554" v="9669" actId="47"/>
        <pc:sldMkLst>
          <pc:docMk/>
          <pc:sldMk cId="2014477988" sldId="426"/>
        </pc:sldMkLst>
        <pc:spChg chg="mod">
          <ac:chgData name="Ragnhild Halvorsrud" userId="917ea340-fd63-490f-a7db-68428d24cf32" providerId="ADAL" clId="{3F26B701-AADC-4668-AAA4-FB7BA2B947B1}" dt="2020-06-19T11:49:13.509" v="9458" actId="790"/>
          <ac:spMkLst>
            <pc:docMk/>
            <pc:sldMk cId="2014477988" sldId="426"/>
            <ac:spMk id="2" creationId="{00000000-0000-0000-0000-000000000000}"/>
          </ac:spMkLst>
        </pc:spChg>
        <pc:spChg chg="mod">
          <ac:chgData name="Ragnhild Halvorsrud" userId="917ea340-fd63-490f-a7db-68428d24cf32" providerId="ADAL" clId="{3F26B701-AADC-4668-AAA4-FB7BA2B947B1}" dt="2020-06-19T11:49:13.523" v="9463" actId="790"/>
          <ac:spMkLst>
            <pc:docMk/>
            <pc:sldMk cId="2014477988" sldId="426"/>
            <ac:spMk id="4" creationId="{00000000-0000-0000-0000-000000000000}"/>
          </ac:spMkLst>
        </pc:spChg>
        <pc:spChg chg="mod">
          <ac:chgData name="Ragnhild Halvorsrud" userId="917ea340-fd63-490f-a7db-68428d24cf32" providerId="ADAL" clId="{3F26B701-AADC-4668-AAA4-FB7BA2B947B1}" dt="2020-06-19T11:49:13.506" v="9457" actId="790"/>
          <ac:spMkLst>
            <pc:docMk/>
            <pc:sldMk cId="2014477988" sldId="426"/>
            <ac:spMk id="8" creationId="{00000000-0000-0000-0000-000000000000}"/>
          </ac:spMkLst>
        </pc:spChg>
        <pc:spChg chg="mod">
          <ac:chgData name="Ragnhild Halvorsrud" userId="917ea340-fd63-490f-a7db-68428d24cf32" providerId="ADAL" clId="{3F26B701-AADC-4668-AAA4-FB7BA2B947B1}" dt="2020-06-19T11:49:13.512" v="9459" actId="790"/>
          <ac:spMkLst>
            <pc:docMk/>
            <pc:sldMk cId="2014477988" sldId="426"/>
            <ac:spMk id="10" creationId="{00000000-0000-0000-0000-000000000000}"/>
          </ac:spMkLst>
        </pc:spChg>
        <pc:spChg chg="mod">
          <ac:chgData name="Ragnhild Halvorsrud" userId="917ea340-fd63-490f-a7db-68428d24cf32" providerId="ADAL" clId="{3F26B701-AADC-4668-AAA4-FB7BA2B947B1}" dt="2020-06-19T11:49:13.515" v="9460" actId="790"/>
          <ac:spMkLst>
            <pc:docMk/>
            <pc:sldMk cId="2014477988" sldId="426"/>
            <ac:spMk id="11" creationId="{00000000-0000-0000-0000-000000000000}"/>
          </ac:spMkLst>
        </pc:spChg>
        <pc:spChg chg="mod">
          <ac:chgData name="Ragnhild Halvorsrud" userId="917ea340-fd63-490f-a7db-68428d24cf32" providerId="ADAL" clId="{3F26B701-AADC-4668-AAA4-FB7BA2B947B1}" dt="2020-06-19T11:49:13.519" v="9461" actId="790"/>
          <ac:spMkLst>
            <pc:docMk/>
            <pc:sldMk cId="2014477988" sldId="426"/>
            <ac:spMk id="12" creationId="{00000000-0000-0000-0000-000000000000}"/>
          </ac:spMkLst>
        </pc:spChg>
        <pc:spChg chg="mod">
          <ac:chgData name="Ragnhild Halvorsrud" userId="917ea340-fd63-490f-a7db-68428d24cf32" providerId="ADAL" clId="{3F26B701-AADC-4668-AAA4-FB7BA2B947B1}" dt="2020-06-19T11:49:13.521" v="9462" actId="790"/>
          <ac:spMkLst>
            <pc:docMk/>
            <pc:sldMk cId="2014477988" sldId="426"/>
            <ac:spMk id="14" creationId="{00000000-0000-0000-0000-000000000000}"/>
          </ac:spMkLst>
        </pc:spChg>
      </pc:sldChg>
      <pc:sldChg chg="addSp delSp modSp add mod modNotes">
        <pc:chgData name="Ragnhild Halvorsrud" userId="917ea340-fd63-490f-a7db-68428d24cf32" providerId="ADAL" clId="{3F26B701-AADC-4668-AAA4-FB7BA2B947B1}" dt="2020-06-19T17:20:46.012" v="16117" actId="790"/>
        <pc:sldMkLst>
          <pc:docMk/>
          <pc:sldMk cId="2607329622" sldId="428"/>
        </pc:sldMkLst>
        <pc:spChg chg="mod">
          <ac:chgData name="Ragnhild Halvorsrud" userId="917ea340-fd63-490f-a7db-68428d24cf32" providerId="ADAL" clId="{3F26B701-AADC-4668-AAA4-FB7BA2B947B1}" dt="2020-06-19T17:20:45.997" v="16111" actId="790"/>
          <ac:spMkLst>
            <pc:docMk/>
            <pc:sldMk cId="2607329622" sldId="428"/>
            <ac:spMk id="2" creationId="{00000000-0000-0000-0000-000000000000}"/>
          </ac:spMkLst>
        </pc:spChg>
        <pc:spChg chg="mod">
          <ac:chgData name="Ragnhild Halvorsrud" userId="917ea340-fd63-490f-a7db-68428d24cf32" providerId="ADAL" clId="{3F26B701-AADC-4668-AAA4-FB7BA2B947B1}" dt="2020-06-19T17:20:46.001" v="16112" actId="790"/>
          <ac:spMkLst>
            <pc:docMk/>
            <pc:sldMk cId="2607329622" sldId="428"/>
            <ac:spMk id="5" creationId="{00000000-0000-0000-0000-000000000000}"/>
          </ac:spMkLst>
        </pc:spChg>
        <pc:spChg chg="mod">
          <ac:chgData name="Ragnhild Halvorsrud" userId="917ea340-fd63-490f-a7db-68428d24cf32" providerId="ADAL" clId="{3F26B701-AADC-4668-AAA4-FB7BA2B947B1}" dt="2020-06-19T17:20:46.003" v="16113" actId="790"/>
          <ac:spMkLst>
            <pc:docMk/>
            <pc:sldMk cId="2607329622" sldId="428"/>
            <ac:spMk id="6" creationId="{00000000-0000-0000-0000-000000000000}"/>
          </ac:spMkLst>
        </pc:spChg>
        <pc:spChg chg="add del mod">
          <ac:chgData name="Ragnhild Halvorsrud" userId="917ea340-fd63-490f-a7db-68428d24cf32" providerId="ADAL" clId="{3F26B701-AADC-4668-AAA4-FB7BA2B947B1}" dt="2020-06-19T10:35:57.157" v="8640" actId="478"/>
          <ac:spMkLst>
            <pc:docMk/>
            <pc:sldMk cId="2607329622" sldId="428"/>
            <ac:spMk id="7" creationId="{B6B9F152-767D-47C0-99AB-C1081B29E7AB}"/>
          </ac:spMkLst>
        </pc:spChg>
        <pc:spChg chg="del mod">
          <ac:chgData name="Ragnhild Halvorsrud" userId="917ea340-fd63-490f-a7db-68428d24cf32" providerId="ADAL" clId="{3F26B701-AADC-4668-AAA4-FB7BA2B947B1}" dt="2020-06-19T10:35:54.592" v="8639" actId="478"/>
          <ac:spMkLst>
            <pc:docMk/>
            <pc:sldMk cId="2607329622" sldId="428"/>
            <ac:spMk id="21" creationId="{00000000-0000-0000-0000-000000000000}"/>
          </ac:spMkLst>
        </pc:spChg>
        <pc:spChg chg="mod">
          <ac:chgData name="Ragnhild Halvorsrud" userId="917ea340-fd63-490f-a7db-68428d24cf32" providerId="ADAL" clId="{3F26B701-AADC-4668-AAA4-FB7BA2B947B1}" dt="2020-06-19T17:20:46.005" v="16114" actId="790"/>
          <ac:spMkLst>
            <pc:docMk/>
            <pc:sldMk cId="2607329622" sldId="428"/>
            <ac:spMk id="22" creationId="{00000000-0000-0000-0000-000000000000}"/>
          </ac:spMkLst>
        </pc:spChg>
        <pc:spChg chg="mod">
          <ac:chgData name="Ragnhild Halvorsrud" userId="917ea340-fd63-490f-a7db-68428d24cf32" providerId="ADAL" clId="{3F26B701-AADC-4668-AAA4-FB7BA2B947B1}" dt="2020-06-19T17:20:46.008" v="16115" actId="790"/>
          <ac:spMkLst>
            <pc:docMk/>
            <pc:sldMk cId="2607329622" sldId="428"/>
            <ac:spMk id="23" creationId="{00000000-0000-0000-0000-000000000000}"/>
          </ac:spMkLst>
        </pc:spChg>
        <pc:picChg chg="mod">
          <ac:chgData name="Ragnhild Halvorsrud" userId="917ea340-fd63-490f-a7db-68428d24cf32" providerId="ADAL" clId="{3F26B701-AADC-4668-AAA4-FB7BA2B947B1}" dt="2020-06-19T10:36:02.297" v="8641" actId="1076"/>
          <ac:picMkLst>
            <pc:docMk/>
            <pc:sldMk cId="2607329622" sldId="428"/>
            <ac:picMk id="3" creationId="{00000000-0000-0000-0000-000000000000}"/>
          </ac:picMkLst>
        </pc:picChg>
        <pc:cxnChg chg="mod">
          <ac:chgData name="Ragnhild Halvorsrud" userId="917ea340-fd63-490f-a7db-68428d24cf32" providerId="ADAL" clId="{3F26B701-AADC-4668-AAA4-FB7BA2B947B1}" dt="2020-06-19T10:36:02.297" v="8641" actId="1076"/>
          <ac:cxnSpMkLst>
            <pc:docMk/>
            <pc:sldMk cId="2607329622" sldId="428"/>
            <ac:cxnSpMk id="24" creationId="{00000000-0000-0000-0000-000000000000}"/>
          </ac:cxnSpMkLst>
        </pc:cxnChg>
        <pc:cxnChg chg="mod">
          <ac:chgData name="Ragnhild Halvorsrud" userId="917ea340-fd63-490f-a7db-68428d24cf32" providerId="ADAL" clId="{3F26B701-AADC-4668-AAA4-FB7BA2B947B1}" dt="2020-06-19T10:36:02.297" v="8641" actId="1076"/>
          <ac:cxnSpMkLst>
            <pc:docMk/>
            <pc:sldMk cId="2607329622" sldId="428"/>
            <ac:cxnSpMk id="33" creationId="{00000000-0000-0000-0000-000000000000}"/>
          </ac:cxnSpMkLst>
        </pc:cxnChg>
      </pc:sldChg>
      <pc:sldChg chg="modSp add del mod modNotes">
        <pc:chgData name="Ragnhild Halvorsrud" userId="917ea340-fd63-490f-a7db-68428d24cf32" providerId="ADAL" clId="{3F26B701-AADC-4668-AAA4-FB7BA2B947B1}" dt="2020-06-19T17:23:11.972" v="17092" actId="47"/>
        <pc:sldMkLst>
          <pc:docMk/>
          <pc:sldMk cId="3931716677" sldId="429"/>
        </pc:sldMkLst>
        <pc:spChg chg="mod">
          <ac:chgData name="Ragnhild Halvorsrud" userId="917ea340-fd63-490f-a7db-68428d24cf32" providerId="ADAL" clId="{3F26B701-AADC-4668-AAA4-FB7BA2B947B1}" dt="2020-06-19T17:20:47.389" v="16837" actId="790"/>
          <ac:spMkLst>
            <pc:docMk/>
            <pc:sldMk cId="3931716677" sldId="429"/>
            <ac:spMk id="2" creationId="{00000000-0000-0000-0000-000000000000}"/>
          </ac:spMkLst>
        </pc:spChg>
        <pc:spChg chg="mod">
          <ac:chgData name="Ragnhild Halvorsrud" userId="917ea340-fd63-490f-a7db-68428d24cf32" providerId="ADAL" clId="{3F26B701-AADC-4668-AAA4-FB7BA2B947B1}" dt="2020-06-19T17:20:47.393" v="16838" actId="790"/>
          <ac:spMkLst>
            <pc:docMk/>
            <pc:sldMk cId="3931716677" sldId="429"/>
            <ac:spMk id="3" creationId="{00000000-0000-0000-0000-000000000000}"/>
          </ac:spMkLst>
        </pc:spChg>
        <pc:spChg chg="mod">
          <ac:chgData name="Ragnhild Halvorsrud" userId="917ea340-fd63-490f-a7db-68428d24cf32" providerId="ADAL" clId="{3F26B701-AADC-4668-AAA4-FB7BA2B947B1}" dt="2020-06-19T17:20:47.395" v="16839" actId="790"/>
          <ac:spMkLst>
            <pc:docMk/>
            <pc:sldMk cId="3931716677" sldId="429"/>
            <ac:spMk id="4" creationId="{00000000-0000-0000-0000-000000000000}"/>
          </ac:spMkLst>
        </pc:spChg>
        <pc:spChg chg="mod">
          <ac:chgData name="Ragnhild Halvorsrud" userId="917ea340-fd63-490f-a7db-68428d24cf32" providerId="ADAL" clId="{3F26B701-AADC-4668-AAA4-FB7BA2B947B1}" dt="2020-06-19T17:20:47.396" v="16840" actId="790"/>
          <ac:spMkLst>
            <pc:docMk/>
            <pc:sldMk cId="3931716677" sldId="429"/>
            <ac:spMk id="5" creationId="{00000000-0000-0000-0000-000000000000}"/>
          </ac:spMkLst>
        </pc:spChg>
        <pc:spChg chg="mod">
          <ac:chgData name="Ragnhild Halvorsrud" userId="917ea340-fd63-490f-a7db-68428d24cf32" providerId="ADAL" clId="{3F26B701-AADC-4668-AAA4-FB7BA2B947B1}" dt="2020-06-19T17:20:47.398" v="16841" actId="790"/>
          <ac:spMkLst>
            <pc:docMk/>
            <pc:sldMk cId="3931716677" sldId="429"/>
            <ac:spMk id="11" creationId="{00000000-0000-0000-0000-000000000000}"/>
          </ac:spMkLst>
        </pc:spChg>
        <pc:spChg chg="mod">
          <ac:chgData name="Ragnhild Halvorsrud" userId="917ea340-fd63-490f-a7db-68428d24cf32" providerId="ADAL" clId="{3F26B701-AADC-4668-AAA4-FB7BA2B947B1}" dt="2020-06-19T17:20:47.399" v="16842" actId="790"/>
          <ac:spMkLst>
            <pc:docMk/>
            <pc:sldMk cId="3931716677" sldId="429"/>
            <ac:spMk id="14" creationId="{00000000-0000-0000-0000-000000000000}"/>
          </ac:spMkLst>
        </pc:spChg>
        <pc:spChg chg="mod">
          <ac:chgData name="Ragnhild Halvorsrud" userId="917ea340-fd63-490f-a7db-68428d24cf32" providerId="ADAL" clId="{3F26B701-AADC-4668-AAA4-FB7BA2B947B1}" dt="2020-06-19T17:20:47.401" v="16843" actId="790"/>
          <ac:spMkLst>
            <pc:docMk/>
            <pc:sldMk cId="3931716677" sldId="429"/>
            <ac:spMk id="29" creationId="{00000000-0000-0000-0000-000000000000}"/>
          </ac:spMkLst>
        </pc:spChg>
        <pc:spChg chg="mod">
          <ac:chgData name="Ragnhild Halvorsrud" userId="917ea340-fd63-490f-a7db-68428d24cf32" providerId="ADAL" clId="{3F26B701-AADC-4668-AAA4-FB7BA2B947B1}" dt="2020-06-19T17:20:47.403" v="16844" actId="790"/>
          <ac:spMkLst>
            <pc:docMk/>
            <pc:sldMk cId="3931716677" sldId="429"/>
            <ac:spMk id="30" creationId="{00000000-0000-0000-0000-000000000000}"/>
          </ac:spMkLst>
        </pc:spChg>
        <pc:spChg chg="mod">
          <ac:chgData name="Ragnhild Halvorsrud" userId="917ea340-fd63-490f-a7db-68428d24cf32" providerId="ADAL" clId="{3F26B701-AADC-4668-AAA4-FB7BA2B947B1}" dt="2020-06-19T17:20:47.405" v="16845" actId="790"/>
          <ac:spMkLst>
            <pc:docMk/>
            <pc:sldMk cId="3931716677" sldId="429"/>
            <ac:spMk id="31" creationId="{00000000-0000-0000-0000-000000000000}"/>
          </ac:spMkLst>
        </pc:spChg>
        <pc:spChg chg="mod">
          <ac:chgData name="Ragnhild Halvorsrud" userId="917ea340-fd63-490f-a7db-68428d24cf32" providerId="ADAL" clId="{3F26B701-AADC-4668-AAA4-FB7BA2B947B1}" dt="2020-06-19T17:20:47.406" v="16846" actId="790"/>
          <ac:spMkLst>
            <pc:docMk/>
            <pc:sldMk cId="3931716677" sldId="429"/>
            <ac:spMk id="32" creationId="{00000000-0000-0000-0000-000000000000}"/>
          </ac:spMkLst>
        </pc:spChg>
        <pc:spChg chg="mod">
          <ac:chgData name="Ragnhild Halvorsrud" userId="917ea340-fd63-490f-a7db-68428d24cf32" providerId="ADAL" clId="{3F26B701-AADC-4668-AAA4-FB7BA2B947B1}" dt="2020-06-19T17:20:47.408" v="16847" actId="790"/>
          <ac:spMkLst>
            <pc:docMk/>
            <pc:sldMk cId="3931716677" sldId="429"/>
            <ac:spMk id="33" creationId="{00000000-0000-0000-0000-000000000000}"/>
          </ac:spMkLst>
        </pc:spChg>
        <pc:spChg chg="mod">
          <ac:chgData name="Ragnhild Halvorsrud" userId="917ea340-fd63-490f-a7db-68428d24cf32" providerId="ADAL" clId="{3F26B701-AADC-4668-AAA4-FB7BA2B947B1}" dt="2020-06-19T17:20:47.409" v="16848" actId="790"/>
          <ac:spMkLst>
            <pc:docMk/>
            <pc:sldMk cId="3931716677" sldId="429"/>
            <ac:spMk id="34" creationId="{00000000-0000-0000-0000-000000000000}"/>
          </ac:spMkLst>
        </pc:spChg>
        <pc:spChg chg="mod">
          <ac:chgData name="Ragnhild Halvorsrud" userId="917ea340-fd63-490f-a7db-68428d24cf32" providerId="ADAL" clId="{3F26B701-AADC-4668-AAA4-FB7BA2B947B1}" dt="2020-06-19T17:20:47.411" v="16849" actId="790"/>
          <ac:spMkLst>
            <pc:docMk/>
            <pc:sldMk cId="3931716677" sldId="429"/>
            <ac:spMk id="37" creationId="{00000000-0000-0000-0000-000000000000}"/>
          </ac:spMkLst>
        </pc:spChg>
        <pc:spChg chg="mod">
          <ac:chgData name="Ragnhild Halvorsrud" userId="917ea340-fd63-490f-a7db-68428d24cf32" providerId="ADAL" clId="{3F26B701-AADC-4668-AAA4-FB7BA2B947B1}" dt="2020-06-19T17:20:47.413" v="16850" actId="790"/>
          <ac:spMkLst>
            <pc:docMk/>
            <pc:sldMk cId="3931716677" sldId="429"/>
            <ac:spMk id="38" creationId="{00000000-0000-0000-0000-000000000000}"/>
          </ac:spMkLst>
        </pc:spChg>
        <pc:spChg chg="mod">
          <ac:chgData name="Ragnhild Halvorsrud" userId="917ea340-fd63-490f-a7db-68428d24cf32" providerId="ADAL" clId="{3F26B701-AADC-4668-AAA4-FB7BA2B947B1}" dt="2020-06-19T17:20:47.415" v="16851" actId="790"/>
          <ac:spMkLst>
            <pc:docMk/>
            <pc:sldMk cId="3931716677" sldId="429"/>
            <ac:spMk id="39" creationId="{00000000-0000-0000-0000-000000000000}"/>
          </ac:spMkLst>
        </pc:spChg>
        <pc:spChg chg="mod">
          <ac:chgData name="Ragnhild Halvorsrud" userId="917ea340-fd63-490f-a7db-68428d24cf32" providerId="ADAL" clId="{3F26B701-AADC-4668-AAA4-FB7BA2B947B1}" dt="2020-06-19T17:20:47.417" v="16852" actId="790"/>
          <ac:spMkLst>
            <pc:docMk/>
            <pc:sldMk cId="3931716677" sldId="429"/>
            <ac:spMk id="40" creationId="{00000000-0000-0000-0000-000000000000}"/>
          </ac:spMkLst>
        </pc:spChg>
        <pc:spChg chg="mod">
          <ac:chgData name="Ragnhild Halvorsrud" userId="917ea340-fd63-490f-a7db-68428d24cf32" providerId="ADAL" clId="{3F26B701-AADC-4668-AAA4-FB7BA2B947B1}" dt="2020-06-19T17:20:47.419" v="16853" actId="790"/>
          <ac:spMkLst>
            <pc:docMk/>
            <pc:sldMk cId="3931716677" sldId="429"/>
            <ac:spMk id="41" creationId="{00000000-0000-0000-0000-000000000000}"/>
          </ac:spMkLst>
        </pc:spChg>
        <pc:spChg chg="mod">
          <ac:chgData name="Ragnhild Halvorsrud" userId="917ea340-fd63-490f-a7db-68428d24cf32" providerId="ADAL" clId="{3F26B701-AADC-4668-AAA4-FB7BA2B947B1}" dt="2020-06-19T17:20:47.421" v="16854" actId="790"/>
          <ac:spMkLst>
            <pc:docMk/>
            <pc:sldMk cId="3931716677" sldId="429"/>
            <ac:spMk id="42" creationId="{00000000-0000-0000-0000-000000000000}"/>
          </ac:spMkLst>
        </pc:spChg>
        <pc:spChg chg="mod">
          <ac:chgData name="Ragnhild Halvorsrud" userId="917ea340-fd63-490f-a7db-68428d24cf32" providerId="ADAL" clId="{3F26B701-AADC-4668-AAA4-FB7BA2B947B1}" dt="2020-06-19T17:20:47.424" v="16855" actId="790"/>
          <ac:spMkLst>
            <pc:docMk/>
            <pc:sldMk cId="3931716677" sldId="429"/>
            <ac:spMk id="43" creationId="{00000000-0000-0000-0000-000000000000}"/>
          </ac:spMkLst>
        </pc:spChg>
        <pc:spChg chg="mod">
          <ac:chgData name="Ragnhild Halvorsrud" userId="917ea340-fd63-490f-a7db-68428d24cf32" providerId="ADAL" clId="{3F26B701-AADC-4668-AAA4-FB7BA2B947B1}" dt="2020-06-19T17:20:47.427" v="16856" actId="790"/>
          <ac:spMkLst>
            <pc:docMk/>
            <pc:sldMk cId="3931716677" sldId="429"/>
            <ac:spMk id="44" creationId="{00000000-0000-0000-0000-000000000000}"/>
          </ac:spMkLst>
        </pc:spChg>
        <pc:spChg chg="mod">
          <ac:chgData name="Ragnhild Halvorsrud" userId="917ea340-fd63-490f-a7db-68428d24cf32" providerId="ADAL" clId="{3F26B701-AADC-4668-AAA4-FB7BA2B947B1}" dt="2020-06-19T17:20:47.430" v="16857" actId="790"/>
          <ac:spMkLst>
            <pc:docMk/>
            <pc:sldMk cId="3931716677" sldId="429"/>
            <ac:spMk id="45" creationId="{00000000-0000-0000-0000-000000000000}"/>
          </ac:spMkLst>
        </pc:spChg>
        <pc:spChg chg="mod">
          <ac:chgData name="Ragnhild Halvorsrud" userId="917ea340-fd63-490f-a7db-68428d24cf32" providerId="ADAL" clId="{3F26B701-AADC-4668-AAA4-FB7BA2B947B1}" dt="2020-06-19T17:20:47.433" v="16858" actId="790"/>
          <ac:spMkLst>
            <pc:docMk/>
            <pc:sldMk cId="3931716677" sldId="429"/>
            <ac:spMk id="46" creationId="{00000000-0000-0000-0000-000000000000}"/>
          </ac:spMkLst>
        </pc:spChg>
        <pc:spChg chg="mod">
          <ac:chgData name="Ragnhild Halvorsrud" userId="917ea340-fd63-490f-a7db-68428d24cf32" providerId="ADAL" clId="{3F26B701-AADC-4668-AAA4-FB7BA2B947B1}" dt="2020-06-19T17:20:47.436" v="16859" actId="790"/>
          <ac:spMkLst>
            <pc:docMk/>
            <pc:sldMk cId="3931716677" sldId="429"/>
            <ac:spMk id="47" creationId="{00000000-0000-0000-0000-000000000000}"/>
          </ac:spMkLst>
        </pc:spChg>
        <pc:spChg chg="mod">
          <ac:chgData name="Ragnhild Halvorsrud" userId="917ea340-fd63-490f-a7db-68428d24cf32" providerId="ADAL" clId="{3F26B701-AADC-4668-AAA4-FB7BA2B947B1}" dt="2020-06-19T17:20:47.438" v="16860" actId="790"/>
          <ac:spMkLst>
            <pc:docMk/>
            <pc:sldMk cId="3931716677" sldId="429"/>
            <ac:spMk id="48" creationId="{00000000-0000-0000-0000-000000000000}"/>
          </ac:spMkLst>
        </pc:spChg>
        <pc:spChg chg="mod">
          <ac:chgData name="Ragnhild Halvorsrud" userId="917ea340-fd63-490f-a7db-68428d24cf32" providerId="ADAL" clId="{3F26B701-AADC-4668-AAA4-FB7BA2B947B1}" dt="2020-06-19T17:20:47.440" v="16861" actId="790"/>
          <ac:spMkLst>
            <pc:docMk/>
            <pc:sldMk cId="3931716677" sldId="429"/>
            <ac:spMk id="51" creationId="{00000000-0000-0000-0000-000000000000}"/>
          </ac:spMkLst>
        </pc:spChg>
        <pc:spChg chg="mod">
          <ac:chgData name="Ragnhild Halvorsrud" userId="917ea340-fd63-490f-a7db-68428d24cf32" providerId="ADAL" clId="{3F26B701-AADC-4668-AAA4-FB7BA2B947B1}" dt="2020-06-19T17:20:47.441" v="16862" actId="790"/>
          <ac:spMkLst>
            <pc:docMk/>
            <pc:sldMk cId="3931716677" sldId="429"/>
            <ac:spMk id="53" creationId="{00000000-0000-0000-0000-000000000000}"/>
          </ac:spMkLst>
        </pc:spChg>
        <pc:spChg chg="mod">
          <ac:chgData name="Ragnhild Halvorsrud" userId="917ea340-fd63-490f-a7db-68428d24cf32" providerId="ADAL" clId="{3F26B701-AADC-4668-AAA4-FB7BA2B947B1}" dt="2020-06-19T17:20:47.444" v="16863" actId="790"/>
          <ac:spMkLst>
            <pc:docMk/>
            <pc:sldMk cId="3931716677" sldId="429"/>
            <ac:spMk id="59" creationId="{00000000-0000-0000-0000-000000000000}"/>
          </ac:spMkLst>
        </pc:spChg>
        <pc:spChg chg="mod">
          <ac:chgData name="Ragnhild Halvorsrud" userId="917ea340-fd63-490f-a7db-68428d24cf32" providerId="ADAL" clId="{3F26B701-AADC-4668-AAA4-FB7BA2B947B1}" dt="2020-06-19T17:20:47.445" v="16864" actId="790"/>
          <ac:spMkLst>
            <pc:docMk/>
            <pc:sldMk cId="3931716677" sldId="429"/>
            <ac:spMk id="62" creationId="{00000000-0000-0000-0000-000000000000}"/>
          </ac:spMkLst>
        </pc:spChg>
      </pc:sldChg>
      <pc:sldChg chg="modSp add mod modNotes">
        <pc:chgData name="Ragnhild Halvorsrud" userId="917ea340-fd63-490f-a7db-68428d24cf32" providerId="ADAL" clId="{3F26B701-AADC-4668-AAA4-FB7BA2B947B1}" dt="2020-06-19T17:20:45.788" v="16020" actId="790"/>
        <pc:sldMkLst>
          <pc:docMk/>
          <pc:sldMk cId="541240641" sldId="450"/>
        </pc:sldMkLst>
        <pc:spChg chg="mod">
          <ac:chgData name="Ragnhild Halvorsrud" userId="917ea340-fd63-490f-a7db-68428d24cf32" providerId="ADAL" clId="{3F26B701-AADC-4668-AAA4-FB7BA2B947B1}" dt="2020-06-19T17:20:45.777" v="16016" actId="790"/>
          <ac:spMkLst>
            <pc:docMk/>
            <pc:sldMk cId="541240641" sldId="450"/>
            <ac:spMk id="2" creationId="{00000000-0000-0000-0000-000000000000}"/>
          </ac:spMkLst>
        </pc:spChg>
        <pc:spChg chg="mod">
          <ac:chgData name="Ragnhild Halvorsrud" userId="917ea340-fd63-490f-a7db-68428d24cf32" providerId="ADAL" clId="{3F26B701-AADC-4668-AAA4-FB7BA2B947B1}" dt="2020-06-19T17:20:45.782" v="16017" actId="790"/>
          <ac:spMkLst>
            <pc:docMk/>
            <pc:sldMk cId="541240641" sldId="450"/>
            <ac:spMk id="3" creationId="{00000000-0000-0000-0000-000000000000}"/>
          </ac:spMkLst>
        </pc:spChg>
        <pc:spChg chg="mod">
          <ac:chgData name="Ragnhild Halvorsrud" userId="917ea340-fd63-490f-a7db-68428d24cf32" providerId="ADAL" clId="{3F26B701-AADC-4668-AAA4-FB7BA2B947B1}" dt="2020-06-19T17:20:45.784" v="16018" actId="790"/>
          <ac:spMkLst>
            <pc:docMk/>
            <pc:sldMk cId="541240641" sldId="450"/>
            <ac:spMk id="4" creationId="{00000000-0000-0000-0000-000000000000}"/>
          </ac:spMkLst>
        </pc:spChg>
      </pc:sldChg>
      <pc:sldChg chg="addSp delSp modSp add del mod modNotes">
        <pc:chgData name="Ragnhild Halvorsrud" userId="917ea340-fd63-490f-a7db-68428d24cf32" providerId="ADAL" clId="{3F26B701-AADC-4668-AAA4-FB7BA2B947B1}" dt="2020-06-19T17:20:45.828" v="16040" actId="790"/>
        <pc:sldMkLst>
          <pc:docMk/>
          <pc:sldMk cId="2539071821" sldId="451"/>
        </pc:sldMkLst>
        <pc:spChg chg="mod">
          <ac:chgData name="Ragnhild Halvorsrud" userId="917ea340-fd63-490f-a7db-68428d24cf32" providerId="ADAL" clId="{3F26B701-AADC-4668-AAA4-FB7BA2B947B1}" dt="2020-06-19T17:20:45.790" v="16021" actId="790"/>
          <ac:spMkLst>
            <pc:docMk/>
            <pc:sldMk cId="2539071821" sldId="451"/>
            <ac:spMk id="2" creationId="{00000000-0000-0000-0000-000000000000}"/>
          </ac:spMkLst>
        </pc:spChg>
        <pc:spChg chg="mod">
          <ac:chgData name="Ragnhild Halvorsrud" userId="917ea340-fd63-490f-a7db-68428d24cf32" providerId="ADAL" clId="{3F26B701-AADC-4668-AAA4-FB7BA2B947B1}" dt="2020-06-19T17:20:45.795" v="16022" actId="790"/>
          <ac:spMkLst>
            <pc:docMk/>
            <pc:sldMk cId="2539071821" sldId="451"/>
            <ac:spMk id="3" creationId="{00000000-0000-0000-0000-000000000000}"/>
          </ac:spMkLst>
        </pc:spChg>
        <pc:spChg chg="add del mod">
          <ac:chgData name="Ragnhild Halvorsrud" userId="917ea340-fd63-490f-a7db-68428d24cf32" providerId="ADAL" clId="{3F26B701-AADC-4668-AAA4-FB7BA2B947B1}" dt="2020-06-18T13:57:44.613" v="375"/>
          <ac:spMkLst>
            <pc:docMk/>
            <pc:sldMk cId="2539071821" sldId="451"/>
            <ac:spMk id="4" creationId="{A5C4B6DE-34E1-4340-8A5C-754EA09E11B9}"/>
          </ac:spMkLst>
        </pc:spChg>
        <pc:spChg chg="add del mod">
          <ac:chgData name="Ragnhild Halvorsrud" userId="917ea340-fd63-490f-a7db-68428d24cf32" providerId="ADAL" clId="{3F26B701-AADC-4668-AAA4-FB7BA2B947B1}" dt="2020-06-18T13:57:44.613" v="375"/>
          <ac:spMkLst>
            <pc:docMk/>
            <pc:sldMk cId="2539071821" sldId="451"/>
            <ac:spMk id="5" creationId="{5ABB36B2-0DBD-4E82-BFC5-FB22CC7E4F30}"/>
          </ac:spMkLst>
        </pc:spChg>
        <pc:spChg chg="add del mod">
          <ac:chgData name="Ragnhild Halvorsrud" userId="917ea340-fd63-490f-a7db-68428d24cf32" providerId="ADAL" clId="{3F26B701-AADC-4668-AAA4-FB7BA2B947B1}" dt="2020-06-18T13:57:44.613" v="375"/>
          <ac:spMkLst>
            <pc:docMk/>
            <pc:sldMk cId="2539071821" sldId="451"/>
            <ac:spMk id="6" creationId="{53723328-5EF0-4569-8AD2-84E7F30AEF24}"/>
          </ac:spMkLst>
        </pc:spChg>
        <pc:spChg chg="mod">
          <ac:chgData name="Ragnhild Halvorsrud" userId="917ea340-fd63-490f-a7db-68428d24cf32" providerId="ADAL" clId="{3F26B701-AADC-4668-AAA4-FB7BA2B947B1}" dt="2020-06-19T17:20:45.797" v="16023" actId="790"/>
          <ac:spMkLst>
            <pc:docMk/>
            <pc:sldMk cId="2539071821" sldId="451"/>
            <ac:spMk id="8" creationId="{00000000-0000-0000-0000-000000000000}"/>
          </ac:spMkLst>
        </pc:spChg>
        <pc:graphicFrameChg chg="del">
          <ac:chgData name="Ragnhild Halvorsrud" userId="917ea340-fd63-490f-a7db-68428d24cf32" providerId="ADAL" clId="{3F26B701-AADC-4668-AAA4-FB7BA2B947B1}" dt="2020-06-17T18:38:24.042" v="159" actId="478"/>
          <ac:graphicFrameMkLst>
            <pc:docMk/>
            <pc:sldMk cId="2539071821" sldId="451"/>
            <ac:graphicFrameMk id="6" creationId="{00000000-0000-0000-0000-000000000000}"/>
          </ac:graphicFrameMkLst>
        </pc:graphicFrameChg>
        <pc:graphicFrameChg chg="add del mod">
          <ac:chgData name="Ragnhild Halvorsrud" userId="917ea340-fd63-490f-a7db-68428d24cf32" providerId="ADAL" clId="{3F26B701-AADC-4668-AAA4-FB7BA2B947B1}" dt="2020-06-17T18:40:15.262" v="161"/>
          <ac:graphicFrameMkLst>
            <pc:docMk/>
            <pc:sldMk cId="2539071821" sldId="451"/>
            <ac:graphicFrameMk id="10" creationId="{6BB4F196-9AC8-4034-B6BF-E0B4E8D96297}"/>
          </ac:graphicFrameMkLst>
        </pc:graphicFrameChg>
        <pc:graphicFrameChg chg="add mod modGraphic">
          <ac:chgData name="Ragnhild Halvorsrud" userId="917ea340-fd63-490f-a7db-68428d24cf32" providerId="ADAL" clId="{3F26B701-AADC-4668-AAA4-FB7BA2B947B1}" dt="2020-06-19T17:20:45.824" v="16038" actId="790"/>
          <ac:graphicFrameMkLst>
            <pc:docMk/>
            <pc:sldMk cId="2539071821" sldId="451"/>
            <ac:graphicFrameMk id="19" creationId="{1DD7FA0A-BB72-4BC0-97DB-96F286CA1774}"/>
          </ac:graphicFrameMkLst>
        </pc:graphicFrameChg>
        <pc:picChg chg="add del mod">
          <ac:chgData name="Ragnhild Halvorsrud" userId="917ea340-fd63-490f-a7db-68428d24cf32" providerId="ADAL" clId="{3F26B701-AADC-4668-AAA4-FB7BA2B947B1}" dt="2020-06-17T18:40:15.262" v="161"/>
          <ac:picMkLst>
            <pc:docMk/>
            <pc:sldMk cId="2539071821" sldId="451"/>
            <ac:picMk id="11" creationId="{DED65E7E-0174-4131-B6D4-7150CAB27E0B}"/>
          </ac:picMkLst>
        </pc:picChg>
        <pc:picChg chg="add del mod">
          <ac:chgData name="Ragnhild Halvorsrud" userId="917ea340-fd63-490f-a7db-68428d24cf32" providerId="ADAL" clId="{3F26B701-AADC-4668-AAA4-FB7BA2B947B1}" dt="2020-06-17T18:40:15.262" v="161"/>
          <ac:picMkLst>
            <pc:docMk/>
            <pc:sldMk cId="2539071821" sldId="451"/>
            <ac:picMk id="12" creationId="{9F8366F8-61B3-478E-8329-F7332859D694}"/>
          </ac:picMkLst>
        </pc:picChg>
        <pc:picChg chg="add del mod">
          <ac:chgData name="Ragnhild Halvorsrud" userId="917ea340-fd63-490f-a7db-68428d24cf32" providerId="ADAL" clId="{3F26B701-AADC-4668-AAA4-FB7BA2B947B1}" dt="2020-06-17T18:40:15.262" v="161"/>
          <ac:picMkLst>
            <pc:docMk/>
            <pc:sldMk cId="2539071821" sldId="451"/>
            <ac:picMk id="13" creationId="{EAA6B884-CB0B-4138-A165-4855B45188BC}"/>
          </ac:picMkLst>
        </pc:picChg>
        <pc:picChg chg="del">
          <ac:chgData name="Ragnhild Halvorsrud" userId="917ea340-fd63-490f-a7db-68428d24cf32" providerId="ADAL" clId="{3F26B701-AADC-4668-AAA4-FB7BA2B947B1}" dt="2020-06-17T18:38:24.042" v="159" actId="478"/>
          <ac:picMkLst>
            <pc:docMk/>
            <pc:sldMk cId="2539071821" sldId="451"/>
            <ac:picMk id="14"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5"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6" creationId="{00000000-0000-0000-0000-000000000000}"/>
          </ac:picMkLst>
        </pc:picChg>
        <pc:picChg chg="add del mod">
          <ac:chgData name="Ragnhild Halvorsrud" userId="917ea340-fd63-490f-a7db-68428d24cf32" providerId="ADAL" clId="{3F26B701-AADC-4668-AAA4-FB7BA2B947B1}" dt="2020-06-17T18:40:15.262" v="161"/>
          <ac:picMkLst>
            <pc:docMk/>
            <pc:sldMk cId="2539071821" sldId="451"/>
            <ac:picMk id="17" creationId="{3ED2CC12-08A7-4563-B4E4-743FD2276B5C}"/>
          </ac:picMkLst>
        </pc:picChg>
        <pc:picChg chg="del">
          <ac:chgData name="Ragnhild Halvorsrud" userId="917ea340-fd63-490f-a7db-68428d24cf32" providerId="ADAL" clId="{3F26B701-AADC-4668-AAA4-FB7BA2B947B1}" dt="2020-06-17T18:38:24.042" v="159" actId="478"/>
          <ac:picMkLst>
            <pc:docMk/>
            <pc:sldMk cId="2539071821" sldId="451"/>
            <ac:picMk id="18" creationId="{00000000-0000-0000-0000-000000000000}"/>
          </ac:picMkLst>
        </pc:picChg>
        <pc:picChg chg="add mod">
          <ac:chgData name="Ragnhild Halvorsrud" userId="917ea340-fd63-490f-a7db-68428d24cf32" providerId="ADAL" clId="{3F26B701-AADC-4668-AAA4-FB7BA2B947B1}" dt="2020-06-18T13:57:54.634" v="376" actId="1076"/>
          <ac:picMkLst>
            <pc:docMk/>
            <pc:sldMk cId="2539071821" sldId="451"/>
            <ac:picMk id="20" creationId="{5DDDCDEE-25FE-40A3-B78D-348869937C4F}"/>
          </ac:picMkLst>
        </pc:picChg>
        <pc:picChg chg="add mod">
          <ac:chgData name="Ragnhild Halvorsrud" userId="917ea340-fd63-490f-a7db-68428d24cf32" providerId="ADAL" clId="{3F26B701-AADC-4668-AAA4-FB7BA2B947B1}" dt="2020-06-18T13:57:54.634" v="376" actId="1076"/>
          <ac:picMkLst>
            <pc:docMk/>
            <pc:sldMk cId="2539071821" sldId="451"/>
            <ac:picMk id="21" creationId="{1390E82C-5F3E-46A6-AB2B-6468C398D942}"/>
          </ac:picMkLst>
        </pc:picChg>
        <pc:picChg chg="add mod">
          <ac:chgData name="Ragnhild Halvorsrud" userId="917ea340-fd63-490f-a7db-68428d24cf32" providerId="ADAL" clId="{3F26B701-AADC-4668-AAA4-FB7BA2B947B1}" dt="2020-06-18T13:57:54.634" v="376" actId="1076"/>
          <ac:picMkLst>
            <pc:docMk/>
            <pc:sldMk cId="2539071821" sldId="451"/>
            <ac:picMk id="22" creationId="{8E7E6242-B98E-464D-8F39-99E8DAC799CE}"/>
          </ac:picMkLst>
        </pc:picChg>
        <pc:picChg chg="add mod">
          <ac:chgData name="Ragnhild Halvorsrud" userId="917ea340-fd63-490f-a7db-68428d24cf32" providerId="ADAL" clId="{3F26B701-AADC-4668-AAA4-FB7BA2B947B1}" dt="2020-06-18T13:57:54.634" v="376" actId="1076"/>
          <ac:picMkLst>
            <pc:docMk/>
            <pc:sldMk cId="2539071821" sldId="451"/>
            <ac:picMk id="23" creationId="{B184387F-FBD2-4CC8-90A4-81D184C4C430}"/>
          </ac:picMkLst>
        </pc:picChg>
      </pc:sldChg>
      <pc:sldChg chg="modSp add del mod">
        <pc:chgData name="Ragnhild Halvorsrud" userId="917ea340-fd63-490f-a7db-68428d24cf32" providerId="ADAL" clId="{3F26B701-AADC-4668-AAA4-FB7BA2B947B1}" dt="2020-06-18T14:12:03.621" v="502" actId="47"/>
        <pc:sldMkLst>
          <pc:docMk/>
          <pc:sldMk cId="444301632" sldId="452"/>
        </pc:sldMkLst>
        <pc:spChg chg="mod">
          <ac:chgData name="Ragnhild Halvorsrud" userId="917ea340-fd63-490f-a7db-68428d24cf32" providerId="ADAL" clId="{3F26B701-AADC-4668-AAA4-FB7BA2B947B1}" dt="2020-06-18T14:06:06.592" v="456" actId="20577"/>
          <ac:spMkLst>
            <pc:docMk/>
            <pc:sldMk cId="444301632" sldId="452"/>
            <ac:spMk id="2" creationId="{00000000-0000-0000-0000-000000000000}"/>
          </ac:spMkLst>
        </pc:spChg>
        <pc:spChg chg="mod">
          <ac:chgData name="Ragnhild Halvorsrud" userId="917ea340-fd63-490f-a7db-68428d24cf32" providerId="ADAL" clId="{3F26B701-AADC-4668-AAA4-FB7BA2B947B1}" dt="2020-06-18T14:05:56.930" v="442" actId="27636"/>
          <ac:spMkLst>
            <pc:docMk/>
            <pc:sldMk cId="444301632" sldId="452"/>
            <ac:spMk id="3" creationId="{00000000-0000-0000-0000-000000000000}"/>
          </ac:spMkLst>
        </pc:spChg>
        <pc:spChg chg="mod">
          <ac:chgData name="Ragnhild Halvorsrud" userId="917ea340-fd63-490f-a7db-68428d24cf32" providerId="ADAL" clId="{3F26B701-AADC-4668-AAA4-FB7BA2B947B1}" dt="2020-06-18T14:05:44.637" v="439"/>
          <ac:spMkLst>
            <pc:docMk/>
            <pc:sldMk cId="444301632" sldId="452"/>
            <ac:spMk id="4" creationId="{00000000-0000-0000-0000-000000000000}"/>
          </ac:spMkLst>
        </pc:spChg>
      </pc:sldChg>
      <pc:sldChg chg="modSp add del mod">
        <pc:chgData name="Ragnhild Halvorsrud" userId="917ea340-fd63-490f-a7db-68428d24cf32" providerId="ADAL" clId="{3F26B701-AADC-4668-AAA4-FB7BA2B947B1}" dt="2020-06-17T18:46:20.353" v="225" actId="47"/>
        <pc:sldMkLst>
          <pc:docMk/>
          <pc:sldMk cId="3182055099" sldId="452"/>
        </pc:sldMkLst>
        <pc:spChg chg="mod">
          <ac:chgData name="Ragnhild Halvorsrud" userId="917ea340-fd63-490f-a7db-68428d24cf32" providerId="ADAL" clId="{3F26B701-AADC-4668-AAA4-FB7BA2B947B1}" dt="2020-06-17T18:44:27.223" v="220"/>
          <ac:spMkLst>
            <pc:docMk/>
            <pc:sldMk cId="3182055099" sldId="452"/>
            <ac:spMk id="2" creationId="{00000000-0000-0000-0000-000000000000}"/>
          </ac:spMkLst>
        </pc:spChg>
        <pc:spChg chg="mod">
          <ac:chgData name="Ragnhild Halvorsrud" userId="917ea340-fd63-490f-a7db-68428d24cf32" providerId="ADAL" clId="{3F26B701-AADC-4668-AAA4-FB7BA2B947B1}" dt="2020-06-17T18:44:27.303" v="221" actId="27636"/>
          <ac:spMkLst>
            <pc:docMk/>
            <pc:sldMk cId="3182055099" sldId="452"/>
            <ac:spMk id="3" creationId="{00000000-0000-0000-0000-000000000000}"/>
          </ac:spMkLst>
        </pc:spChg>
        <pc:spChg chg="mod">
          <ac:chgData name="Ragnhild Halvorsrud" userId="917ea340-fd63-490f-a7db-68428d24cf32" providerId="ADAL" clId="{3F26B701-AADC-4668-AAA4-FB7BA2B947B1}" dt="2020-06-17T18:44:27.223" v="220"/>
          <ac:spMkLst>
            <pc:docMk/>
            <pc:sldMk cId="3182055099" sldId="452"/>
            <ac:spMk id="4" creationId="{00000000-0000-0000-0000-000000000000}"/>
          </ac:spMkLst>
        </pc:spChg>
      </pc:sldChg>
      <pc:sldChg chg="modSp add del mod">
        <pc:chgData name="Ragnhild Halvorsrud" userId="917ea340-fd63-490f-a7db-68428d24cf32" providerId="ADAL" clId="{3F26B701-AADC-4668-AAA4-FB7BA2B947B1}" dt="2020-06-18T14:05:36.001" v="437"/>
        <pc:sldMkLst>
          <pc:docMk/>
          <pc:sldMk cId="3278558931" sldId="452"/>
        </pc:sldMkLst>
        <pc:spChg chg="mod">
          <ac:chgData name="Ragnhild Halvorsrud" userId="917ea340-fd63-490f-a7db-68428d24cf32" providerId="ADAL" clId="{3F26B701-AADC-4668-AAA4-FB7BA2B947B1}" dt="2020-06-18T14:05:36.001" v="437"/>
          <ac:spMkLst>
            <pc:docMk/>
            <pc:sldMk cId="3278558931" sldId="452"/>
            <ac:spMk id="3" creationId="{00000000-0000-0000-0000-000000000000}"/>
          </ac:spMkLst>
        </pc:spChg>
      </pc:sldChg>
      <pc:sldChg chg="addSp delSp modSp add del mod modNotes">
        <pc:chgData name="Ragnhild Halvorsrud" userId="917ea340-fd63-490f-a7db-68428d24cf32" providerId="ADAL" clId="{3F26B701-AADC-4668-AAA4-FB7BA2B947B1}" dt="2020-06-19T17:20:45.922" v="16078" actId="790"/>
        <pc:sldMkLst>
          <pc:docMk/>
          <pc:sldMk cId="3419055384" sldId="453"/>
        </pc:sldMkLst>
        <pc:spChg chg="mod">
          <ac:chgData name="Ragnhild Halvorsrud" userId="917ea340-fd63-490f-a7db-68428d24cf32" providerId="ADAL" clId="{3F26B701-AADC-4668-AAA4-FB7BA2B947B1}" dt="2020-06-19T17:20:45.916" v="16075" actId="790"/>
          <ac:spMkLst>
            <pc:docMk/>
            <pc:sldMk cId="3419055384" sldId="453"/>
            <ac:spMk id="2" creationId="{00000000-0000-0000-0000-000000000000}"/>
          </ac:spMkLst>
        </pc:spChg>
        <pc:spChg chg="mod">
          <ac:chgData name="Ragnhild Halvorsrud" userId="917ea340-fd63-490f-a7db-68428d24cf32" providerId="ADAL" clId="{3F26B701-AADC-4668-AAA4-FB7BA2B947B1}" dt="2020-06-19T17:20:45.919" v="16076" actId="790"/>
          <ac:spMkLst>
            <pc:docMk/>
            <pc:sldMk cId="3419055384" sldId="453"/>
            <ac:spMk id="3" creationId="{00000000-0000-0000-0000-000000000000}"/>
          </ac:spMkLst>
        </pc:spChg>
        <pc:spChg chg="add del mod">
          <ac:chgData name="Ragnhild Halvorsrud" userId="917ea340-fd63-490f-a7db-68428d24cf32" providerId="ADAL" clId="{3F26B701-AADC-4668-AAA4-FB7BA2B947B1}" dt="2020-06-18T14:17:42.931" v="583"/>
          <ac:spMkLst>
            <pc:docMk/>
            <pc:sldMk cId="3419055384" sldId="453"/>
            <ac:spMk id="4" creationId="{76C2D6E0-CE10-4960-ABC8-B141BFB1B075}"/>
          </ac:spMkLst>
        </pc:spChg>
        <pc:spChg chg="add del mod">
          <ac:chgData name="Ragnhild Halvorsrud" userId="917ea340-fd63-490f-a7db-68428d24cf32" providerId="ADAL" clId="{3F26B701-AADC-4668-AAA4-FB7BA2B947B1}" dt="2020-06-18T14:17:42.931" v="583"/>
          <ac:spMkLst>
            <pc:docMk/>
            <pc:sldMk cId="3419055384" sldId="453"/>
            <ac:spMk id="5" creationId="{F45F4570-253B-4D51-92C9-20DFA11BBDEF}"/>
          </ac:spMkLst>
        </pc:spChg>
        <pc:picChg chg="add del mod">
          <ac:chgData name="Ragnhild Halvorsrud" userId="917ea340-fd63-490f-a7db-68428d24cf32" providerId="ADAL" clId="{3F26B701-AADC-4668-AAA4-FB7BA2B947B1}" dt="2020-06-18T14:55:07.618" v="641"/>
          <ac:picMkLst>
            <pc:docMk/>
            <pc:sldMk cId="3419055384" sldId="453"/>
            <ac:picMk id="6" creationId="{A3DA2A64-A72A-4A7F-A6EB-6A5645D3711A}"/>
          </ac:picMkLst>
        </pc:picChg>
      </pc:sldChg>
      <pc:sldChg chg="modSp add mod modNotes">
        <pc:chgData name="Ragnhild Halvorsrud" userId="917ea340-fd63-490f-a7db-68428d24cf32" providerId="ADAL" clId="{3F26B701-AADC-4668-AAA4-FB7BA2B947B1}" dt="2020-06-19T17:20:47.202" v="16737" actId="790"/>
        <pc:sldMkLst>
          <pc:docMk/>
          <pc:sldMk cId="588101366" sldId="461"/>
        </pc:sldMkLst>
        <pc:spChg chg="mod">
          <ac:chgData name="Ragnhild Halvorsrud" userId="917ea340-fd63-490f-a7db-68428d24cf32" providerId="ADAL" clId="{3F26B701-AADC-4668-AAA4-FB7BA2B947B1}" dt="2020-06-19T17:20:47.185" v="16731" actId="790"/>
          <ac:spMkLst>
            <pc:docMk/>
            <pc:sldMk cId="588101366" sldId="461"/>
            <ac:spMk id="2" creationId="{00000000-0000-0000-0000-000000000000}"/>
          </ac:spMkLst>
        </pc:spChg>
        <pc:spChg chg="mod">
          <ac:chgData name="Ragnhild Halvorsrud" userId="917ea340-fd63-490f-a7db-68428d24cf32" providerId="ADAL" clId="{3F26B701-AADC-4668-AAA4-FB7BA2B947B1}" dt="2020-06-19T17:20:47.189" v="16732" actId="790"/>
          <ac:spMkLst>
            <pc:docMk/>
            <pc:sldMk cId="588101366" sldId="461"/>
            <ac:spMk id="3" creationId="{00000000-0000-0000-0000-000000000000}"/>
          </ac:spMkLst>
        </pc:spChg>
        <pc:spChg chg="mod">
          <ac:chgData name="Ragnhild Halvorsrud" userId="917ea340-fd63-490f-a7db-68428d24cf32" providerId="ADAL" clId="{3F26B701-AADC-4668-AAA4-FB7BA2B947B1}" dt="2020-06-19T17:20:47.199" v="16735" actId="790"/>
          <ac:spMkLst>
            <pc:docMk/>
            <pc:sldMk cId="588101366" sldId="461"/>
            <ac:spMk id="4" creationId="{00000000-0000-0000-0000-000000000000}"/>
          </ac:spMkLst>
        </pc:spChg>
        <pc:spChg chg="mod">
          <ac:chgData name="Ragnhild Halvorsrud" userId="917ea340-fd63-490f-a7db-68428d24cf32" providerId="ADAL" clId="{3F26B701-AADC-4668-AAA4-FB7BA2B947B1}" dt="2020-06-19T17:20:47.192" v="16733" actId="790"/>
          <ac:spMkLst>
            <pc:docMk/>
            <pc:sldMk cId="588101366" sldId="461"/>
            <ac:spMk id="48" creationId="{00000000-0000-0000-0000-000000000000}"/>
          </ac:spMkLst>
        </pc:spChg>
        <pc:spChg chg="mod">
          <ac:chgData name="Ragnhild Halvorsrud" userId="917ea340-fd63-490f-a7db-68428d24cf32" providerId="ADAL" clId="{3F26B701-AADC-4668-AAA4-FB7BA2B947B1}" dt="2020-06-19T17:20:47.198" v="16734" actId="790"/>
          <ac:spMkLst>
            <pc:docMk/>
            <pc:sldMk cId="588101366" sldId="461"/>
            <ac:spMk id="49" creationId="{00000000-0000-0000-0000-000000000000}"/>
          </ac:spMkLst>
        </pc:spChg>
      </pc:sldChg>
      <pc:sldChg chg="modSp add mod modNotes">
        <pc:chgData name="Ragnhild Halvorsrud" userId="917ea340-fd63-490f-a7db-68428d24cf32" providerId="ADAL" clId="{3F26B701-AADC-4668-AAA4-FB7BA2B947B1}" dt="2020-06-19T17:20:47.223" v="16744" actId="790"/>
        <pc:sldMkLst>
          <pc:docMk/>
          <pc:sldMk cId="1615701341" sldId="462"/>
        </pc:sldMkLst>
        <pc:spChg chg="mod">
          <ac:chgData name="Ragnhild Halvorsrud" userId="917ea340-fd63-490f-a7db-68428d24cf32" providerId="ADAL" clId="{3F26B701-AADC-4668-AAA4-FB7BA2B947B1}" dt="2020-06-19T17:20:47.205" v="16738" actId="790"/>
          <ac:spMkLst>
            <pc:docMk/>
            <pc:sldMk cId="1615701341" sldId="462"/>
            <ac:spMk id="2" creationId="{00000000-0000-0000-0000-000000000000}"/>
          </ac:spMkLst>
        </pc:spChg>
        <pc:spChg chg="mod">
          <ac:chgData name="Ragnhild Halvorsrud" userId="917ea340-fd63-490f-a7db-68428d24cf32" providerId="ADAL" clId="{3F26B701-AADC-4668-AAA4-FB7BA2B947B1}" dt="2020-06-19T17:20:47.209" v="16739" actId="790"/>
          <ac:spMkLst>
            <pc:docMk/>
            <pc:sldMk cId="1615701341" sldId="462"/>
            <ac:spMk id="3" creationId="{00000000-0000-0000-0000-000000000000}"/>
          </ac:spMkLst>
        </pc:spChg>
        <pc:spChg chg="mod">
          <ac:chgData name="Ragnhild Halvorsrud" userId="917ea340-fd63-490f-a7db-68428d24cf32" providerId="ADAL" clId="{3F26B701-AADC-4668-AAA4-FB7BA2B947B1}" dt="2020-06-19T17:20:47.219" v="16742" actId="790"/>
          <ac:spMkLst>
            <pc:docMk/>
            <pc:sldMk cId="1615701341" sldId="462"/>
            <ac:spMk id="4" creationId="{00000000-0000-0000-0000-000000000000}"/>
          </ac:spMkLst>
        </pc:spChg>
        <pc:spChg chg="mod">
          <ac:chgData name="Ragnhild Halvorsrud" userId="917ea340-fd63-490f-a7db-68428d24cf32" providerId="ADAL" clId="{3F26B701-AADC-4668-AAA4-FB7BA2B947B1}" dt="2020-06-19T17:20:47.213" v="16740" actId="790"/>
          <ac:spMkLst>
            <pc:docMk/>
            <pc:sldMk cId="1615701341" sldId="462"/>
            <ac:spMk id="48" creationId="{00000000-0000-0000-0000-000000000000}"/>
          </ac:spMkLst>
        </pc:spChg>
        <pc:spChg chg="mod">
          <ac:chgData name="Ragnhild Halvorsrud" userId="917ea340-fd63-490f-a7db-68428d24cf32" providerId="ADAL" clId="{3F26B701-AADC-4668-AAA4-FB7BA2B947B1}" dt="2020-06-19T17:20:47.216" v="16741" actId="790"/>
          <ac:spMkLst>
            <pc:docMk/>
            <pc:sldMk cId="1615701341" sldId="462"/>
            <ac:spMk id="4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4192465948" sldId="470"/>
        </pc:sldMkLst>
        <pc:spChg chg="mod">
          <ac:chgData name="Ragnhild Halvorsrud" userId="917ea340-fd63-490f-a7db-68428d24cf32" providerId="ADAL" clId="{3F26B701-AADC-4668-AAA4-FB7BA2B947B1}" dt="2020-06-19T09:27:07.038" v="6239" actId="790"/>
          <ac:spMkLst>
            <pc:docMk/>
            <pc:sldMk cId="4192465948" sldId="470"/>
            <ac:spMk id="3" creationId="{00000000-0000-0000-0000-000000000000}"/>
          </ac:spMkLst>
        </pc:spChg>
        <pc:spChg chg="mod">
          <ac:chgData name="Ragnhild Halvorsrud" userId="917ea340-fd63-490f-a7db-68428d24cf32" providerId="ADAL" clId="{3F26B701-AADC-4668-AAA4-FB7BA2B947B1}" dt="2020-06-19T09:27:07.028" v="6232" actId="790"/>
          <ac:spMkLst>
            <pc:docMk/>
            <pc:sldMk cId="4192465948" sldId="470"/>
            <ac:spMk id="4" creationId="{00000000-0000-0000-0000-000000000000}"/>
          </ac:spMkLst>
        </pc:spChg>
        <pc:spChg chg="mod">
          <ac:chgData name="Ragnhild Halvorsrud" userId="917ea340-fd63-490f-a7db-68428d24cf32" providerId="ADAL" clId="{3F26B701-AADC-4668-AAA4-FB7BA2B947B1}" dt="2020-06-19T09:27:06.985" v="6210" actId="790"/>
          <ac:spMkLst>
            <pc:docMk/>
            <pc:sldMk cId="4192465948" sldId="470"/>
            <ac:spMk id="12" creationId="{00000000-0000-0000-0000-000000000000}"/>
          </ac:spMkLst>
        </pc:spChg>
        <pc:spChg chg="mod">
          <ac:chgData name="Ragnhild Halvorsrud" userId="917ea340-fd63-490f-a7db-68428d24cf32" providerId="ADAL" clId="{3F26B701-AADC-4668-AAA4-FB7BA2B947B1}" dt="2020-06-19T09:27:06.988" v="6211" actId="790"/>
          <ac:spMkLst>
            <pc:docMk/>
            <pc:sldMk cId="4192465948" sldId="470"/>
            <ac:spMk id="22" creationId="{00000000-0000-0000-0000-000000000000}"/>
          </ac:spMkLst>
        </pc:spChg>
        <pc:spChg chg="mod">
          <ac:chgData name="Ragnhild Halvorsrud" userId="917ea340-fd63-490f-a7db-68428d24cf32" providerId="ADAL" clId="{3F26B701-AADC-4668-AAA4-FB7BA2B947B1}" dt="2020-06-19T09:27:06.991" v="6212" actId="790"/>
          <ac:spMkLst>
            <pc:docMk/>
            <pc:sldMk cId="4192465948" sldId="470"/>
            <ac:spMk id="23" creationId="{00000000-0000-0000-0000-000000000000}"/>
          </ac:spMkLst>
        </pc:spChg>
        <pc:spChg chg="mod">
          <ac:chgData name="Ragnhild Halvorsrud" userId="917ea340-fd63-490f-a7db-68428d24cf32" providerId="ADAL" clId="{3F26B701-AADC-4668-AAA4-FB7BA2B947B1}" dt="2020-06-19T09:27:06.993" v="6213" actId="790"/>
          <ac:spMkLst>
            <pc:docMk/>
            <pc:sldMk cId="4192465948" sldId="470"/>
            <ac:spMk id="25" creationId="{00000000-0000-0000-0000-000000000000}"/>
          </ac:spMkLst>
        </pc:spChg>
        <pc:spChg chg="mod">
          <ac:chgData name="Ragnhild Halvorsrud" userId="917ea340-fd63-490f-a7db-68428d24cf32" providerId="ADAL" clId="{3F26B701-AADC-4668-AAA4-FB7BA2B947B1}" dt="2020-06-19T09:27:07.025" v="6230" actId="790"/>
          <ac:spMkLst>
            <pc:docMk/>
            <pc:sldMk cId="4192465948" sldId="470"/>
            <ac:spMk id="26" creationId="{00000000-0000-0000-0000-000000000000}"/>
          </ac:spMkLst>
        </pc:spChg>
        <pc:spChg chg="mod">
          <ac:chgData name="Ragnhild Halvorsrud" userId="917ea340-fd63-490f-a7db-68428d24cf32" providerId="ADAL" clId="{3F26B701-AADC-4668-AAA4-FB7BA2B947B1}" dt="2020-06-19T09:27:07.026" v="6231" actId="790"/>
          <ac:spMkLst>
            <pc:docMk/>
            <pc:sldMk cId="4192465948" sldId="470"/>
            <ac:spMk id="27" creationId="{00000000-0000-0000-0000-000000000000}"/>
          </ac:spMkLst>
        </pc:spChg>
        <pc:spChg chg="mod">
          <ac:chgData name="Ragnhild Halvorsrud" userId="917ea340-fd63-490f-a7db-68428d24cf32" providerId="ADAL" clId="{3F26B701-AADC-4668-AAA4-FB7BA2B947B1}" dt="2020-06-19T09:27:06.995" v="6214" actId="790"/>
          <ac:spMkLst>
            <pc:docMk/>
            <pc:sldMk cId="4192465948" sldId="470"/>
            <ac:spMk id="28" creationId="{00000000-0000-0000-0000-000000000000}"/>
          </ac:spMkLst>
        </pc:spChg>
        <pc:spChg chg="mod">
          <ac:chgData name="Ragnhild Halvorsrud" userId="917ea340-fd63-490f-a7db-68428d24cf32" providerId="ADAL" clId="{3F26B701-AADC-4668-AAA4-FB7BA2B947B1}" dt="2020-06-19T09:27:07.029" v="6233" actId="790"/>
          <ac:spMkLst>
            <pc:docMk/>
            <pc:sldMk cId="4192465948" sldId="470"/>
            <ac:spMk id="30" creationId="{00000000-0000-0000-0000-000000000000}"/>
          </ac:spMkLst>
        </pc:spChg>
        <pc:spChg chg="mod">
          <ac:chgData name="Ragnhild Halvorsrud" userId="917ea340-fd63-490f-a7db-68428d24cf32" providerId="ADAL" clId="{3F26B701-AADC-4668-AAA4-FB7BA2B947B1}" dt="2020-06-19T09:27:06.997" v="6215" actId="790"/>
          <ac:spMkLst>
            <pc:docMk/>
            <pc:sldMk cId="4192465948" sldId="470"/>
            <ac:spMk id="31" creationId="{00000000-0000-0000-0000-000000000000}"/>
          </ac:spMkLst>
        </pc:spChg>
        <pc:spChg chg="mod">
          <ac:chgData name="Ragnhild Halvorsrud" userId="917ea340-fd63-490f-a7db-68428d24cf32" providerId="ADAL" clId="{3F26B701-AADC-4668-AAA4-FB7BA2B947B1}" dt="2020-06-19T09:27:07.030" v="6234" actId="790"/>
          <ac:spMkLst>
            <pc:docMk/>
            <pc:sldMk cId="4192465948" sldId="470"/>
            <ac:spMk id="32" creationId="{00000000-0000-0000-0000-000000000000}"/>
          </ac:spMkLst>
        </pc:spChg>
        <pc:spChg chg="mod">
          <ac:chgData name="Ragnhild Halvorsrud" userId="917ea340-fd63-490f-a7db-68428d24cf32" providerId="ADAL" clId="{3F26B701-AADC-4668-AAA4-FB7BA2B947B1}" dt="2020-06-19T09:27:07.032" v="6235" actId="790"/>
          <ac:spMkLst>
            <pc:docMk/>
            <pc:sldMk cId="4192465948" sldId="470"/>
            <ac:spMk id="33" creationId="{00000000-0000-0000-0000-000000000000}"/>
          </ac:spMkLst>
        </pc:spChg>
        <pc:spChg chg="mod">
          <ac:chgData name="Ragnhild Halvorsrud" userId="917ea340-fd63-490f-a7db-68428d24cf32" providerId="ADAL" clId="{3F26B701-AADC-4668-AAA4-FB7BA2B947B1}" dt="2020-06-19T09:27:07.033" v="6236" actId="790"/>
          <ac:spMkLst>
            <pc:docMk/>
            <pc:sldMk cId="4192465948" sldId="470"/>
            <ac:spMk id="34" creationId="{00000000-0000-0000-0000-000000000000}"/>
          </ac:spMkLst>
        </pc:spChg>
        <pc:spChg chg="mod">
          <ac:chgData name="Ragnhild Halvorsrud" userId="917ea340-fd63-490f-a7db-68428d24cf32" providerId="ADAL" clId="{3F26B701-AADC-4668-AAA4-FB7BA2B947B1}" dt="2020-06-19T09:27:07.035" v="6237" actId="790"/>
          <ac:spMkLst>
            <pc:docMk/>
            <pc:sldMk cId="4192465948" sldId="470"/>
            <ac:spMk id="35" creationId="{00000000-0000-0000-0000-000000000000}"/>
          </ac:spMkLst>
        </pc:spChg>
        <pc:spChg chg="mod">
          <ac:chgData name="Ragnhild Halvorsrud" userId="917ea340-fd63-490f-a7db-68428d24cf32" providerId="ADAL" clId="{3F26B701-AADC-4668-AAA4-FB7BA2B947B1}" dt="2020-06-19T09:27:06.999" v="6216" actId="790"/>
          <ac:spMkLst>
            <pc:docMk/>
            <pc:sldMk cId="4192465948" sldId="470"/>
            <ac:spMk id="36" creationId="{00000000-0000-0000-0000-000000000000}"/>
          </ac:spMkLst>
        </pc:spChg>
        <pc:spChg chg="mod">
          <ac:chgData name="Ragnhild Halvorsrud" userId="917ea340-fd63-490f-a7db-68428d24cf32" providerId="ADAL" clId="{3F26B701-AADC-4668-AAA4-FB7BA2B947B1}" dt="2020-06-19T09:27:07.001" v="6217" actId="790"/>
          <ac:spMkLst>
            <pc:docMk/>
            <pc:sldMk cId="4192465948" sldId="470"/>
            <ac:spMk id="37" creationId="{00000000-0000-0000-0000-000000000000}"/>
          </ac:spMkLst>
        </pc:spChg>
        <pc:spChg chg="mod">
          <ac:chgData name="Ragnhild Halvorsrud" userId="917ea340-fd63-490f-a7db-68428d24cf32" providerId="ADAL" clId="{3F26B701-AADC-4668-AAA4-FB7BA2B947B1}" dt="2020-06-19T09:27:07.003" v="6218" actId="790"/>
          <ac:spMkLst>
            <pc:docMk/>
            <pc:sldMk cId="4192465948" sldId="470"/>
            <ac:spMk id="38" creationId="{00000000-0000-0000-0000-000000000000}"/>
          </ac:spMkLst>
        </pc:spChg>
        <pc:spChg chg="mod">
          <ac:chgData name="Ragnhild Halvorsrud" userId="917ea340-fd63-490f-a7db-68428d24cf32" providerId="ADAL" clId="{3F26B701-AADC-4668-AAA4-FB7BA2B947B1}" dt="2020-06-19T09:27:07.036" v="6238" actId="790"/>
          <ac:spMkLst>
            <pc:docMk/>
            <pc:sldMk cId="4192465948" sldId="470"/>
            <ac:spMk id="40" creationId="{00000000-0000-0000-0000-000000000000}"/>
          </ac:spMkLst>
        </pc:spChg>
        <pc:spChg chg="mod">
          <ac:chgData name="Ragnhild Halvorsrud" userId="917ea340-fd63-490f-a7db-68428d24cf32" providerId="ADAL" clId="{3F26B701-AADC-4668-AAA4-FB7BA2B947B1}" dt="2020-06-19T09:27:07.005" v="6219" actId="790"/>
          <ac:spMkLst>
            <pc:docMk/>
            <pc:sldMk cId="4192465948" sldId="470"/>
            <ac:spMk id="41" creationId="{00000000-0000-0000-0000-000000000000}"/>
          </ac:spMkLst>
        </pc:spChg>
        <pc:spChg chg="mod">
          <ac:chgData name="Ragnhild Halvorsrud" userId="917ea340-fd63-490f-a7db-68428d24cf32" providerId="ADAL" clId="{3F26B701-AADC-4668-AAA4-FB7BA2B947B1}" dt="2020-06-19T09:27:07.007" v="6220" actId="790"/>
          <ac:spMkLst>
            <pc:docMk/>
            <pc:sldMk cId="4192465948" sldId="470"/>
            <ac:spMk id="42" creationId="{00000000-0000-0000-0000-000000000000}"/>
          </ac:spMkLst>
        </pc:spChg>
        <pc:spChg chg="mod">
          <ac:chgData name="Ragnhild Halvorsrud" userId="917ea340-fd63-490f-a7db-68428d24cf32" providerId="ADAL" clId="{3F26B701-AADC-4668-AAA4-FB7BA2B947B1}" dt="2020-06-19T09:27:07.009" v="6221" actId="790"/>
          <ac:spMkLst>
            <pc:docMk/>
            <pc:sldMk cId="4192465948" sldId="470"/>
            <ac:spMk id="45" creationId="{00000000-0000-0000-0000-000000000000}"/>
          </ac:spMkLst>
        </pc:spChg>
        <pc:spChg chg="mod">
          <ac:chgData name="Ragnhild Halvorsrud" userId="917ea340-fd63-490f-a7db-68428d24cf32" providerId="ADAL" clId="{3F26B701-AADC-4668-AAA4-FB7BA2B947B1}" dt="2020-06-19T09:27:07.011" v="6222" actId="790"/>
          <ac:spMkLst>
            <pc:docMk/>
            <pc:sldMk cId="4192465948" sldId="470"/>
            <ac:spMk id="46" creationId="{00000000-0000-0000-0000-000000000000}"/>
          </ac:spMkLst>
        </pc:spChg>
        <pc:spChg chg="mod">
          <ac:chgData name="Ragnhild Halvorsrud" userId="917ea340-fd63-490f-a7db-68428d24cf32" providerId="ADAL" clId="{3F26B701-AADC-4668-AAA4-FB7BA2B947B1}" dt="2020-06-19T09:27:07.013" v="6223" actId="790"/>
          <ac:spMkLst>
            <pc:docMk/>
            <pc:sldMk cId="4192465948" sldId="470"/>
            <ac:spMk id="47" creationId="{00000000-0000-0000-0000-000000000000}"/>
          </ac:spMkLst>
        </pc:spChg>
        <pc:spChg chg="mod">
          <ac:chgData name="Ragnhild Halvorsrud" userId="917ea340-fd63-490f-a7db-68428d24cf32" providerId="ADAL" clId="{3F26B701-AADC-4668-AAA4-FB7BA2B947B1}" dt="2020-06-19T09:27:07.015" v="6224" actId="790"/>
          <ac:spMkLst>
            <pc:docMk/>
            <pc:sldMk cId="4192465948" sldId="470"/>
            <ac:spMk id="48" creationId="{00000000-0000-0000-0000-000000000000}"/>
          </ac:spMkLst>
        </pc:spChg>
        <pc:spChg chg="mod">
          <ac:chgData name="Ragnhild Halvorsrud" userId="917ea340-fd63-490f-a7db-68428d24cf32" providerId="ADAL" clId="{3F26B701-AADC-4668-AAA4-FB7BA2B947B1}" dt="2020-06-19T09:27:07.017" v="6225" actId="790"/>
          <ac:spMkLst>
            <pc:docMk/>
            <pc:sldMk cId="4192465948" sldId="470"/>
            <ac:spMk id="49" creationId="{00000000-0000-0000-0000-000000000000}"/>
          </ac:spMkLst>
        </pc:spChg>
        <pc:spChg chg="mod">
          <ac:chgData name="Ragnhild Halvorsrud" userId="917ea340-fd63-490f-a7db-68428d24cf32" providerId="ADAL" clId="{3F26B701-AADC-4668-AAA4-FB7BA2B947B1}" dt="2020-06-19T09:27:07.018" v="6226" actId="790"/>
          <ac:spMkLst>
            <pc:docMk/>
            <pc:sldMk cId="4192465948" sldId="470"/>
            <ac:spMk id="50" creationId="{00000000-0000-0000-0000-000000000000}"/>
          </ac:spMkLst>
        </pc:spChg>
        <pc:spChg chg="mod">
          <ac:chgData name="Ragnhild Halvorsrud" userId="917ea340-fd63-490f-a7db-68428d24cf32" providerId="ADAL" clId="{3F26B701-AADC-4668-AAA4-FB7BA2B947B1}" dt="2020-06-19T09:27:07.020" v="6227" actId="790"/>
          <ac:spMkLst>
            <pc:docMk/>
            <pc:sldMk cId="4192465948" sldId="470"/>
            <ac:spMk id="51" creationId="{00000000-0000-0000-0000-000000000000}"/>
          </ac:spMkLst>
        </pc:spChg>
        <pc:spChg chg="mod">
          <ac:chgData name="Ragnhild Halvorsrud" userId="917ea340-fd63-490f-a7db-68428d24cf32" providerId="ADAL" clId="{3F26B701-AADC-4668-AAA4-FB7BA2B947B1}" dt="2020-06-19T09:27:07.021" v="6228" actId="790"/>
          <ac:spMkLst>
            <pc:docMk/>
            <pc:sldMk cId="4192465948" sldId="470"/>
            <ac:spMk id="53" creationId="{00000000-0000-0000-0000-000000000000}"/>
          </ac:spMkLst>
        </pc:spChg>
        <pc:spChg chg="mod">
          <ac:chgData name="Ragnhild Halvorsrud" userId="917ea340-fd63-490f-a7db-68428d24cf32" providerId="ADAL" clId="{3F26B701-AADC-4668-AAA4-FB7BA2B947B1}" dt="2020-06-19T09:27:07.023" v="6229" actId="790"/>
          <ac:spMkLst>
            <pc:docMk/>
            <pc:sldMk cId="4192465948" sldId="470"/>
            <ac:spMk id="54" creationId="{00000000-0000-0000-0000-000000000000}"/>
          </ac:spMkLst>
        </pc:spChg>
      </pc:sldChg>
      <pc:sldChg chg="modSp add mod modNotes">
        <pc:chgData name="Ragnhild Halvorsrud" userId="917ea340-fd63-490f-a7db-68428d24cf32" providerId="ADAL" clId="{3F26B701-AADC-4668-AAA4-FB7BA2B947B1}" dt="2020-06-19T17:20:45.995" v="16110" actId="790"/>
        <pc:sldMkLst>
          <pc:docMk/>
          <pc:sldMk cId="4081359278" sldId="472"/>
        </pc:sldMkLst>
        <pc:spChg chg="mod">
          <ac:chgData name="Ragnhild Halvorsrud" userId="917ea340-fd63-490f-a7db-68428d24cf32" providerId="ADAL" clId="{3F26B701-AADC-4668-AAA4-FB7BA2B947B1}" dt="2020-06-19T17:20:45.982" v="16105" actId="790"/>
          <ac:spMkLst>
            <pc:docMk/>
            <pc:sldMk cId="4081359278" sldId="472"/>
            <ac:spMk id="2" creationId="{00000000-0000-0000-0000-000000000000}"/>
          </ac:spMkLst>
        </pc:spChg>
        <pc:spChg chg="mod">
          <ac:chgData name="Ragnhild Halvorsrud" userId="917ea340-fd63-490f-a7db-68428d24cf32" providerId="ADAL" clId="{3F26B701-AADC-4668-AAA4-FB7BA2B947B1}" dt="2020-06-19T17:20:45.984" v="16106" actId="790"/>
          <ac:spMkLst>
            <pc:docMk/>
            <pc:sldMk cId="4081359278" sldId="472"/>
            <ac:spMk id="3" creationId="{00000000-0000-0000-0000-000000000000}"/>
          </ac:spMkLst>
        </pc:spChg>
        <pc:spChg chg="mod">
          <ac:chgData name="Ragnhild Halvorsrud" userId="917ea340-fd63-490f-a7db-68428d24cf32" providerId="ADAL" clId="{3F26B701-AADC-4668-AAA4-FB7BA2B947B1}" dt="2020-06-19T17:20:45.991" v="16108" actId="790"/>
          <ac:spMkLst>
            <pc:docMk/>
            <pc:sldMk cId="4081359278" sldId="472"/>
            <ac:spMk id="4" creationId="{00000000-0000-0000-0000-000000000000}"/>
          </ac:spMkLst>
        </pc:spChg>
        <pc:spChg chg="mod">
          <ac:chgData name="Ragnhild Halvorsrud" userId="917ea340-fd63-490f-a7db-68428d24cf32" providerId="ADAL" clId="{3F26B701-AADC-4668-AAA4-FB7BA2B947B1}" dt="2020-06-19T17:20:45.989" v="16107" actId="790"/>
          <ac:spMkLst>
            <pc:docMk/>
            <pc:sldMk cId="4081359278" sldId="472"/>
            <ac:spMk id="14" creationId="{00000000-0000-0000-0000-000000000000}"/>
          </ac:spMkLst>
        </pc:spChg>
        <pc:picChg chg="mod">
          <ac:chgData name="Ragnhild Halvorsrud" userId="917ea340-fd63-490f-a7db-68428d24cf32" providerId="ADAL" clId="{3F26B701-AADC-4668-AAA4-FB7BA2B947B1}" dt="2020-06-19T08:37:53.410" v="1550" actId="1036"/>
          <ac:picMkLst>
            <pc:docMk/>
            <pc:sldMk cId="4081359278" sldId="472"/>
            <ac:picMk id="5"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6"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7" creationId="{00000000-0000-0000-0000-000000000000}"/>
          </ac:picMkLst>
        </pc:picChg>
      </pc:sldChg>
      <pc:sldChg chg="addSp delSp modSp add del mod modNotes">
        <pc:chgData name="Ragnhild Halvorsrud" userId="917ea340-fd63-490f-a7db-68428d24cf32" providerId="ADAL" clId="{3F26B701-AADC-4668-AAA4-FB7BA2B947B1}" dt="2020-06-19T17:20:45.933" v="16083" actId="790"/>
        <pc:sldMkLst>
          <pc:docMk/>
          <pc:sldMk cId="208339045" sldId="474"/>
        </pc:sldMkLst>
        <pc:spChg chg="mod">
          <ac:chgData name="Ragnhild Halvorsrud" userId="917ea340-fd63-490f-a7db-68428d24cf32" providerId="ADAL" clId="{3F26B701-AADC-4668-AAA4-FB7BA2B947B1}" dt="2020-06-19T17:20:45.924" v="16079" actId="790"/>
          <ac:spMkLst>
            <pc:docMk/>
            <pc:sldMk cId="208339045" sldId="474"/>
            <ac:spMk id="2" creationId="{00000000-0000-0000-0000-000000000000}"/>
          </ac:spMkLst>
        </pc:spChg>
        <pc:spChg chg="mod">
          <ac:chgData name="Ragnhild Halvorsrud" userId="917ea340-fd63-490f-a7db-68428d24cf32" providerId="ADAL" clId="{3F26B701-AADC-4668-AAA4-FB7BA2B947B1}" dt="2020-06-19T17:20:45.927" v="16080" actId="790"/>
          <ac:spMkLst>
            <pc:docMk/>
            <pc:sldMk cId="208339045" sldId="474"/>
            <ac:spMk id="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 creationId="{00000000-0000-0000-0000-000000000000}"/>
          </ac:spMkLst>
        </pc:spChg>
        <pc:spChg chg="add del mod">
          <ac:chgData name="Ragnhild Halvorsrud" userId="917ea340-fd63-490f-a7db-68428d24cf32" providerId="ADAL" clId="{3F26B701-AADC-4668-AAA4-FB7BA2B947B1}" dt="2020-06-18T14:53:17.939" v="629"/>
          <ac:spMkLst>
            <pc:docMk/>
            <pc:sldMk cId="208339045" sldId="474"/>
            <ac:spMk id="5" creationId="{D503F616-C478-43D5-B0B9-C70944209A7C}"/>
          </ac:spMkLst>
        </pc:spChg>
        <pc:spChg chg="add del mod">
          <ac:chgData name="Ragnhild Halvorsrud" userId="917ea340-fd63-490f-a7db-68428d24cf32" providerId="ADAL" clId="{3F26B701-AADC-4668-AAA4-FB7BA2B947B1}" dt="2020-06-18T14:53:17.939" v="629"/>
          <ac:spMkLst>
            <pc:docMk/>
            <pc:sldMk cId="208339045" sldId="474"/>
            <ac:spMk id="6" creationId="{E9D9ACE6-C06B-4E4E-94F0-91B100D2692E}"/>
          </ac:spMkLst>
        </pc:spChg>
        <pc:spChg chg="add del mod">
          <ac:chgData name="Ragnhild Halvorsrud" userId="917ea340-fd63-490f-a7db-68428d24cf32" providerId="ADAL" clId="{3F26B701-AADC-4668-AAA4-FB7BA2B947B1}" dt="2020-06-18T14:53:17.939" v="629"/>
          <ac:spMkLst>
            <pc:docMk/>
            <pc:sldMk cId="208339045" sldId="474"/>
            <ac:spMk id="7" creationId="{F972B253-ECB8-4980-9DD7-B18AE89BC7E5}"/>
          </ac:spMkLst>
        </pc:spChg>
        <pc:spChg chg="del">
          <ac:chgData name="Ragnhild Halvorsrud" userId="917ea340-fd63-490f-a7db-68428d24cf32" providerId="ADAL" clId="{3F26B701-AADC-4668-AAA4-FB7BA2B947B1}" dt="2020-06-18T14:55:25.247" v="642" actId="478"/>
          <ac:spMkLst>
            <pc:docMk/>
            <pc:sldMk cId="208339045" sldId="474"/>
            <ac:spMk id="9" creationId="{00000000-0000-0000-0000-000000000000}"/>
          </ac:spMkLst>
        </pc:spChg>
        <pc:spChg chg="del mod">
          <ac:chgData name="Ragnhild Halvorsrud" userId="917ea340-fd63-490f-a7db-68428d24cf32" providerId="ADAL" clId="{3F26B701-AADC-4668-AAA4-FB7BA2B947B1}" dt="2020-06-19T06:41:43.028" v="847" actId="478"/>
          <ac:spMkLst>
            <pc:docMk/>
            <pc:sldMk cId="208339045" sldId="474"/>
            <ac:spMk id="1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0"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5" creationId="{00000000-0000-0000-0000-000000000000}"/>
          </ac:spMkLst>
        </pc:spChg>
        <pc:spChg chg="add mod">
          <ac:chgData name="Ragnhild Halvorsrud" userId="917ea340-fd63-490f-a7db-68428d24cf32" providerId="ADAL" clId="{3F26B701-AADC-4668-AAA4-FB7BA2B947B1}" dt="2020-06-19T17:20:45.929" v="16081" actId="790"/>
          <ac:spMkLst>
            <pc:docMk/>
            <pc:sldMk cId="208339045" sldId="474"/>
            <ac:spMk id="74" creationId="{90E15ED4-69C7-4C53-AA53-D6CA3C7F4252}"/>
          </ac:spMkLst>
        </pc:spChg>
        <pc:picChg chg="add mod modCrop">
          <ac:chgData name="Ragnhild Halvorsrud" userId="917ea340-fd63-490f-a7db-68428d24cf32" providerId="ADAL" clId="{3F26B701-AADC-4668-AAA4-FB7BA2B947B1}" dt="2020-06-19T06:44:08.931" v="872" actId="1076"/>
          <ac:picMkLst>
            <pc:docMk/>
            <pc:sldMk cId="208339045" sldId="474"/>
            <ac:picMk id="8" creationId="{86AF6AE5-B186-4C36-9FC3-833D5969DFE4}"/>
          </ac:picMkLst>
        </pc:picChg>
        <pc:picChg chg="add mod">
          <ac:chgData name="Ragnhild Halvorsrud" userId="917ea340-fd63-490f-a7db-68428d24cf32" providerId="ADAL" clId="{3F26B701-AADC-4668-AAA4-FB7BA2B947B1}" dt="2020-06-19T06:43:07.563" v="860" actId="1076"/>
          <ac:picMkLst>
            <pc:docMk/>
            <pc:sldMk cId="208339045" sldId="474"/>
            <ac:picMk id="66" creationId="{E8ACFFEB-D31F-4B00-BA4A-1E766A7C606E}"/>
          </ac:picMkLst>
        </pc:picChg>
        <pc:picChg chg="add del mod">
          <ac:chgData name="Ragnhild Halvorsrud" userId="917ea340-fd63-490f-a7db-68428d24cf32" providerId="ADAL" clId="{3F26B701-AADC-4668-AAA4-FB7BA2B947B1}" dt="2020-06-19T06:41:43.028" v="847" actId="478"/>
          <ac:picMkLst>
            <pc:docMk/>
            <pc:sldMk cId="208339045" sldId="474"/>
            <ac:picMk id="67" creationId="{B0165A0A-C487-4845-9355-46F320CD9E31}"/>
          </ac:picMkLst>
        </pc:picChg>
        <pc:picChg chg="add mod">
          <ac:chgData name="Ragnhild Halvorsrud" userId="917ea340-fd63-490f-a7db-68428d24cf32" providerId="ADAL" clId="{3F26B701-AADC-4668-AAA4-FB7BA2B947B1}" dt="2020-06-19T06:42:56.994" v="858" actId="12789"/>
          <ac:picMkLst>
            <pc:docMk/>
            <pc:sldMk cId="208339045" sldId="474"/>
            <ac:picMk id="68" creationId="{30EFBBC9-173E-4D48-BCF2-18CE1980174C}"/>
          </ac:picMkLst>
        </pc:picChg>
        <pc:picChg chg="add mod">
          <ac:chgData name="Ragnhild Halvorsrud" userId="917ea340-fd63-490f-a7db-68428d24cf32" providerId="ADAL" clId="{3F26B701-AADC-4668-AAA4-FB7BA2B947B1}" dt="2020-06-19T06:42:56.994" v="858" actId="12789"/>
          <ac:picMkLst>
            <pc:docMk/>
            <pc:sldMk cId="208339045" sldId="474"/>
            <ac:picMk id="69" creationId="{D39EDB16-149B-4DE9-95A0-30D9E7EB1874}"/>
          </ac:picMkLst>
        </pc:picChg>
        <pc:picChg chg="add mod">
          <ac:chgData name="Ragnhild Halvorsrud" userId="917ea340-fd63-490f-a7db-68428d24cf32" providerId="ADAL" clId="{3F26B701-AADC-4668-AAA4-FB7BA2B947B1}" dt="2020-06-19T06:42:56.994" v="858" actId="12789"/>
          <ac:picMkLst>
            <pc:docMk/>
            <pc:sldMk cId="208339045" sldId="474"/>
            <ac:picMk id="70" creationId="{8B462D9B-5F6E-4D96-9901-988F371A5C3F}"/>
          </ac:picMkLst>
        </pc:picChg>
        <pc:picChg chg="add mod">
          <ac:chgData name="Ragnhild Halvorsrud" userId="917ea340-fd63-490f-a7db-68428d24cf32" providerId="ADAL" clId="{3F26B701-AADC-4668-AAA4-FB7BA2B947B1}" dt="2020-06-19T06:42:56.994" v="858" actId="12789"/>
          <ac:picMkLst>
            <pc:docMk/>
            <pc:sldMk cId="208339045" sldId="474"/>
            <ac:picMk id="71" creationId="{9143AB6C-655E-41FE-8C0C-C7BD65BCA2A6}"/>
          </ac:picMkLst>
        </pc:picChg>
        <pc:picChg chg="add mod">
          <ac:chgData name="Ragnhild Halvorsrud" userId="917ea340-fd63-490f-a7db-68428d24cf32" providerId="ADAL" clId="{3F26B701-AADC-4668-AAA4-FB7BA2B947B1}" dt="2020-06-19T06:42:56.994" v="858" actId="12789"/>
          <ac:picMkLst>
            <pc:docMk/>
            <pc:sldMk cId="208339045" sldId="474"/>
            <ac:picMk id="72" creationId="{FDE3665C-4976-49D9-9754-1844B814BFED}"/>
          </ac:picMkLst>
        </pc:picChg>
        <pc:picChg chg="add mod">
          <ac:chgData name="Ragnhild Halvorsrud" userId="917ea340-fd63-490f-a7db-68428d24cf32" providerId="ADAL" clId="{3F26B701-AADC-4668-AAA4-FB7BA2B947B1}" dt="2020-06-19T06:42:56.994" v="858" actId="12789"/>
          <ac:picMkLst>
            <pc:docMk/>
            <pc:sldMk cId="208339045" sldId="474"/>
            <ac:picMk id="73" creationId="{644DD7EB-345A-4373-A6EE-F04E36263447}"/>
          </ac:picMkLst>
        </pc:picChg>
        <pc:cxnChg chg="del mod">
          <ac:chgData name="Ragnhild Halvorsrud" userId="917ea340-fd63-490f-a7db-68428d24cf32" providerId="ADAL" clId="{3F26B701-AADC-4668-AAA4-FB7BA2B947B1}" dt="2020-06-18T14:55:25.247" v="642" actId="478"/>
          <ac:cxnSpMkLst>
            <pc:docMk/>
            <pc:sldMk cId="208339045" sldId="474"/>
            <ac:cxnSpMk id="3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46"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8"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9"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3" creationId="{00000000-0000-0000-0000-000000000000}"/>
          </ac:cxnSpMkLst>
        </pc:cxnChg>
      </pc:sldChg>
      <pc:sldChg chg="modSp del mod modNotes">
        <pc:chgData name="Ragnhild Halvorsrud" userId="917ea340-fd63-490f-a7db-68428d24cf32" providerId="ADAL" clId="{3F26B701-AADC-4668-AAA4-FB7BA2B947B1}" dt="2020-06-19T11:31:05.478" v="9337" actId="47"/>
        <pc:sldMkLst>
          <pc:docMk/>
          <pc:sldMk cId="4294049925" sldId="480"/>
        </pc:sldMkLst>
        <pc:spChg chg="mod">
          <ac:chgData name="Ragnhild Halvorsrud" userId="917ea340-fd63-490f-a7db-68428d24cf32" providerId="ADAL" clId="{3F26B701-AADC-4668-AAA4-FB7BA2B947B1}" dt="2020-06-19T09:27:06.949" v="6191" actId="790"/>
          <ac:spMkLst>
            <pc:docMk/>
            <pc:sldMk cId="4294049925" sldId="480"/>
            <ac:spMk id="2" creationId="{00000000-0000-0000-0000-000000000000}"/>
          </ac:spMkLst>
        </pc:spChg>
        <pc:spChg chg="mod">
          <ac:chgData name="Ragnhild Halvorsrud" userId="917ea340-fd63-490f-a7db-68428d24cf32" providerId="ADAL" clId="{3F26B701-AADC-4668-AAA4-FB7BA2B947B1}" dt="2020-06-19T09:27:06.951" v="6192" actId="790"/>
          <ac:spMkLst>
            <pc:docMk/>
            <pc:sldMk cId="4294049925" sldId="480"/>
            <ac:spMk id="3" creationId="{00000000-0000-0000-0000-000000000000}"/>
          </ac:spMkLst>
        </pc:spChg>
        <pc:spChg chg="mod">
          <ac:chgData name="Ragnhild Halvorsrud" userId="917ea340-fd63-490f-a7db-68428d24cf32" providerId="ADAL" clId="{3F26B701-AADC-4668-AAA4-FB7BA2B947B1}" dt="2020-06-19T09:27:06.952" v="6193" actId="790"/>
          <ac:spMkLst>
            <pc:docMk/>
            <pc:sldMk cId="4294049925" sldId="480"/>
            <ac:spMk id="5" creationId="{00000000-0000-0000-0000-000000000000}"/>
          </ac:spMkLst>
        </pc:spChg>
        <pc:spChg chg="mod">
          <ac:chgData name="Ragnhild Halvorsrud" userId="917ea340-fd63-490f-a7db-68428d24cf32" providerId="ADAL" clId="{3F26B701-AADC-4668-AAA4-FB7BA2B947B1}" dt="2020-06-19T09:27:06.954" v="6194" actId="790"/>
          <ac:spMkLst>
            <pc:docMk/>
            <pc:sldMk cId="4294049925" sldId="480"/>
            <ac:spMk id="6" creationId="{00000000-0000-0000-0000-000000000000}"/>
          </ac:spMkLst>
        </pc:spChg>
        <pc:spChg chg="mod">
          <ac:chgData name="Ragnhild Halvorsrud" userId="917ea340-fd63-490f-a7db-68428d24cf32" providerId="ADAL" clId="{3F26B701-AADC-4668-AAA4-FB7BA2B947B1}" dt="2020-06-19T09:27:06.955" v="6195" actId="790"/>
          <ac:spMkLst>
            <pc:docMk/>
            <pc:sldMk cId="4294049925" sldId="480"/>
            <ac:spMk id="15" creationId="{00000000-0000-0000-0000-000000000000}"/>
          </ac:spMkLst>
        </pc:spChg>
        <pc:spChg chg="mod">
          <ac:chgData name="Ragnhild Halvorsrud" userId="917ea340-fd63-490f-a7db-68428d24cf32" providerId="ADAL" clId="{3F26B701-AADC-4668-AAA4-FB7BA2B947B1}" dt="2020-06-19T09:27:06.957" v="6196" actId="790"/>
          <ac:spMkLst>
            <pc:docMk/>
            <pc:sldMk cId="4294049925" sldId="480"/>
            <ac:spMk id="16" creationId="{00000000-0000-0000-0000-000000000000}"/>
          </ac:spMkLst>
        </pc:spChg>
        <pc:spChg chg="mod">
          <ac:chgData name="Ragnhild Halvorsrud" userId="917ea340-fd63-490f-a7db-68428d24cf32" providerId="ADAL" clId="{3F26B701-AADC-4668-AAA4-FB7BA2B947B1}" dt="2020-06-19T09:27:06.958" v="6197" actId="790"/>
          <ac:spMkLst>
            <pc:docMk/>
            <pc:sldMk cId="4294049925" sldId="480"/>
            <ac:spMk id="17" creationId="{00000000-0000-0000-0000-000000000000}"/>
          </ac:spMkLst>
        </pc:spChg>
        <pc:spChg chg="mod">
          <ac:chgData name="Ragnhild Halvorsrud" userId="917ea340-fd63-490f-a7db-68428d24cf32" providerId="ADAL" clId="{3F26B701-AADC-4668-AAA4-FB7BA2B947B1}" dt="2020-06-19T09:27:06.959" v="6198" actId="790"/>
          <ac:spMkLst>
            <pc:docMk/>
            <pc:sldMk cId="4294049925" sldId="480"/>
            <ac:spMk id="18" creationId="{00000000-0000-0000-0000-000000000000}"/>
          </ac:spMkLst>
        </pc:spChg>
        <pc:spChg chg="mod">
          <ac:chgData name="Ragnhild Halvorsrud" userId="917ea340-fd63-490f-a7db-68428d24cf32" providerId="ADAL" clId="{3F26B701-AADC-4668-AAA4-FB7BA2B947B1}" dt="2020-06-19T09:27:06.961" v="6199" actId="790"/>
          <ac:spMkLst>
            <pc:docMk/>
            <pc:sldMk cId="4294049925" sldId="480"/>
            <ac:spMk id="20" creationId="{00000000-0000-0000-0000-000000000000}"/>
          </ac:spMkLst>
        </pc:spChg>
        <pc:spChg chg="mod">
          <ac:chgData name="Ragnhild Halvorsrud" userId="917ea340-fd63-490f-a7db-68428d24cf32" providerId="ADAL" clId="{3F26B701-AADC-4668-AAA4-FB7BA2B947B1}" dt="2020-06-19T09:27:06.962" v="6200" actId="790"/>
          <ac:spMkLst>
            <pc:docMk/>
            <pc:sldMk cId="4294049925" sldId="480"/>
            <ac:spMk id="23" creationId="{00000000-0000-0000-0000-000000000000}"/>
          </ac:spMkLst>
        </pc:spChg>
        <pc:spChg chg="mod">
          <ac:chgData name="Ragnhild Halvorsrud" userId="917ea340-fd63-490f-a7db-68428d24cf32" providerId="ADAL" clId="{3F26B701-AADC-4668-AAA4-FB7BA2B947B1}" dt="2020-06-19T09:27:06.964" v="6201" actId="790"/>
          <ac:spMkLst>
            <pc:docMk/>
            <pc:sldMk cId="4294049925" sldId="480"/>
            <ac:spMk id="25" creationId="{00000000-0000-0000-0000-000000000000}"/>
          </ac:spMkLst>
        </pc:spChg>
        <pc:spChg chg="mod">
          <ac:chgData name="Ragnhild Halvorsrud" userId="917ea340-fd63-490f-a7db-68428d24cf32" providerId="ADAL" clId="{3F26B701-AADC-4668-AAA4-FB7BA2B947B1}" dt="2020-06-19T09:27:06.966" v="6202" actId="790"/>
          <ac:spMkLst>
            <pc:docMk/>
            <pc:sldMk cId="4294049925" sldId="480"/>
            <ac:spMk id="27" creationId="{00000000-0000-0000-0000-000000000000}"/>
          </ac:spMkLst>
        </pc:spChg>
        <pc:spChg chg="mod">
          <ac:chgData name="Ragnhild Halvorsrud" userId="917ea340-fd63-490f-a7db-68428d24cf32" providerId="ADAL" clId="{3F26B701-AADC-4668-AAA4-FB7BA2B947B1}" dt="2020-06-19T09:27:06.969" v="6203" actId="790"/>
          <ac:spMkLst>
            <pc:docMk/>
            <pc:sldMk cId="4294049925" sldId="480"/>
            <ac:spMk id="30" creationId="{00000000-0000-0000-0000-000000000000}"/>
          </ac:spMkLst>
        </pc:spChg>
        <pc:spChg chg="mod">
          <ac:chgData name="Ragnhild Halvorsrud" userId="917ea340-fd63-490f-a7db-68428d24cf32" providerId="ADAL" clId="{3F26B701-AADC-4668-AAA4-FB7BA2B947B1}" dt="2020-06-19T09:27:06.971" v="6204" actId="790"/>
          <ac:spMkLst>
            <pc:docMk/>
            <pc:sldMk cId="4294049925" sldId="480"/>
            <ac:spMk id="37" creationId="{00000000-0000-0000-0000-000000000000}"/>
          </ac:spMkLst>
        </pc:spChg>
        <pc:spChg chg="mod">
          <ac:chgData name="Ragnhild Halvorsrud" userId="917ea340-fd63-490f-a7db-68428d24cf32" providerId="ADAL" clId="{3F26B701-AADC-4668-AAA4-FB7BA2B947B1}" dt="2020-06-19T09:27:06.973" v="6205" actId="790"/>
          <ac:spMkLst>
            <pc:docMk/>
            <pc:sldMk cId="4294049925" sldId="480"/>
            <ac:spMk id="55" creationId="{00000000-0000-0000-0000-000000000000}"/>
          </ac:spMkLst>
        </pc:spChg>
        <pc:spChg chg="mod">
          <ac:chgData name="Ragnhild Halvorsrud" userId="917ea340-fd63-490f-a7db-68428d24cf32" providerId="ADAL" clId="{3F26B701-AADC-4668-AAA4-FB7BA2B947B1}" dt="2020-06-19T09:27:06.975" v="6206" actId="790"/>
          <ac:spMkLst>
            <pc:docMk/>
            <pc:sldMk cId="4294049925" sldId="480"/>
            <ac:spMk id="57" creationId="{00000000-0000-0000-0000-000000000000}"/>
          </ac:spMkLst>
        </pc:spChg>
        <pc:spChg chg="mod">
          <ac:chgData name="Ragnhild Halvorsrud" userId="917ea340-fd63-490f-a7db-68428d24cf32" providerId="ADAL" clId="{3F26B701-AADC-4668-AAA4-FB7BA2B947B1}" dt="2020-06-19T09:27:06.979" v="6207" actId="790"/>
          <ac:spMkLst>
            <pc:docMk/>
            <pc:sldMk cId="4294049925" sldId="480"/>
            <ac:spMk id="5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824694373" sldId="482"/>
        </pc:sldMkLst>
        <pc:spChg chg="mod">
          <ac:chgData name="Ragnhild Halvorsrud" userId="917ea340-fd63-490f-a7db-68428d24cf32" providerId="ADAL" clId="{3F26B701-AADC-4668-AAA4-FB7BA2B947B1}" dt="2020-06-19T09:27:06.892" v="6157" actId="790"/>
          <ac:spMkLst>
            <pc:docMk/>
            <pc:sldMk cId="1824694373" sldId="482"/>
            <ac:spMk id="2" creationId="{00000000-0000-0000-0000-000000000000}"/>
          </ac:spMkLst>
        </pc:spChg>
        <pc:spChg chg="mod">
          <ac:chgData name="Ragnhild Halvorsrud" userId="917ea340-fd63-490f-a7db-68428d24cf32" providerId="ADAL" clId="{3F26B701-AADC-4668-AAA4-FB7BA2B947B1}" dt="2020-06-19T09:27:06.890" v="6156" actId="790"/>
          <ac:spMkLst>
            <pc:docMk/>
            <pc:sldMk cId="1824694373" sldId="482"/>
            <ac:spMk id="6" creationId="{00000000-0000-0000-0000-000000000000}"/>
          </ac:spMkLst>
        </pc:spChg>
        <pc:spChg chg="mod">
          <ac:chgData name="Ragnhild Halvorsrud" userId="917ea340-fd63-490f-a7db-68428d24cf32" providerId="ADAL" clId="{3F26B701-AADC-4668-AAA4-FB7BA2B947B1}" dt="2020-06-19T09:27:06.888" v="6155" actId="790"/>
          <ac:spMkLst>
            <pc:docMk/>
            <pc:sldMk cId="1824694373" sldId="482"/>
            <ac:spMk id="11" creationId="{00000000-0000-0000-0000-000000000000}"/>
          </ac:spMkLst>
        </pc:spChg>
        <pc:spChg chg="mod">
          <ac:chgData name="Ragnhild Halvorsrud" userId="917ea340-fd63-490f-a7db-68428d24cf32" providerId="ADAL" clId="{3F26B701-AADC-4668-AAA4-FB7BA2B947B1}" dt="2020-06-19T09:27:06.879" v="6152" actId="790"/>
          <ac:spMkLst>
            <pc:docMk/>
            <pc:sldMk cId="1824694373" sldId="482"/>
            <ac:spMk id="12" creationId="{00000000-0000-0000-0000-000000000000}"/>
          </ac:spMkLst>
        </pc:spChg>
        <pc:spChg chg="mod">
          <ac:chgData name="Ragnhild Halvorsrud" userId="917ea340-fd63-490f-a7db-68428d24cf32" providerId="ADAL" clId="{3F26B701-AADC-4668-AAA4-FB7BA2B947B1}" dt="2020-06-19T09:27:06.882" v="6153" actId="790"/>
          <ac:spMkLst>
            <pc:docMk/>
            <pc:sldMk cId="1824694373" sldId="482"/>
            <ac:spMk id="14" creationId="{00000000-0000-0000-0000-000000000000}"/>
          </ac:spMkLst>
        </pc:spChg>
        <pc:spChg chg="mod">
          <ac:chgData name="Ragnhild Halvorsrud" userId="917ea340-fd63-490f-a7db-68428d24cf32" providerId="ADAL" clId="{3F26B701-AADC-4668-AAA4-FB7BA2B947B1}" dt="2020-06-19T09:27:06.886" v="6154" actId="790"/>
          <ac:spMkLst>
            <pc:docMk/>
            <pc:sldMk cId="1824694373" sldId="482"/>
            <ac:spMk id="15"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3789298899" sldId="483"/>
        </pc:sldMkLst>
        <pc:spChg chg="mod">
          <ac:chgData name="Ragnhild Halvorsrud" userId="917ea340-fd63-490f-a7db-68428d24cf32" providerId="ADAL" clId="{3F26B701-AADC-4668-AAA4-FB7BA2B947B1}" dt="2020-06-19T09:27:06.929" v="6178" actId="790"/>
          <ac:spMkLst>
            <pc:docMk/>
            <pc:sldMk cId="3789298899" sldId="483"/>
            <ac:spMk id="2" creationId="{00000000-0000-0000-0000-000000000000}"/>
          </ac:spMkLst>
        </pc:spChg>
        <pc:spChg chg="mod">
          <ac:chgData name="Ragnhild Halvorsrud" userId="917ea340-fd63-490f-a7db-68428d24cf32" providerId="ADAL" clId="{3F26B701-AADC-4668-AAA4-FB7BA2B947B1}" dt="2020-06-19T09:27:06.931" v="6179" actId="790"/>
          <ac:spMkLst>
            <pc:docMk/>
            <pc:sldMk cId="3789298899" sldId="483"/>
            <ac:spMk id="3" creationId="{00000000-0000-0000-0000-000000000000}"/>
          </ac:spMkLst>
        </pc:spChg>
        <pc:spChg chg="mod">
          <ac:chgData name="Ragnhild Halvorsrud" userId="917ea340-fd63-490f-a7db-68428d24cf32" providerId="ADAL" clId="{3F26B701-AADC-4668-AAA4-FB7BA2B947B1}" dt="2020-06-19T09:27:06.932" v="6180" actId="790"/>
          <ac:spMkLst>
            <pc:docMk/>
            <pc:sldMk cId="3789298899" sldId="483"/>
            <ac:spMk id="5" creationId="{00000000-0000-0000-0000-000000000000}"/>
          </ac:spMkLst>
        </pc:spChg>
        <pc:spChg chg="mod">
          <ac:chgData name="Ragnhild Halvorsrud" userId="917ea340-fd63-490f-a7db-68428d24cf32" providerId="ADAL" clId="{3F26B701-AADC-4668-AAA4-FB7BA2B947B1}" dt="2020-06-19T09:27:06.933" v="6181" actId="790"/>
          <ac:spMkLst>
            <pc:docMk/>
            <pc:sldMk cId="3789298899" sldId="483"/>
            <ac:spMk id="6" creationId="{00000000-0000-0000-0000-000000000000}"/>
          </ac:spMkLst>
        </pc:spChg>
        <pc:spChg chg="mod">
          <ac:chgData name="Ragnhild Halvorsrud" userId="917ea340-fd63-490f-a7db-68428d24cf32" providerId="ADAL" clId="{3F26B701-AADC-4668-AAA4-FB7BA2B947B1}" dt="2020-06-19T09:27:06.935" v="6182" actId="790"/>
          <ac:spMkLst>
            <pc:docMk/>
            <pc:sldMk cId="3789298899" sldId="483"/>
            <ac:spMk id="15" creationId="{00000000-0000-0000-0000-000000000000}"/>
          </ac:spMkLst>
        </pc:spChg>
        <pc:spChg chg="mod">
          <ac:chgData name="Ragnhild Halvorsrud" userId="917ea340-fd63-490f-a7db-68428d24cf32" providerId="ADAL" clId="{3F26B701-AADC-4668-AAA4-FB7BA2B947B1}" dt="2020-06-19T09:27:06.936" v="6183" actId="790"/>
          <ac:spMkLst>
            <pc:docMk/>
            <pc:sldMk cId="3789298899" sldId="483"/>
            <ac:spMk id="16" creationId="{00000000-0000-0000-0000-000000000000}"/>
          </ac:spMkLst>
        </pc:spChg>
        <pc:spChg chg="mod">
          <ac:chgData name="Ragnhild Halvorsrud" userId="917ea340-fd63-490f-a7db-68428d24cf32" providerId="ADAL" clId="{3F26B701-AADC-4668-AAA4-FB7BA2B947B1}" dt="2020-06-19T09:27:06.937" v="6184" actId="790"/>
          <ac:spMkLst>
            <pc:docMk/>
            <pc:sldMk cId="3789298899" sldId="483"/>
            <ac:spMk id="17" creationId="{00000000-0000-0000-0000-000000000000}"/>
          </ac:spMkLst>
        </pc:spChg>
        <pc:spChg chg="mod">
          <ac:chgData name="Ragnhild Halvorsrud" userId="917ea340-fd63-490f-a7db-68428d24cf32" providerId="ADAL" clId="{3F26B701-AADC-4668-AAA4-FB7BA2B947B1}" dt="2020-06-19T09:27:06.939" v="6185" actId="790"/>
          <ac:spMkLst>
            <pc:docMk/>
            <pc:sldMk cId="3789298899" sldId="483"/>
            <ac:spMk id="18" creationId="{00000000-0000-0000-0000-000000000000}"/>
          </ac:spMkLst>
        </pc:spChg>
        <pc:spChg chg="mod">
          <ac:chgData name="Ragnhild Halvorsrud" userId="917ea340-fd63-490f-a7db-68428d24cf32" providerId="ADAL" clId="{3F26B701-AADC-4668-AAA4-FB7BA2B947B1}" dt="2020-06-19T09:27:06.940" v="6186" actId="790"/>
          <ac:spMkLst>
            <pc:docMk/>
            <pc:sldMk cId="3789298899" sldId="483"/>
            <ac:spMk id="20" creationId="{00000000-0000-0000-0000-000000000000}"/>
          </ac:spMkLst>
        </pc:spChg>
        <pc:spChg chg="mod">
          <ac:chgData name="Ragnhild Halvorsrud" userId="917ea340-fd63-490f-a7db-68428d24cf32" providerId="ADAL" clId="{3F26B701-AADC-4668-AAA4-FB7BA2B947B1}" dt="2020-06-19T09:27:06.942" v="6187" actId="790"/>
          <ac:spMkLst>
            <pc:docMk/>
            <pc:sldMk cId="3789298899" sldId="483"/>
            <ac:spMk id="33" creationId="{00000000-0000-0000-0000-000000000000}"/>
          </ac:spMkLst>
        </pc:spChg>
        <pc:spChg chg="mod">
          <ac:chgData name="Ragnhild Halvorsrud" userId="917ea340-fd63-490f-a7db-68428d24cf32" providerId="ADAL" clId="{3F26B701-AADC-4668-AAA4-FB7BA2B947B1}" dt="2020-06-19T09:27:06.945" v="6188" actId="790"/>
          <ac:spMkLst>
            <pc:docMk/>
            <pc:sldMk cId="3789298899" sldId="483"/>
            <ac:spMk id="3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2754751066" sldId="484"/>
        </pc:sldMkLst>
        <pc:spChg chg="mod">
          <ac:chgData name="Ragnhild Halvorsrud" userId="917ea340-fd63-490f-a7db-68428d24cf32" providerId="ADAL" clId="{3F26B701-AADC-4668-AAA4-FB7BA2B947B1}" dt="2020-06-19T09:27:06.896" v="6160" actId="790"/>
          <ac:spMkLst>
            <pc:docMk/>
            <pc:sldMk cId="2754751066" sldId="484"/>
            <ac:spMk id="2" creationId="{00000000-0000-0000-0000-000000000000}"/>
          </ac:spMkLst>
        </pc:spChg>
        <pc:spChg chg="mod">
          <ac:chgData name="Ragnhild Halvorsrud" userId="917ea340-fd63-490f-a7db-68428d24cf32" providerId="ADAL" clId="{3F26B701-AADC-4668-AAA4-FB7BA2B947B1}" dt="2020-06-19T09:27:06.898" v="6161" actId="790"/>
          <ac:spMkLst>
            <pc:docMk/>
            <pc:sldMk cId="2754751066" sldId="484"/>
            <ac:spMk id="3" creationId="{00000000-0000-0000-0000-000000000000}"/>
          </ac:spMkLst>
        </pc:spChg>
        <pc:spChg chg="mod">
          <ac:chgData name="Ragnhild Halvorsrud" userId="917ea340-fd63-490f-a7db-68428d24cf32" providerId="ADAL" clId="{3F26B701-AADC-4668-AAA4-FB7BA2B947B1}" dt="2020-06-19T09:27:06.906" v="6166" actId="790"/>
          <ac:spMkLst>
            <pc:docMk/>
            <pc:sldMk cId="2754751066" sldId="484"/>
            <ac:spMk id="5" creationId="{00000000-0000-0000-0000-000000000000}"/>
          </ac:spMkLst>
        </pc:spChg>
        <pc:spChg chg="mod">
          <ac:chgData name="Ragnhild Halvorsrud" userId="917ea340-fd63-490f-a7db-68428d24cf32" providerId="ADAL" clId="{3F26B701-AADC-4668-AAA4-FB7BA2B947B1}" dt="2020-06-19T09:27:06.907" v="6167" actId="790"/>
          <ac:spMkLst>
            <pc:docMk/>
            <pc:sldMk cId="2754751066" sldId="484"/>
            <ac:spMk id="6" creationId="{00000000-0000-0000-0000-000000000000}"/>
          </ac:spMkLst>
        </pc:spChg>
        <pc:spChg chg="mod">
          <ac:chgData name="Ragnhild Halvorsrud" userId="917ea340-fd63-490f-a7db-68428d24cf32" providerId="ADAL" clId="{3F26B701-AADC-4668-AAA4-FB7BA2B947B1}" dt="2020-06-19T09:27:06.909" v="6168" actId="790"/>
          <ac:spMkLst>
            <pc:docMk/>
            <pc:sldMk cId="2754751066" sldId="484"/>
            <ac:spMk id="15" creationId="{00000000-0000-0000-0000-000000000000}"/>
          </ac:spMkLst>
        </pc:spChg>
        <pc:spChg chg="mod">
          <ac:chgData name="Ragnhild Halvorsrud" userId="917ea340-fd63-490f-a7db-68428d24cf32" providerId="ADAL" clId="{3F26B701-AADC-4668-AAA4-FB7BA2B947B1}" dt="2020-06-19T09:27:06.911" v="6169" actId="790"/>
          <ac:spMkLst>
            <pc:docMk/>
            <pc:sldMk cId="2754751066" sldId="484"/>
            <ac:spMk id="16" creationId="{00000000-0000-0000-0000-000000000000}"/>
          </ac:spMkLst>
        </pc:spChg>
        <pc:spChg chg="mod">
          <ac:chgData name="Ragnhild Halvorsrud" userId="917ea340-fd63-490f-a7db-68428d24cf32" providerId="ADAL" clId="{3F26B701-AADC-4668-AAA4-FB7BA2B947B1}" dt="2020-06-19T09:27:06.913" v="6170" actId="790"/>
          <ac:spMkLst>
            <pc:docMk/>
            <pc:sldMk cId="2754751066" sldId="484"/>
            <ac:spMk id="17" creationId="{00000000-0000-0000-0000-000000000000}"/>
          </ac:spMkLst>
        </pc:spChg>
        <pc:spChg chg="mod">
          <ac:chgData name="Ragnhild Halvorsrud" userId="917ea340-fd63-490f-a7db-68428d24cf32" providerId="ADAL" clId="{3F26B701-AADC-4668-AAA4-FB7BA2B947B1}" dt="2020-06-19T09:27:06.915" v="6171" actId="790"/>
          <ac:spMkLst>
            <pc:docMk/>
            <pc:sldMk cId="2754751066" sldId="484"/>
            <ac:spMk id="18" creationId="{00000000-0000-0000-0000-000000000000}"/>
          </ac:spMkLst>
        </pc:spChg>
        <pc:spChg chg="mod">
          <ac:chgData name="Ragnhild Halvorsrud" userId="917ea340-fd63-490f-a7db-68428d24cf32" providerId="ADAL" clId="{3F26B701-AADC-4668-AAA4-FB7BA2B947B1}" dt="2020-06-19T09:27:06.917" v="6172" actId="790"/>
          <ac:spMkLst>
            <pc:docMk/>
            <pc:sldMk cId="2754751066" sldId="484"/>
            <ac:spMk id="20" creationId="{00000000-0000-0000-0000-000000000000}"/>
          </ac:spMkLst>
        </pc:spChg>
        <pc:spChg chg="mod">
          <ac:chgData name="Ragnhild Halvorsrud" userId="917ea340-fd63-490f-a7db-68428d24cf32" providerId="ADAL" clId="{3F26B701-AADC-4668-AAA4-FB7BA2B947B1}" dt="2020-06-19T09:27:06.899" v="6162" actId="790"/>
          <ac:spMkLst>
            <pc:docMk/>
            <pc:sldMk cId="2754751066" sldId="484"/>
            <ac:spMk id="23" creationId="{00000000-0000-0000-0000-000000000000}"/>
          </ac:spMkLst>
        </pc:spChg>
        <pc:spChg chg="mod">
          <ac:chgData name="Ragnhild Halvorsrud" userId="917ea340-fd63-490f-a7db-68428d24cf32" providerId="ADAL" clId="{3F26B701-AADC-4668-AAA4-FB7BA2B947B1}" dt="2020-06-19T09:27:06.901" v="6163" actId="790"/>
          <ac:spMkLst>
            <pc:docMk/>
            <pc:sldMk cId="2754751066" sldId="484"/>
            <ac:spMk id="24" creationId="{00000000-0000-0000-0000-000000000000}"/>
          </ac:spMkLst>
        </pc:spChg>
        <pc:spChg chg="mod">
          <ac:chgData name="Ragnhild Halvorsrud" userId="917ea340-fd63-490f-a7db-68428d24cf32" providerId="ADAL" clId="{3F26B701-AADC-4668-AAA4-FB7BA2B947B1}" dt="2020-06-19T09:27:06.920" v="6173" actId="790"/>
          <ac:spMkLst>
            <pc:docMk/>
            <pc:sldMk cId="2754751066" sldId="484"/>
            <ac:spMk id="30" creationId="{00000000-0000-0000-0000-000000000000}"/>
          </ac:spMkLst>
        </pc:spChg>
        <pc:spChg chg="mod">
          <ac:chgData name="Ragnhild Halvorsrud" userId="917ea340-fd63-490f-a7db-68428d24cf32" providerId="ADAL" clId="{3F26B701-AADC-4668-AAA4-FB7BA2B947B1}" dt="2020-06-19T09:27:06.922" v="6174" actId="790"/>
          <ac:spMkLst>
            <pc:docMk/>
            <pc:sldMk cId="2754751066" sldId="484"/>
            <ac:spMk id="32" creationId="{00000000-0000-0000-0000-000000000000}"/>
          </ac:spMkLst>
        </pc:spChg>
        <pc:spChg chg="mod">
          <ac:chgData name="Ragnhild Halvorsrud" userId="917ea340-fd63-490f-a7db-68428d24cf32" providerId="ADAL" clId="{3F26B701-AADC-4668-AAA4-FB7BA2B947B1}" dt="2020-06-19T09:27:06.923" v="6175" actId="790"/>
          <ac:spMkLst>
            <pc:docMk/>
            <pc:sldMk cId="2754751066" sldId="484"/>
            <ac:spMk id="33" creationId="{00000000-0000-0000-0000-000000000000}"/>
          </ac:spMkLst>
        </pc:spChg>
        <pc:spChg chg="mod">
          <ac:chgData name="Ragnhild Halvorsrud" userId="917ea340-fd63-490f-a7db-68428d24cf32" providerId="ADAL" clId="{3F26B701-AADC-4668-AAA4-FB7BA2B947B1}" dt="2020-06-19T09:27:06.903" v="6164" actId="790"/>
          <ac:spMkLst>
            <pc:docMk/>
            <pc:sldMk cId="2754751066" sldId="484"/>
            <ac:spMk id="40" creationId="{00000000-0000-0000-0000-000000000000}"/>
          </ac:spMkLst>
        </pc:spChg>
        <pc:spChg chg="mod">
          <ac:chgData name="Ragnhild Halvorsrud" userId="917ea340-fd63-490f-a7db-68428d24cf32" providerId="ADAL" clId="{3F26B701-AADC-4668-AAA4-FB7BA2B947B1}" dt="2020-06-19T09:27:06.904" v="6165" actId="790"/>
          <ac:spMkLst>
            <pc:docMk/>
            <pc:sldMk cId="2754751066" sldId="484"/>
            <ac:spMk id="41" creationId="{00000000-0000-0000-0000-000000000000}"/>
          </ac:spMkLst>
        </pc:spChg>
      </pc:sldChg>
      <pc:sldChg chg="addSp delSp modSp add del mod modNotes">
        <pc:chgData name="Ragnhild Halvorsrud" userId="917ea340-fd63-490f-a7db-68428d24cf32" providerId="ADAL" clId="{3F26B701-AADC-4668-AAA4-FB7BA2B947B1}" dt="2020-06-19T17:20:45.914" v="16074" actId="790"/>
        <pc:sldMkLst>
          <pc:docMk/>
          <pc:sldMk cId="2661338995" sldId="486"/>
        </pc:sldMkLst>
        <pc:spChg chg="mod">
          <ac:chgData name="Ragnhild Halvorsrud" userId="917ea340-fd63-490f-a7db-68428d24cf32" providerId="ADAL" clId="{3F26B701-AADC-4668-AAA4-FB7BA2B947B1}" dt="2020-06-19T17:20:45.897" v="16067" actId="790"/>
          <ac:spMkLst>
            <pc:docMk/>
            <pc:sldMk cId="2661338995" sldId="486"/>
            <ac:spMk id="2" creationId="{00000000-0000-0000-0000-000000000000}"/>
          </ac:spMkLst>
        </pc:spChg>
        <pc:spChg chg="mod">
          <ac:chgData name="Ragnhild Halvorsrud" userId="917ea340-fd63-490f-a7db-68428d24cf32" providerId="ADAL" clId="{3F26B701-AADC-4668-AAA4-FB7BA2B947B1}" dt="2020-06-19T17:20:45.901" v="16068" actId="790"/>
          <ac:spMkLst>
            <pc:docMk/>
            <pc:sldMk cId="2661338995" sldId="486"/>
            <ac:spMk id="3" creationId="{00000000-0000-0000-0000-000000000000}"/>
          </ac:spMkLst>
        </pc:spChg>
        <pc:spChg chg="mod">
          <ac:chgData name="Ragnhild Halvorsrud" userId="917ea340-fd63-490f-a7db-68428d24cf32" providerId="ADAL" clId="{3F26B701-AADC-4668-AAA4-FB7BA2B947B1}" dt="2020-06-19T17:20:45.903" v="16069" actId="790"/>
          <ac:spMkLst>
            <pc:docMk/>
            <pc:sldMk cId="2661338995" sldId="486"/>
            <ac:spMk id="4"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5" creationId="{2F176F16-8AE8-405C-990C-B72B8FE77EBA}"/>
          </ac:spMkLst>
        </pc:spChg>
        <pc:spChg chg="mod">
          <ac:chgData name="Ragnhild Halvorsrud" userId="917ea340-fd63-490f-a7db-68428d24cf32" providerId="ADAL" clId="{3F26B701-AADC-4668-AAA4-FB7BA2B947B1}" dt="2020-06-19T17:20:45.905" v="16070" actId="790"/>
          <ac:spMkLst>
            <pc:docMk/>
            <pc:sldMk cId="2661338995" sldId="486"/>
            <ac:spMk id="6" creationId="{00000000-0000-0000-0000-000000000000}"/>
          </ac:spMkLst>
        </pc:spChg>
        <pc:spChg chg="mod">
          <ac:chgData name="Ragnhild Halvorsrud" userId="917ea340-fd63-490f-a7db-68428d24cf32" providerId="ADAL" clId="{3F26B701-AADC-4668-AAA4-FB7BA2B947B1}" dt="2020-06-19T17:20:45.907" v="16071" actId="790"/>
          <ac:spMkLst>
            <pc:docMk/>
            <pc:sldMk cId="2661338995" sldId="486"/>
            <ac:spMk id="10" creationId="{00000000-0000-0000-0000-000000000000}"/>
          </ac:spMkLst>
        </pc:spChg>
        <pc:spChg chg="mod">
          <ac:chgData name="Ragnhild Halvorsrud" userId="917ea340-fd63-490f-a7db-68428d24cf32" providerId="ADAL" clId="{3F26B701-AADC-4668-AAA4-FB7BA2B947B1}" dt="2020-06-19T17:20:45.909" v="16072" actId="790"/>
          <ac:spMkLst>
            <pc:docMk/>
            <pc:sldMk cId="2661338995" sldId="486"/>
            <ac:spMk id="11"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12" creationId="{7297FD92-2663-4243-A3E2-8B1D408B9FCE}"/>
          </ac:spMkLst>
        </pc:spChg>
        <pc:spChg chg="add del mod">
          <ac:chgData name="Ragnhild Halvorsrud" userId="917ea340-fd63-490f-a7db-68428d24cf32" providerId="ADAL" clId="{3F26B701-AADC-4668-AAA4-FB7BA2B947B1}" dt="2020-06-18T14:13:36.113" v="518"/>
          <ac:spMkLst>
            <pc:docMk/>
            <pc:sldMk cId="2661338995" sldId="486"/>
            <ac:spMk id="13" creationId="{4D16CF34-CE35-4001-AAA6-1E5B3BFC13C4}"/>
          </ac:spMkLst>
        </pc:spChg>
        <pc:picChg chg="mod">
          <ac:chgData name="Ragnhild Halvorsrud" userId="917ea340-fd63-490f-a7db-68428d24cf32" providerId="ADAL" clId="{3F26B701-AADC-4668-AAA4-FB7BA2B947B1}" dt="2020-06-18T14:13:55.783" v="521" actId="1076"/>
          <ac:picMkLst>
            <pc:docMk/>
            <pc:sldMk cId="2661338995" sldId="486"/>
            <ac:picMk id="7"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8"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9" creationId="{00000000-0000-0000-0000-000000000000}"/>
          </ac:picMkLst>
        </pc:picChg>
      </pc:sldChg>
      <pc:sldChg chg="modSp del mod modNotes">
        <pc:chgData name="Ragnhild Halvorsrud" userId="917ea340-fd63-490f-a7db-68428d24cf32" providerId="ADAL" clId="{3F26B701-AADC-4668-AAA4-FB7BA2B947B1}" dt="2020-06-19T11:31:05.478" v="9337" actId="47"/>
        <pc:sldMkLst>
          <pc:docMk/>
          <pc:sldMk cId="2373999596" sldId="489"/>
        </pc:sldMkLst>
        <pc:spChg chg="mod">
          <ac:chgData name="Ragnhild Halvorsrud" userId="917ea340-fd63-490f-a7db-68428d24cf32" providerId="ADAL" clId="{3F26B701-AADC-4668-AAA4-FB7BA2B947B1}" dt="2020-06-19T09:27:06.819" v="6122" actId="790"/>
          <ac:spMkLst>
            <pc:docMk/>
            <pc:sldMk cId="2373999596" sldId="489"/>
            <ac:spMk id="2" creationId="{00000000-0000-0000-0000-000000000000}"/>
          </ac:spMkLst>
        </pc:spChg>
        <pc:spChg chg="mod">
          <ac:chgData name="Ragnhild Halvorsrud" userId="917ea340-fd63-490f-a7db-68428d24cf32" providerId="ADAL" clId="{3F26B701-AADC-4668-AAA4-FB7BA2B947B1}" dt="2020-06-19T09:27:06.823" v="6123" actId="790"/>
          <ac:spMkLst>
            <pc:docMk/>
            <pc:sldMk cId="2373999596" sldId="489"/>
            <ac:spMk id="3" creationId="{00000000-0000-0000-0000-000000000000}"/>
          </ac:spMkLst>
        </pc:spChg>
        <pc:spChg chg="mod">
          <ac:chgData name="Ragnhild Halvorsrud" userId="917ea340-fd63-490f-a7db-68428d24cf32" providerId="ADAL" clId="{3F26B701-AADC-4668-AAA4-FB7BA2B947B1}" dt="2020-06-19T09:27:06.825" v="6124" actId="790"/>
          <ac:spMkLst>
            <pc:docMk/>
            <pc:sldMk cId="2373999596" sldId="489"/>
            <ac:spMk id="4" creationId="{00000000-0000-0000-0000-000000000000}"/>
          </ac:spMkLst>
        </pc:spChg>
      </pc:sldChg>
      <pc:sldChg chg="modSp mod ord modNotes">
        <pc:chgData name="Ragnhild Halvorsrud" userId="917ea340-fd63-490f-a7db-68428d24cf32" providerId="ADAL" clId="{3F26B701-AADC-4668-AAA4-FB7BA2B947B1}" dt="2020-06-19T17:20:45.844" v="16046" actId="790"/>
        <pc:sldMkLst>
          <pc:docMk/>
          <pc:sldMk cId="3024363764" sldId="494"/>
        </pc:sldMkLst>
        <pc:spChg chg="mod">
          <ac:chgData name="Ragnhild Halvorsrud" userId="917ea340-fd63-490f-a7db-68428d24cf32" providerId="ADAL" clId="{3F26B701-AADC-4668-AAA4-FB7BA2B947B1}" dt="2020-06-19T17:20:45.837" v="16043" actId="790"/>
          <ac:spMkLst>
            <pc:docMk/>
            <pc:sldMk cId="3024363764" sldId="494"/>
            <ac:spMk id="4" creationId="{00000000-0000-0000-0000-000000000000}"/>
          </ac:spMkLst>
        </pc:spChg>
        <pc:spChg chg="mod">
          <ac:chgData name="Ragnhild Halvorsrud" userId="917ea340-fd63-490f-a7db-68428d24cf32" providerId="ADAL" clId="{3F26B701-AADC-4668-AAA4-FB7BA2B947B1}" dt="2020-06-19T17:20:45.830" v="16041" actId="790"/>
          <ac:spMkLst>
            <pc:docMk/>
            <pc:sldMk cId="3024363764" sldId="494"/>
            <ac:spMk id="5" creationId="{00000000-0000-0000-0000-000000000000}"/>
          </ac:spMkLst>
        </pc:spChg>
        <pc:spChg chg="mod">
          <ac:chgData name="Ragnhild Halvorsrud" userId="917ea340-fd63-490f-a7db-68428d24cf32" providerId="ADAL" clId="{3F26B701-AADC-4668-AAA4-FB7BA2B947B1}" dt="2020-06-19T17:20:45.835" v="16042" actId="790"/>
          <ac:spMkLst>
            <pc:docMk/>
            <pc:sldMk cId="3024363764" sldId="494"/>
            <ac:spMk id="6" creationId="{00000000-0000-0000-0000-000000000000}"/>
          </ac:spMkLst>
        </pc:spChg>
        <pc:spChg chg="mod">
          <ac:chgData name="Ragnhild Halvorsrud" userId="917ea340-fd63-490f-a7db-68428d24cf32" providerId="ADAL" clId="{3F26B701-AADC-4668-AAA4-FB7BA2B947B1}" dt="2020-06-19T17:20:45.839" v="16044" actId="790"/>
          <ac:spMkLst>
            <pc:docMk/>
            <pc:sldMk cId="3024363764" sldId="494"/>
            <ac:spMk id="8" creationId="{F07A7C3F-06F8-41F2-BD2D-83B6C03739EF}"/>
          </ac:spMkLst>
        </pc:spChg>
      </pc:sldChg>
      <pc:sldChg chg="modSp del mod modNotes">
        <pc:chgData name="Ragnhild Halvorsrud" userId="917ea340-fd63-490f-a7db-68428d24cf32" providerId="ADAL" clId="{3F26B701-AADC-4668-AAA4-FB7BA2B947B1}" dt="2020-06-19T11:31:05.478" v="9337" actId="47"/>
        <pc:sldMkLst>
          <pc:docMk/>
          <pc:sldMk cId="2709747129" sldId="504"/>
        </pc:sldMkLst>
        <pc:spChg chg="mod">
          <ac:chgData name="Ragnhild Halvorsrud" userId="917ea340-fd63-490f-a7db-68428d24cf32" providerId="ADAL" clId="{3F26B701-AADC-4668-AAA4-FB7BA2B947B1}" dt="2020-06-19T09:27:06.830" v="6127" actId="790"/>
          <ac:spMkLst>
            <pc:docMk/>
            <pc:sldMk cId="2709747129" sldId="504"/>
            <ac:spMk id="2" creationId="{00000000-0000-0000-0000-000000000000}"/>
          </ac:spMkLst>
        </pc:spChg>
        <pc:spChg chg="mod">
          <ac:chgData name="Ragnhild Halvorsrud" userId="917ea340-fd63-490f-a7db-68428d24cf32" providerId="ADAL" clId="{3F26B701-AADC-4668-AAA4-FB7BA2B947B1}" dt="2020-06-19T09:27:06.836" v="6129" actId="790"/>
          <ac:spMkLst>
            <pc:docMk/>
            <pc:sldMk cId="2709747129" sldId="504"/>
            <ac:spMk id="3" creationId="{00000000-0000-0000-0000-000000000000}"/>
          </ac:spMkLst>
        </pc:spChg>
        <pc:spChg chg="mod">
          <ac:chgData name="Ragnhild Halvorsrud" userId="917ea340-fd63-490f-a7db-68428d24cf32" providerId="ADAL" clId="{3F26B701-AADC-4668-AAA4-FB7BA2B947B1}" dt="2020-06-19T09:27:06.834" v="6128" actId="790"/>
          <ac:spMkLst>
            <pc:docMk/>
            <pc:sldMk cId="2709747129" sldId="504"/>
            <ac:spMk id="5" creationId="{00000000-0000-0000-0000-000000000000}"/>
          </ac:spMkLst>
        </pc:spChg>
      </pc:sldChg>
      <pc:sldChg chg="del">
        <pc:chgData name="Ragnhild Halvorsrud" userId="917ea340-fd63-490f-a7db-68428d24cf32" providerId="ADAL" clId="{3F26B701-AADC-4668-AAA4-FB7BA2B947B1}" dt="2020-06-18T14:12:53.661" v="515" actId="47"/>
        <pc:sldMkLst>
          <pc:docMk/>
          <pc:sldMk cId="1979665039" sldId="505"/>
        </pc:sldMkLst>
      </pc:sldChg>
      <pc:sldChg chg="modSp del mod modNotes">
        <pc:chgData name="Ragnhild Halvorsrud" userId="917ea340-fd63-490f-a7db-68428d24cf32" providerId="ADAL" clId="{3F26B701-AADC-4668-AAA4-FB7BA2B947B1}" dt="2020-06-19T11:31:05.478" v="9337" actId="47"/>
        <pc:sldMkLst>
          <pc:docMk/>
          <pc:sldMk cId="2483417226" sldId="506"/>
        </pc:sldMkLst>
        <pc:spChg chg="mod">
          <ac:chgData name="Ragnhild Halvorsrud" userId="917ea340-fd63-490f-a7db-68428d24cf32" providerId="ADAL" clId="{3F26B701-AADC-4668-AAA4-FB7BA2B947B1}" dt="2020-06-19T09:27:06.841" v="6132" actId="790"/>
          <ac:spMkLst>
            <pc:docMk/>
            <pc:sldMk cId="2483417226" sldId="506"/>
            <ac:spMk id="2" creationId="{EB0DF341-F819-43F8-A37D-E4EEA21540A5}"/>
          </ac:spMkLst>
        </pc:spChg>
        <pc:spChg chg="mod">
          <ac:chgData name="Ragnhild Halvorsrud" userId="917ea340-fd63-490f-a7db-68428d24cf32" providerId="ADAL" clId="{3F26B701-AADC-4668-AAA4-FB7BA2B947B1}" dt="2020-06-19T09:27:06.843" v="6133" actId="790"/>
          <ac:spMkLst>
            <pc:docMk/>
            <pc:sldMk cId="2483417226" sldId="506"/>
            <ac:spMk id="3" creationId="{D49CE015-9841-4075-9BC4-2AB42482CD6B}"/>
          </ac:spMkLst>
        </pc:spChg>
      </pc:sldChg>
      <pc:sldChg chg="modSp del mod modNotes">
        <pc:chgData name="Ragnhild Halvorsrud" userId="917ea340-fd63-490f-a7db-68428d24cf32" providerId="ADAL" clId="{3F26B701-AADC-4668-AAA4-FB7BA2B947B1}" dt="2020-06-19T11:31:05.478" v="9337" actId="47"/>
        <pc:sldMkLst>
          <pc:docMk/>
          <pc:sldMk cId="520822350" sldId="507"/>
        </pc:sldMkLst>
        <pc:spChg chg="mod">
          <ac:chgData name="Ragnhild Halvorsrud" userId="917ea340-fd63-490f-a7db-68428d24cf32" providerId="ADAL" clId="{3F26B701-AADC-4668-AAA4-FB7BA2B947B1}" dt="2020-06-19T09:27:06.853" v="6138" actId="790"/>
          <ac:spMkLst>
            <pc:docMk/>
            <pc:sldMk cId="520822350" sldId="507"/>
            <ac:spMk id="2" creationId="{00000000-0000-0000-0000-000000000000}"/>
          </ac:spMkLst>
        </pc:spChg>
        <pc:spChg chg="mod">
          <ac:chgData name="Ragnhild Halvorsrud" userId="917ea340-fd63-490f-a7db-68428d24cf32" providerId="ADAL" clId="{3F26B701-AADC-4668-AAA4-FB7BA2B947B1}" dt="2020-06-19T09:27:06.848" v="6136" actId="790"/>
          <ac:spMkLst>
            <pc:docMk/>
            <pc:sldMk cId="520822350" sldId="507"/>
            <ac:spMk id="5" creationId="{321804A5-D9FC-44B3-9E29-712D13817CD9}"/>
          </ac:spMkLst>
        </pc:spChg>
        <pc:spChg chg="mod">
          <ac:chgData name="Ragnhild Halvorsrud" userId="917ea340-fd63-490f-a7db-68428d24cf32" providerId="ADAL" clId="{3F26B701-AADC-4668-AAA4-FB7BA2B947B1}" dt="2020-06-19T09:27:06.851" v="6137" actId="790"/>
          <ac:spMkLst>
            <pc:docMk/>
            <pc:sldMk cId="520822350" sldId="507"/>
            <ac:spMk id="6" creationId="{90F4ECFA-61C4-44EA-9518-34E7B9ADEBFE}"/>
          </ac:spMkLst>
        </pc:spChg>
      </pc:sldChg>
      <pc:sldChg chg="addSp delSp modSp new mod ord modNotes">
        <pc:chgData name="Ragnhild Halvorsrud" userId="917ea340-fd63-490f-a7db-68428d24cf32" providerId="ADAL" clId="{3F26B701-AADC-4668-AAA4-FB7BA2B947B1}" dt="2020-06-19T17:20:46.878" v="16563" actId="790"/>
        <pc:sldMkLst>
          <pc:docMk/>
          <pc:sldMk cId="2394328622" sldId="508"/>
        </pc:sldMkLst>
        <pc:spChg chg="mod">
          <ac:chgData name="Ragnhild Halvorsrud" userId="917ea340-fd63-490f-a7db-68428d24cf32" providerId="ADAL" clId="{3F26B701-AADC-4668-AAA4-FB7BA2B947B1}" dt="2020-06-19T17:20:46.862" v="16557" actId="790"/>
          <ac:spMkLst>
            <pc:docMk/>
            <pc:sldMk cId="2394328622" sldId="508"/>
            <ac:spMk id="2" creationId="{37E60667-2ED3-47A6-8B5F-FB7EB227D008}"/>
          </ac:spMkLst>
        </pc:spChg>
        <pc:spChg chg="add mod">
          <ac:chgData name="Ragnhild Halvorsrud" userId="917ea340-fd63-490f-a7db-68428d24cf32" providerId="ADAL" clId="{3F26B701-AADC-4668-AAA4-FB7BA2B947B1}" dt="2020-06-19T17:20:46.860" v="16556" actId="790"/>
          <ac:spMkLst>
            <pc:docMk/>
            <pc:sldMk cId="2394328622" sldId="508"/>
            <ac:spMk id="3" creationId="{9373C1DD-C439-49B1-9056-CADB68425E55}"/>
          </ac:spMkLst>
        </pc:spChg>
        <pc:spChg chg="add del mod">
          <ac:chgData name="Ragnhild Halvorsrud" userId="917ea340-fd63-490f-a7db-68428d24cf32" providerId="ADAL" clId="{3F26B701-AADC-4668-AAA4-FB7BA2B947B1}" dt="2020-06-19T08:51:39.425" v="1610"/>
          <ac:spMkLst>
            <pc:docMk/>
            <pc:sldMk cId="2394328622" sldId="508"/>
            <ac:spMk id="4" creationId="{1FEFD20F-6A9F-41A7-AE3C-F583F92E1D50}"/>
          </ac:spMkLst>
        </pc:spChg>
        <pc:spChg chg="add del mod">
          <ac:chgData name="Ragnhild Halvorsrud" userId="917ea340-fd63-490f-a7db-68428d24cf32" providerId="ADAL" clId="{3F26B701-AADC-4668-AAA4-FB7BA2B947B1}" dt="2020-06-19T08:51:39.425" v="1610"/>
          <ac:spMkLst>
            <pc:docMk/>
            <pc:sldMk cId="2394328622" sldId="508"/>
            <ac:spMk id="5" creationId="{22376EA9-AC1A-4B3B-A893-EA56EC64A9DC}"/>
          </ac:spMkLst>
        </pc:spChg>
        <pc:spChg chg="add del mod">
          <ac:chgData name="Ragnhild Halvorsrud" userId="917ea340-fd63-490f-a7db-68428d24cf32" providerId="ADAL" clId="{3F26B701-AADC-4668-AAA4-FB7BA2B947B1}" dt="2020-06-19T08:51:39.425" v="1610"/>
          <ac:spMkLst>
            <pc:docMk/>
            <pc:sldMk cId="2394328622" sldId="508"/>
            <ac:spMk id="6" creationId="{057498D3-E3FB-41F0-A57C-2D7CE93572D3}"/>
          </ac:spMkLst>
        </pc:spChg>
        <pc:spChg chg="add del mod">
          <ac:chgData name="Ragnhild Halvorsrud" userId="917ea340-fd63-490f-a7db-68428d24cf32" providerId="ADAL" clId="{3F26B701-AADC-4668-AAA4-FB7BA2B947B1}" dt="2020-06-19T08:51:39.425" v="1610"/>
          <ac:spMkLst>
            <pc:docMk/>
            <pc:sldMk cId="2394328622" sldId="508"/>
            <ac:spMk id="7" creationId="{D7BDC6A1-66FE-45CD-825D-D575B4EE889A}"/>
          </ac:spMkLst>
        </pc:spChg>
        <pc:spChg chg="add mod">
          <ac:chgData name="Ragnhild Halvorsrud" userId="917ea340-fd63-490f-a7db-68428d24cf32" providerId="ADAL" clId="{3F26B701-AADC-4668-AAA4-FB7BA2B947B1}" dt="2020-06-19T17:20:46.865" v="16558" actId="790"/>
          <ac:spMkLst>
            <pc:docMk/>
            <pc:sldMk cId="2394328622" sldId="508"/>
            <ac:spMk id="8" creationId="{C4450D43-A296-4E64-80EA-77260530E01E}"/>
          </ac:spMkLst>
        </pc:spChg>
        <pc:spChg chg="add mod">
          <ac:chgData name="Ragnhild Halvorsrud" userId="917ea340-fd63-490f-a7db-68428d24cf32" providerId="ADAL" clId="{3F26B701-AADC-4668-AAA4-FB7BA2B947B1}" dt="2020-06-19T17:20:46.869" v="16559" actId="790"/>
          <ac:spMkLst>
            <pc:docMk/>
            <pc:sldMk cId="2394328622" sldId="508"/>
            <ac:spMk id="9" creationId="{8CAFC742-8CD4-470B-B377-C56592451EEC}"/>
          </ac:spMkLst>
        </pc:spChg>
        <pc:spChg chg="add mod">
          <ac:chgData name="Ragnhild Halvorsrud" userId="917ea340-fd63-490f-a7db-68428d24cf32" providerId="ADAL" clId="{3F26B701-AADC-4668-AAA4-FB7BA2B947B1}" dt="2020-06-19T17:20:46.872" v="16560" actId="790"/>
          <ac:spMkLst>
            <pc:docMk/>
            <pc:sldMk cId="2394328622" sldId="508"/>
            <ac:spMk id="10" creationId="{D3C59061-B4BF-4C1D-BCF7-D96FBD6BBDEB}"/>
          </ac:spMkLst>
        </pc:spChg>
        <pc:spChg chg="add mod">
          <ac:chgData name="Ragnhild Halvorsrud" userId="917ea340-fd63-490f-a7db-68428d24cf32" providerId="ADAL" clId="{3F26B701-AADC-4668-AAA4-FB7BA2B947B1}" dt="2020-06-19T17:20:46.875" v="16561" actId="790"/>
          <ac:spMkLst>
            <pc:docMk/>
            <pc:sldMk cId="2394328622" sldId="508"/>
            <ac:spMk id="11" creationId="{AD356CD4-729A-4FD2-B63E-BA5BBB371028}"/>
          </ac:spMkLst>
        </pc:spChg>
      </pc:sldChg>
      <pc:sldChg chg="modSp new mod modNotes">
        <pc:chgData name="Ragnhild Halvorsrud" userId="917ea340-fd63-490f-a7db-68428d24cf32" providerId="ADAL" clId="{3F26B701-AADC-4668-AAA4-FB7BA2B947B1}" dt="2020-06-19T17:20:45.866" v="16055" actId="790"/>
        <pc:sldMkLst>
          <pc:docMk/>
          <pc:sldMk cId="1608883126" sldId="509"/>
        </pc:sldMkLst>
        <pc:spChg chg="mod">
          <ac:chgData name="Ragnhild Halvorsrud" userId="917ea340-fd63-490f-a7db-68428d24cf32" providerId="ADAL" clId="{3F26B701-AADC-4668-AAA4-FB7BA2B947B1}" dt="2020-06-19T17:20:45.859" v="16052" actId="790"/>
          <ac:spMkLst>
            <pc:docMk/>
            <pc:sldMk cId="1608883126" sldId="509"/>
            <ac:spMk id="2" creationId="{52456730-9CCD-4717-BE03-D62C6887A2F1}"/>
          </ac:spMkLst>
        </pc:spChg>
        <pc:spChg chg="mod">
          <ac:chgData name="Ragnhild Halvorsrud" userId="917ea340-fd63-490f-a7db-68428d24cf32" providerId="ADAL" clId="{3F26B701-AADC-4668-AAA4-FB7BA2B947B1}" dt="2020-06-19T17:20:45.861" v="16053" actId="790"/>
          <ac:spMkLst>
            <pc:docMk/>
            <pc:sldMk cId="1608883126" sldId="509"/>
            <ac:spMk id="3" creationId="{BB7EEA35-A974-41C3-B310-23E12C424753}"/>
          </ac:spMkLst>
        </pc:spChg>
      </pc:sldChg>
      <pc:sldChg chg="add del">
        <pc:chgData name="Ragnhild Halvorsrud" userId="917ea340-fd63-490f-a7db-68428d24cf32" providerId="ADAL" clId="{3F26B701-AADC-4668-AAA4-FB7BA2B947B1}" dt="2020-06-17T18:46:18.418" v="224" actId="47"/>
        <pc:sldMkLst>
          <pc:docMk/>
          <pc:sldMk cId="410159673" sldId="510"/>
        </pc:sldMkLst>
      </pc:sldChg>
      <pc:sldChg chg="modSp add del mod">
        <pc:chgData name="Ragnhild Halvorsrud" userId="917ea340-fd63-490f-a7db-68428d24cf32" providerId="ADAL" clId="{3F26B701-AADC-4668-AAA4-FB7BA2B947B1}" dt="2020-06-18T14:12:05.869" v="503" actId="47"/>
        <pc:sldMkLst>
          <pc:docMk/>
          <pc:sldMk cId="3182055099" sldId="510"/>
        </pc:sldMkLst>
        <pc:spChg chg="mod">
          <ac:chgData name="Ragnhild Halvorsrud" userId="917ea340-fd63-490f-a7db-68428d24cf32" providerId="ADAL" clId="{3F26B701-AADC-4668-AAA4-FB7BA2B947B1}" dt="2020-06-17T18:47:46.991" v="235"/>
          <ac:spMkLst>
            <pc:docMk/>
            <pc:sldMk cId="3182055099" sldId="510"/>
            <ac:spMk id="2" creationId="{00000000-0000-0000-0000-000000000000}"/>
          </ac:spMkLst>
        </pc:spChg>
        <pc:spChg chg="mod">
          <ac:chgData name="Ragnhild Halvorsrud" userId="917ea340-fd63-490f-a7db-68428d24cf32" providerId="ADAL" clId="{3F26B701-AADC-4668-AAA4-FB7BA2B947B1}" dt="2020-06-17T18:47:53.700" v="238" actId="27636"/>
          <ac:spMkLst>
            <pc:docMk/>
            <pc:sldMk cId="3182055099" sldId="510"/>
            <ac:spMk id="3" creationId="{00000000-0000-0000-0000-000000000000}"/>
          </ac:spMkLst>
        </pc:spChg>
        <pc:spChg chg="mod">
          <ac:chgData name="Ragnhild Halvorsrud" userId="917ea340-fd63-490f-a7db-68428d24cf32" providerId="ADAL" clId="{3F26B701-AADC-4668-AAA4-FB7BA2B947B1}" dt="2020-06-17T18:47:46.991" v="235"/>
          <ac:spMkLst>
            <pc:docMk/>
            <pc:sldMk cId="3182055099" sldId="510"/>
            <ac:spMk id="4" creationId="{00000000-0000-0000-0000-000000000000}"/>
          </ac:spMkLst>
        </pc:spChg>
        <pc:spChg chg="mod">
          <ac:chgData name="Ragnhild Halvorsrud" userId="917ea340-fd63-490f-a7db-68428d24cf32" providerId="ADAL" clId="{3F26B701-AADC-4668-AAA4-FB7BA2B947B1}" dt="2020-06-17T18:48:04.641" v="240" actId="14100"/>
          <ac:spMkLst>
            <pc:docMk/>
            <pc:sldMk cId="3182055099" sldId="510"/>
            <ac:spMk id="5" creationId="{00000000-0000-0000-0000-000000000000}"/>
          </ac:spMkLst>
        </pc:spChg>
        <pc:picChg chg="mod">
          <ac:chgData name="Ragnhild Halvorsrud" userId="917ea340-fd63-490f-a7db-68428d24cf32" providerId="ADAL" clId="{3F26B701-AADC-4668-AAA4-FB7BA2B947B1}" dt="2020-06-17T18:48:00.817" v="239" actId="1076"/>
          <ac:picMkLst>
            <pc:docMk/>
            <pc:sldMk cId="3182055099" sldId="510"/>
            <ac:picMk id="16" creationId="{00000000-0000-0000-0000-000000000000}"/>
          </ac:picMkLst>
        </pc:picChg>
      </pc:sldChg>
      <pc:sldChg chg="modSp add mod modNotes">
        <pc:chgData name="Ragnhild Halvorsrud" userId="917ea340-fd63-490f-a7db-68428d24cf32" providerId="ADAL" clId="{3F26B701-AADC-4668-AAA4-FB7BA2B947B1}" dt="2020-06-19T17:20:45.857" v="16051" actId="790"/>
        <pc:sldMkLst>
          <pc:docMk/>
          <pc:sldMk cId="1043206022" sldId="511"/>
        </pc:sldMkLst>
        <pc:spChg chg="mod">
          <ac:chgData name="Ragnhild Halvorsrud" userId="917ea340-fd63-490f-a7db-68428d24cf32" providerId="ADAL" clId="{3F26B701-AADC-4668-AAA4-FB7BA2B947B1}" dt="2020-06-19T17:20:45.846" v="16047" actId="790"/>
          <ac:spMkLst>
            <pc:docMk/>
            <pc:sldMk cId="1043206022" sldId="511"/>
            <ac:spMk id="2" creationId="{00000000-0000-0000-0000-000000000000}"/>
          </ac:spMkLst>
        </pc:spChg>
        <pc:spChg chg="mod">
          <ac:chgData name="Ragnhild Halvorsrud" userId="917ea340-fd63-490f-a7db-68428d24cf32" providerId="ADAL" clId="{3F26B701-AADC-4668-AAA4-FB7BA2B947B1}" dt="2020-06-19T17:20:45.854" v="16049" actId="790"/>
          <ac:spMkLst>
            <pc:docMk/>
            <pc:sldMk cId="1043206022" sldId="511"/>
            <ac:spMk id="3" creationId="{00000000-0000-0000-0000-000000000000}"/>
          </ac:spMkLst>
        </pc:spChg>
        <pc:spChg chg="mod">
          <ac:chgData name="Ragnhild Halvorsrud" userId="917ea340-fd63-490f-a7db-68428d24cf32" providerId="ADAL" clId="{3F26B701-AADC-4668-AAA4-FB7BA2B947B1}" dt="2020-06-19T17:20:45.851" v="16048" actId="790"/>
          <ac:spMkLst>
            <pc:docMk/>
            <pc:sldMk cId="1043206022" sldId="511"/>
            <ac:spMk id="5" creationId="{00000000-0000-0000-0000-000000000000}"/>
          </ac:spMkLst>
        </pc:spChg>
      </pc:sldChg>
      <pc:sldChg chg="modSp add mod ord modNotes">
        <pc:chgData name="Ragnhild Halvorsrud" userId="917ea340-fd63-490f-a7db-68428d24cf32" providerId="ADAL" clId="{3F26B701-AADC-4668-AAA4-FB7BA2B947B1}" dt="2020-06-19T17:20:45.882" v="16061" actId="790"/>
        <pc:sldMkLst>
          <pc:docMk/>
          <pc:sldMk cId="930194854" sldId="512"/>
        </pc:sldMkLst>
        <pc:spChg chg="mod">
          <ac:chgData name="Ragnhild Halvorsrud" userId="917ea340-fd63-490f-a7db-68428d24cf32" providerId="ADAL" clId="{3F26B701-AADC-4668-AAA4-FB7BA2B947B1}" dt="2020-06-19T17:20:45.868" v="16056" actId="790"/>
          <ac:spMkLst>
            <pc:docMk/>
            <pc:sldMk cId="930194854" sldId="512"/>
            <ac:spMk id="2" creationId="{00000000-0000-0000-0000-000000000000}"/>
          </ac:spMkLst>
        </pc:spChg>
        <pc:spChg chg="mod">
          <ac:chgData name="Ragnhild Halvorsrud" userId="917ea340-fd63-490f-a7db-68428d24cf32" providerId="ADAL" clId="{3F26B701-AADC-4668-AAA4-FB7BA2B947B1}" dt="2020-06-19T17:20:45.871" v="16057" actId="790"/>
          <ac:spMkLst>
            <pc:docMk/>
            <pc:sldMk cId="930194854" sldId="512"/>
            <ac:spMk id="3" creationId="{00000000-0000-0000-0000-000000000000}"/>
          </ac:spMkLst>
        </pc:spChg>
        <pc:spChg chg="mod">
          <ac:chgData name="Ragnhild Halvorsrud" userId="917ea340-fd63-490f-a7db-68428d24cf32" providerId="ADAL" clId="{3F26B701-AADC-4668-AAA4-FB7BA2B947B1}" dt="2020-06-19T17:20:45.874" v="16058" actId="790"/>
          <ac:spMkLst>
            <pc:docMk/>
            <pc:sldMk cId="930194854" sldId="512"/>
            <ac:spMk id="4" creationId="{00000000-0000-0000-0000-000000000000}"/>
          </ac:spMkLst>
        </pc:spChg>
        <pc:spChg chg="mod">
          <ac:chgData name="Ragnhild Halvorsrud" userId="917ea340-fd63-490f-a7db-68428d24cf32" providerId="ADAL" clId="{3F26B701-AADC-4668-AAA4-FB7BA2B947B1}" dt="2020-06-19T17:20:45.878" v="16059" actId="790"/>
          <ac:spMkLst>
            <pc:docMk/>
            <pc:sldMk cId="930194854" sldId="512"/>
            <ac:spMk id="5" creationId="{00000000-0000-0000-0000-000000000000}"/>
          </ac:spMkLst>
        </pc:spChg>
        <pc:picChg chg="mod">
          <ac:chgData name="Ragnhild Halvorsrud" userId="917ea340-fd63-490f-a7db-68428d24cf32" providerId="ADAL" clId="{3F26B701-AADC-4668-AAA4-FB7BA2B947B1}" dt="2020-06-18T14:11:16.963" v="492" actId="1076"/>
          <ac:picMkLst>
            <pc:docMk/>
            <pc:sldMk cId="930194854" sldId="512"/>
            <ac:picMk id="16" creationId="{00000000-0000-0000-0000-000000000000}"/>
          </ac:picMkLst>
        </pc:picChg>
      </pc:sldChg>
      <pc:sldChg chg="addSp delSp modSp add mod modNotes">
        <pc:chgData name="Ragnhild Halvorsrud" userId="917ea340-fd63-490f-a7db-68428d24cf32" providerId="ADAL" clId="{3F26B701-AADC-4668-AAA4-FB7BA2B947B1}" dt="2020-06-19T17:20:45.896" v="16066" actId="790"/>
        <pc:sldMkLst>
          <pc:docMk/>
          <pc:sldMk cId="2322008763" sldId="513"/>
        </pc:sldMkLst>
        <pc:spChg chg="mod">
          <ac:chgData name="Ragnhild Halvorsrud" userId="917ea340-fd63-490f-a7db-68428d24cf32" providerId="ADAL" clId="{3F26B701-AADC-4668-AAA4-FB7BA2B947B1}" dt="2020-06-19T17:20:45.885" v="16062" actId="790"/>
          <ac:spMkLst>
            <pc:docMk/>
            <pc:sldMk cId="2322008763" sldId="513"/>
            <ac:spMk id="2" creationId="{00000000-0000-0000-0000-000000000000}"/>
          </ac:spMkLst>
        </pc:spChg>
        <pc:spChg chg="mod">
          <ac:chgData name="Ragnhild Halvorsrud" userId="917ea340-fd63-490f-a7db-68428d24cf32" providerId="ADAL" clId="{3F26B701-AADC-4668-AAA4-FB7BA2B947B1}" dt="2020-06-19T17:20:45.890" v="16063" actId="790"/>
          <ac:spMkLst>
            <pc:docMk/>
            <pc:sldMk cId="2322008763" sldId="513"/>
            <ac:spMk id="3" creationId="{00000000-0000-0000-0000-000000000000}"/>
          </ac:spMkLst>
        </pc:spChg>
        <pc:spChg chg="mod">
          <ac:chgData name="Ragnhild Halvorsrud" userId="917ea340-fd63-490f-a7db-68428d24cf32" providerId="ADAL" clId="{3F26B701-AADC-4668-AAA4-FB7BA2B947B1}" dt="2020-06-19T17:20:45.892" v="16064" actId="790"/>
          <ac:spMkLst>
            <pc:docMk/>
            <pc:sldMk cId="2322008763" sldId="513"/>
            <ac:spMk id="4" creationId="{00000000-0000-0000-0000-000000000000}"/>
          </ac:spMkLst>
        </pc:spChg>
        <pc:spChg chg="del mod">
          <ac:chgData name="Ragnhild Halvorsrud" userId="917ea340-fd63-490f-a7db-68428d24cf32" providerId="ADAL" clId="{3F26B701-AADC-4668-AAA4-FB7BA2B947B1}" dt="2020-06-18T14:08:07.848" v="472" actId="478"/>
          <ac:spMkLst>
            <pc:docMk/>
            <pc:sldMk cId="2322008763" sldId="513"/>
            <ac:spMk id="5" creationId="{00000000-0000-0000-0000-000000000000}"/>
          </ac:spMkLst>
        </pc:spChg>
        <pc:spChg chg="add del mod">
          <ac:chgData name="Ragnhild Halvorsrud" userId="917ea340-fd63-490f-a7db-68428d24cf32" providerId="ADAL" clId="{3F26B701-AADC-4668-AAA4-FB7BA2B947B1}" dt="2020-06-18T14:10:47.725" v="490"/>
          <ac:spMkLst>
            <pc:docMk/>
            <pc:sldMk cId="2322008763" sldId="513"/>
            <ac:spMk id="6" creationId="{0F6D7532-BA49-4704-B68D-192B66FCFE4B}"/>
          </ac:spMkLst>
        </pc:spChg>
        <pc:spChg chg="add del mod">
          <ac:chgData name="Ragnhild Halvorsrud" userId="917ea340-fd63-490f-a7db-68428d24cf32" providerId="ADAL" clId="{3F26B701-AADC-4668-AAA4-FB7BA2B947B1}" dt="2020-06-18T14:10:47.725" v="490"/>
          <ac:spMkLst>
            <pc:docMk/>
            <pc:sldMk cId="2322008763" sldId="513"/>
            <ac:spMk id="7" creationId="{94774025-29CC-4BAF-95DF-F84ED2A82FB7}"/>
          </ac:spMkLst>
        </pc:spChg>
        <pc:spChg chg="add del mod">
          <ac:chgData name="Ragnhild Halvorsrud" userId="917ea340-fd63-490f-a7db-68428d24cf32" providerId="ADAL" clId="{3F26B701-AADC-4668-AAA4-FB7BA2B947B1}" dt="2020-06-18T14:10:47.725" v="490"/>
          <ac:spMkLst>
            <pc:docMk/>
            <pc:sldMk cId="2322008763" sldId="513"/>
            <ac:spMk id="8" creationId="{854648E3-CA69-403B-A09A-867785C844FF}"/>
          </ac:spMkLst>
        </pc:spChg>
        <pc:picChg chg="del">
          <ac:chgData name="Ragnhild Halvorsrud" userId="917ea340-fd63-490f-a7db-68428d24cf32" providerId="ADAL" clId="{3F26B701-AADC-4668-AAA4-FB7BA2B947B1}" dt="2020-06-18T14:08:04.369" v="470" actId="478"/>
          <ac:picMkLst>
            <pc:docMk/>
            <pc:sldMk cId="2322008763" sldId="513"/>
            <ac:picMk id="16" creationId="{00000000-0000-0000-0000-000000000000}"/>
          </ac:picMkLst>
        </pc:picChg>
      </pc:sldChg>
      <pc:sldChg chg="addSp new del">
        <pc:chgData name="Ragnhild Halvorsrud" userId="917ea340-fd63-490f-a7db-68428d24cf32" providerId="ADAL" clId="{3F26B701-AADC-4668-AAA4-FB7BA2B947B1}" dt="2020-06-18T15:26:29.671" v="649" actId="47"/>
        <pc:sldMkLst>
          <pc:docMk/>
          <pc:sldMk cId="3439615409" sldId="514"/>
        </pc:sldMkLst>
        <pc:picChg chg="add">
          <ac:chgData name="Ragnhild Halvorsrud" userId="917ea340-fd63-490f-a7db-68428d24cf32" providerId="ADAL" clId="{3F26B701-AADC-4668-AAA4-FB7BA2B947B1}" dt="2020-06-18T15:25:04.165" v="644"/>
          <ac:picMkLst>
            <pc:docMk/>
            <pc:sldMk cId="3439615409" sldId="514"/>
            <ac:picMk id="4" creationId="{1929A3FF-7AD3-4ECC-8DB6-10BCBC64C83E}"/>
          </ac:picMkLst>
        </pc:picChg>
      </pc:sldChg>
      <pc:sldChg chg="addSp modSp new mod modNotes">
        <pc:chgData name="Ragnhild Halvorsrud" userId="917ea340-fd63-490f-a7db-68428d24cf32" providerId="ADAL" clId="{3F26B701-AADC-4668-AAA4-FB7BA2B947B1}" dt="2020-06-19T17:20:47.680" v="16991" actId="790"/>
        <pc:sldMkLst>
          <pc:docMk/>
          <pc:sldMk cId="3877962403" sldId="515"/>
        </pc:sldMkLst>
        <pc:spChg chg="mod">
          <ac:chgData name="Ragnhild Halvorsrud" userId="917ea340-fd63-490f-a7db-68428d24cf32" providerId="ADAL" clId="{3F26B701-AADC-4668-AAA4-FB7BA2B947B1}" dt="2020-06-19T17:20:47.676" v="16988" actId="790"/>
          <ac:spMkLst>
            <pc:docMk/>
            <pc:sldMk cId="3877962403" sldId="515"/>
            <ac:spMk id="2" creationId="{005C3D75-5C0A-4A98-B845-83A2AFEE594C}"/>
          </ac:spMkLst>
        </pc:spChg>
        <pc:spChg chg="mod">
          <ac:chgData name="Ragnhild Halvorsrud" userId="917ea340-fd63-490f-a7db-68428d24cf32" providerId="ADAL" clId="{3F26B701-AADC-4668-AAA4-FB7BA2B947B1}" dt="2020-06-19T17:20:47.677" v="16989" actId="790"/>
          <ac:spMkLst>
            <pc:docMk/>
            <pc:sldMk cId="3877962403" sldId="515"/>
            <ac:spMk id="3" creationId="{00344F80-A1AC-45C7-B991-D50C387B3640}"/>
          </ac:spMkLst>
        </pc:spChg>
        <pc:picChg chg="add mod">
          <ac:chgData name="Ragnhild Halvorsrud" userId="917ea340-fd63-490f-a7db-68428d24cf32" providerId="ADAL" clId="{3F26B701-AADC-4668-AAA4-FB7BA2B947B1}" dt="2020-06-18T15:26:24.798" v="648" actId="1076"/>
          <ac:picMkLst>
            <pc:docMk/>
            <pc:sldMk cId="3877962403" sldId="515"/>
            <ac:picMk id="4" creationId="{88C456A7-0951-46CC-86A0-8DF39BB2E768}"/>
          </ac:picMkLst>
        </pc:picChg>
      </pc:sldChg>
      <pc:sldChg chg="addSp delSp modSp add mod ord modNotes">
        <pc:chgData name="Ragnhild Halvorsrud" userId="917ea340-fd63-490f-a7db-68428d24cf32" providerId="ADAL" clId="{3F26B701-AADC-4668-AAA4-FB7BA2B947B1}" dt="2020-06-19T17:20:45.956" v="16093" actId="790"/>
        <pc:sldMkLst>
          <pc:docMk/>
          <pc:sldMk cId="1604233325" sldId="516"/>
        </pc:sldMkLst>
        <pc:spChg chg="mod">
          <ac:chgData name="Ragnhild Halvorsrud" userId="917ea340-fd63-490f-a7db-68428d24cf32" providerId="ADAL" clId="{3F26B701-AADC-4668-AAA4-FB7BA2B947B1}" dt="2020-06-19T17:20:45.950" v="16090" actId="790"/>
          <ac:spMkLst>
            <pc:docMk/>
            <pc:sldMk cId="1604233325" sldId="516"/>
            <ac:spMk id="2" creationId="{52456730-9CCD-4717-BE03-D62C6887A2F1}"/>
          </ac:spMkLst>
        </pc:spChg>
        <pc:spChg chg="mod">
          <ac:chgData name="Ragnhild Halvorsrud" userId="917ea340-fd63-490f-a7db-68428d24cf32" providerId="ADAL" clId="{3F26B701-AADC-4668-AAA4-FB7BA2B947B1}" dt="2020-06-19T17:20:45.953" v="16091" actId="790"/>
          <ac:spMkLst>
            <pc:docMk/>
            <pc:sldMk cId="1604233325" sldId="516"/>
            <ac:spMk id="3" creationId="{BB7EEA35-A974-41C3-B310-23E12C424753}"/>
          </ac:spMkLst>
        </pc:spChg>
        <pc:spChg chg="add del mod">
          <ac:chgData name="Ragnhild Halvorsrud" userId="917ea340-fd63-490f-a7db-68428d24cf32" providerId="ADAL" clId="{3F26B701-AADC-4668-AAA4-FB7BA2B947B1}" dt="2020-06-19T11:43:35.029" v="9425"/>
          <ac:spMkLst>
            <pc:docMk/>
            <pc:sldMk cId="1604233325" sldId="516"/>
            <ac:spMk id="4" creationId="{2E843822-538D-4464-AD00-45ECC7D81500}"/>
          </ac:spMkLst>
        </pc:spChg>
        <pc:spChg chg="add del mod">
          <ac:chgData name="Ragnhild Halvorsrud" userId="917ea340-fd63-490f-a7db-68428d24cf32" providerId="ADAL" clId="{3F26B701-AADC-4668-AAA4-FB7BA2B947B1}" dt="2020-06-19T11:43:35.029" v="9425"/>
          <ac:spMkLst>
            <pc:docMk/>
            <pc:sldMk cId="1604233325" sldId="516"/>
            <ac:spMk id="5" creationId="{DB063B8F-6043-42FF-AF4B-4B554221DE43}"/>
          </ac:spMkLst>
        </pc:spChg>
        <pc:spChg chg="add del mod">
          <ac:chgData name="Ragnhild Halvorsrud" userId="917ea340-fd63-490f-a7db-68428d24cf32" providerId="ADAL" clId="{3F26B701-AADC-4668-AAA4-FB7BA2B947B1}" dt="2020-06-19T11:45:29.304" v="9433"/>
          <ac:spMkLst>
            <pc:docMk/>
            <pc:sldMk cId="1604233325" sldId="516"/>
            <ac:spMk id="6" creationId="{CB4020EB-6D3E-443A-9E58-02AE1EEC8B2B}"/>
          </ac:spMkLst>
        </pc:spChg>
        <pc:spChg chg="add del mod">
          <ac:chgData name="Ragnhild Halvorsrud" userId="917ea340-fd63-490f-a7db-68428d24cf32" providerId="ADAL" clId="{3F26B701-AADC-4668-AAA4-FB7BA2B947B1}" dt="2020-06-19T11:45:29.304" v="9433"/>
          <ac:spMkLst>
            <pc:docMk/>
            <pc:sldMk cId="1604233325" sldId="516"/>
            <ac:spMk id="7" creationId="{857B040F-D1AF-4FCC-94C0-E2E6BF193B22}"/>
          </ac:spMkLst>
        </pc:spChg>
      </pc:sldChg>
      <pc:sldChg chg="modSp add del mod modNotes">
        <pc:chgData name="Ragnhild Halvorsrud" userId="917ea340-fd63-490f-a7db-68428d24cf32" providerId="ADAL" clId="{3F26B701-AADC-4668-AAA4-FB7BA2B947B1}" dt="2020-06-19T12:23:33.808" v="10474" actId="47"/>
        <pc:sldMkLst>
          <pc:docMk/>
          <pc:sldMk cId="1645381174" sldId="517"/>
        </pc:sldMkLst>
        <pc:spChg chg="mod">
          <ac:chgData name="Ragnhild Halvorsrud" userId="917ea340-fd63-490f-a7db-68428d24cf32" providerId="ADAL" clId="{3F26B701-AADC-4668-AAA4-FB7BA2B947B1}" dt="2020-06-19T09:27:06.814" v="6119" actId="790"/>
          <ac:spMkLst>
            <pc:docMk/>
            <pc:sldMk cId="1645381174" sldId="517"/>
            <ac:spMk id="2" creationId="{37E60667-2ED3-47A6-8B5F-FB7EB227D008}"/>
          </ac:spMkLst>
        </pc:spChg>
      </pc:sldChg>
      <pc:sldChg chg="add del">
        <pc:chgData name="Ragnhild Halvorsrud" userId="917ea340-fd63-490f-a7db-68428d24cf32" providerId="ADAL" clId="{3F26B701-AADC-4668-AAA4-FB7BA2B947B1}" dt="2020-06-19T08:35:29.359" v="1490" actId="47"/>
        <pc:sldMkLst>
          <pc:docMk/>
          <pc:sldMk cId="3312346991" sldId="517"/>
        </pc:sldMkLst>
      </pc:sldChg>
      <pc:sldChg chg="addSp delSp modSp new mod modNotes">
        <pc:chgData name="Ragnhild Halvorsrud" userId="917ea340-fd63-490f-a7db-68428d24cf32" providerId="ADAL" clId="{3F26B701-AADC-4668-AAA4-FB7BA2B947B1}" dt="2020-06-19T17:20:46.910" v="16581" actId="790"/>
        <pc:sldMkLst>
          <pc:docMk/>
          <pc:sldMk cId="3972162138" sldId="518"/>
        </pc:sldMkLst>
        <pc:spChg chg="mod">
          <ac:chgData name="Ragnhild Halvorsrud" userId="917ea340-fd63-490f-a7db-68428d24cf32" providerId="ADAL" clId="{3F26B701-AADC-4668-AAA4-FB7BA2B947B1}" dt="2020-06-19T17:20:46.879" v="16564" actId="790"/>
          <ac:spMkLst>
            <pc:docMk/>
            <pc:sldMk cId="3972162138" sldId="518"/>
            <ac:spMk id="2" creationId="{CEF0584D-E78C-408F-A464-AF661D7CD2F8}"/>
          </ac:spMkLst>
        </pc:spChg>
        <pc:spChg chg="del mod">
          <ac:chgData name="Ragnhild Halvorsrud" userId="917ea340-fd63-490f-a7db-68428d24cf32" providerId="ADAL" clId="{3F26B701-AADC-4668-AAA4-FB7BA2B947B1}" dt="2020-06-19T08:54:59.345" v="2044"/>
          <ac:spMkLst>
            <pc:docMk/>
            <pc:sldMk cId="3972162138" sldId="518"/>
            <ac:spMk id="3" creationId="{93D6C254-8E82-42C8-8C8C-DBA271F8F1F0}"/>
          </ac:spMkLst>
        </pc:spChg>
        <pc:spChg chg="mod">
          <ac:chgData name="Ragnhild Halvorsrud" userId="917ea340-fd63-490f-a7db-68428d24cf32" providerId="ADAL" clId="{3F26B701-AADC-4668-AAA4-FB7BA2B947B1}" dt="2020-06-19T17:20:46.881" v="16565" actId="790"/>
          <ac:spMkLst>
            <pc:docMk/>
            <pc:sldMk cId="3972162138" sldId="518"/>
            <ac:spMk id="4" creationId="{359912B9-4EB6-42C7-BF37-C605F081559D}"/>
          </ac:spMkLst>
        </pc:spChg>
        <pc:spChg chg="add mod">
          <ac:chgData name="Ragnhild Halvorsrud" userId="917ea340-fd63-490f-a7db-68428d24cf32" providerId="ADAL" clId="{3F26B701-AADC-4668-AAA4-FB7BA2B947B1}" dt="2020-06-19T17:20:46.883" v="16566" actId="790"/>
          <ac:spMkLst>
            <pc:docMk/>
            <pc:sldMk cId="3972162138" sldId="518"/>
            <ac:spMk id="5" creationId="{1A6FA598-573A-4B84-B451-39426566E1B3}"/>
          </ac:spMkLst>
        </pc:spChg>
        <pc:spChg chg="add mod">
          <ac:chgData name="Ragnhild Halvorsrud" userId="917ea340-fd63-490f-a7db-68428d24cf32" providerId="ADAL" clId="{3F26B701-AADC-4668-AAA4-FB7BA2B947B1}" dt="2020-06-19T17:20:46.885" v="16567" actId="790"/>
          <ac:spMkLst>
            <pc:docMk/>
            <pc:sldMk cId="3972162138" sldId="518"/>
            <ac:spMk id="6" creationId="{9CD91430-CFD3-4C86-81D9-D8343A7D7F47}"/>
          </ac:spMkLst>
        </pc:spChg>
        <pc:spChg chg="add mod">
          <ac:chgData name="Ragnhild Halvorsrud" userId="917ea340-fd63-490f-a7db-68428d24cf32" providerId="ADAL" clId="{3F26B701-AADC-4668-AAA4-FB7BA2B947B1}" dt="2020-06-19T17:20:46.887" v="16568" actId="790"/>
          <ac:spMkLst>
            <pc:docMk/>
            <pc:sldMk cId="3972162138" sldId="518"/>
            <ac:spMk id="9" creationId="{FABB1ED2-CF0A-44FA-8D79-905F8B3A0CE2}"/>
          </ac:spMkLst>
        </pc:spChg>
        <pc:spChg chg="add mod">
          <ac:chgData name="Ragnhild Halvorsrud" userId="917ea340-fd63-490f-a7db-68428d24cf32" providerId="ADAL" clId="{3F26B701-AADC-4668-AAA4-FB7BA2B947B1}" dt="2020-06-19T17:20:46.888" v="16569" actId="790"/>
          <ac:spMkLst>
            <pc:docMk/>
            <pc:sldMk cId="3972162138" sldId="518"/>
            <ac:spMk id="10" creationId="{C38AEAFE-B42A-4848-8A39-CED51FEBF34A}"/>
          </ac:spMkLst>
        </pc:spChg>
        <pc:spChg chg="mod">
          <ac:chgData name="Ragnhild Halvorsrud" userId="917ea340-fd63-490f-a7db-68428d24cf32" providerId="ADAL" clId="{3F26B701-AADC-4668-AAA4-FB7BA2B947B1}" dt="2020-06-19T17:20:46.894" v="16572" actId="790"/>
          <ac:spMkLst>
            <pc:docMk/>
            <pc:sldMk cId="3972162138" sldId="518"/>
            <ac:spMk id="17" creationId="{0820EA35-7930-464A-8E1C-CAB4A347504C}"/>
          </ac:spMkLst>
        </pc:spChg>
        <pc:spChg chg="mod">
          <ac:chgData name="Ragnhild Halvorsrud" userId="917ea340-fd63-490f-a7db-68428d24cf32" providerId="ADAL" clId="{3F26B701-AADC-4668-AAA4-FB7BA2B947B1}" dt="2020-06-19T17:20:46.895" v="16573" actId="790"/>
          <ac:spMkLst>
            <pc:docMk/>
            <pc:sldMk cId="3972162138" sldId="518"/>
            <ac:spMk id="18" creationId="{B3798537-A924-4B2C-B962-7D37230CD15B}"/>
          </ac:spMkLst>
        </pc:spChg>
        <pc:spChg chg="mod">
          <ac:chgData name="Ragnhild Halvorsrud" userId="917ea340-fd63-490f-a7db-68428d24cf32" providerId="ADAL" clId="{3F26B701-AADC-4668-AAA4-FB7BA2B947B1}" dt="2020-06-19T17:20:46.897" v="16574" actId="790"/>
          <ac:spMkLst>
            <pc:docMk/>
            <pc:sldMk cId="3972162138" sldId="518"/>
            <ac:spMk id="19" creationId="{97F80061-DFFE-4E79-8EF8-13734BFA626A}"/>
          </ac:spMkLst>
        </pc:spChg>
        <pc:spChg chg="mod">
          <ac:chgData name="Ragnhild Halvorsrud" userId="917ea340-fd63-490f-a7db-68428d24cf32" providerId="ADAL" clId="{3F26B701-AADC-4668-AAA4-FB7BA2B947B1}" dt="2020-06-19T17:20:46.898" v="16575" actId="790"/>
          <ac:spMkLst>
            <pc:docMk/>
            <pc:sldMk cId="3972162138" sldId="518"/>
            <ac:spMk id="20" creationId="{A0A2D603-06A2-4BB5-9694-F7EC64A41574}"/>
          </ac:spMkLst>
        </pc:spChg>
        <pc:spChg chg="mod">
          <ac:chgData name="Ragnhild Halvorsrud" userId="917ea340-fd63-490f-a7db-68428d24cf32" providerId="ADAL" clId="{3F26B701-AADC-4668-AAA4-FB7BA2B947B1}" dt="2020-06-19T17:20:46.900" v="16576" actId="790"/>
          <ac:spMkLst>
            <pc:docMk/>
            <pc:sldMk cId="3972162138" sldId="518"/>
            <ac:spMk id="22" creationId="{7A372F86-957E-4CFE-AAC4-FE5528378E9A}"/>
          </ac:spMkLst>
        </pc:spChg>
        <pc:spChg chg="mod">
          <ac:chgData name="Ragnhild Halvorsrud" userId="917ea340-fd63-490f-a7db-68428d24cf32" providerId="ADAL" clId="{3F26B701-AADC-4668-AAA4-FB7BA2B947B1}" dt="2020-06-19T17:20:46.890" v="16570" actId="790"/>
          <ac:spMkLst>
            <pc:docMk/>
            <pc:sldMk cId="3972162138" sldId="518"/>
            <ac:spMk id="23" creationId="{5563A405-4E4C-44AF-BFF9-7D827B7A187A}"/>
          </ac:spMkLst>
        </pc:spChg>
        <pc:spChg chg="mod">
          <ac:chgData name="Ragnhild Halvorsrud" userId="917ea340-fd63-490f-a7db-68428d24cf32" providerId="ADAL" clId="{3F26B701-AADC-4668-AAA4-FB7BA2B947B1}" dt="2020-06-19T17:20:46.891" v="16571" actId="790"/>
          <ac:spMkLst>
            <pc:docMk/>
            <pc:sldMk cId="3972162138" sldId="518"/>
            <ac:spMk id="24" creationId="{AAAF8B99-0A0C-437F-8C28-375F21B066CC}"/>
          </ac:spMkLst>
        </pc:spChg>
        <pc:spChg chg="add mod">
          <ac:chgData name="Ragnhild Halvorsrud" userId="917ea340-fd63-490f-a7db-68428d24cf32" providerId="ADAL" clId="{3F26B701-AADC-4668-AAA4-FB7BA2B947B1}" dt="2020-06-19T17:20:46.903" v="16577" actId="790"/>
          <ac:spMkLst>
            <pc:docMk/>
            <pc:sldMk cId="3972162138" sldId="518"/>
            <ac:spMk id="25" creationId="{EDEA9200-F9E9-4752-8670-AB13C2EDB25E}"/>
          </ac:spMkLst>
        </pc:spChg>
        <pc:spChg chg="add mod">
          <ac:chgData name="Ragnhild Halvorsrud" userId="917ea340-fd63-490f-a7db-68428d24cf32" providerId="ADAL" clId="{3F26B701-AADC-4668-AAA4-FB7BA2B947B1}" dt="2020-06-19T17:20:46.904" v="16578" actId="790"/>
          <ac:spMkLst>
            <pc:docMk/>
            <pc:sldMk cId="3972162138" sldId="518"/>
            <ac:spMk id="26" creationId="{12863834-5952-4D57-AC32-456D2631AEF1}"/>
          </ac:spMkLst>
        </pc:spChg>
        <pc:spChg chg="add mod">
          <ac:chgData name="Ragnhild Halvorsrud" userId="917ea340-fd63-490f-a7db-68428d24cf32" providerId="ADAL" clId="{3F26B701-AADC-4668-AAA4-FB7BA2B947B1}" dt="2020-06-19T17:20:46.906" v="16579" actId="790"/>
          <ac:spMkLst>
            <pc:docMk/>
            <pc:sldMk cId="3972162138" sldId="518"/>
            <ac:spMk id="27" creationId="{7FBF89A1-2FD6-4833-B8D1-990D9E10AD27}"/>
          </ac:spMkLst>
        </pc:spChg>
        <pc:grpChg chg="add mod">
          <ac:chgData name="Ragnhild Halvorsrud" userId="917ea340-fd63-490f-a7db-68428d24cf32" providerId="ADAL" clId="{3F26B701-AADC-4668-AAA4-FB7BA2B947B1}" dt="2020-06-19T08:55:40.209" v="2065" actId="1076"/>
          <ac:grpSpMkLst>
            <pc:docMk/>
            <pc:sldMk cId="3972162138" sldId="518"/>
            <ac:grpSpMk id="11" creationId="{66C879E1-1B96-4FBF-97F1-F456D99524CA}"/>
          </ac:grpSpMkLst>
        </pc:grpChg>
        <pc:grpChg chg="mod">
          <ac:chgData name="Ragnhild Halvorsrud" userId="917ea340-fd63-490f-a7db-68428d24cf32" providerId="ADAL" clId="{3F26B701-AADC-4668-AAA4-FB7BA2B947B1}" dt="2020-06-19T08:55:25.076" v="2063"/>
          <ac:grpSpMkLst>
            <pc:docMk/>
            <pc:sldMk cId="3972162138" sldId="518"/>
            <ac:grpSpMk id="12" creationId="{78296E4B-4CBE-4E66-9FF2-0B204442D3B4}"/>
          </ac:grpSpMkLst>
        </pc:grpChg>
        <pc:picChg chg="mod">
          <ac:chgData name="Ragnhild Halvorsrud" userId="917ea340-fd63-490f-a7db-68428d24cf32" providerId="ADAL" clId="{3F26B701-AADC-4668-AAA4-FB7BA2B947B1}" dt="2020-06-19T08:55:25.076" v="2063"/>
          <ac:picMkLst>
            <pc:docMk/>
            <pc:sldMk cId="3972162138" sldId="518"/>
            <ac:picMk id="13" creationId="{BB587121-08AD-490F-8400-0F90CC6B2982}"/>
          </ac:picMkLst>
        </pc:picChg>
        <pc:picChg chg="mod">
          <ac:chgData name="Ragnhild Halvorsrud" userId="917ea340-fd63-490f-a7db-68428d24cf32" providerId="ADAL" clId="{3F26B701-AADC-4668-AAA4-FB7BA2B947B1}" dt="2020-06-19T08:55:25.076" v="2063"/>
          <ac:picMkLst>
            <pc:docMk/>
            <pc:sldMk cId="3972162138" sldId="518"/>
            <ac:picMk id="14" creationId="{4ECEDE80-4891-4454-BDF3-3430E8E11948}"/>
          </ac:picMkLst>
        </pc:picChg>
        <pc:picChg chg="mod">
          <ac:chgData name="Ragnhild Halvorsrud" userId="917ea340-fd63-490f-a7db-68428d24cf32" providerId="ADAL" clId="{3F26B701-AADC-4668-AAA4-FB7BA2B947B1}" dt="2020-06-19T08:55:25.076" v="2063"/>
          <ac:picMkLst>
            <pc:docMk/>
            <pc:sldMk cId="3972162138" sldId="518"/>
            <ac:picMk id="15" creationId="{DF8FC527-0668-47A5-9708-1870481F0707}"/>
          </ac:picMkLst>
        </pc:picChg>
        <pc:picChg chg="mod">
          <ac:chgData name="Ragnhild Halvorsrud" userId="917ea340-fd63-490f-a7db-68428d24cf32" providerId="ADAL" clId="{3F26B701-AADC-4668-AAA4-FB7BA2B947B1}" dt="2020-06-19T08:55:25.076" v="2063"/>
          <ac:picMkLst>
            <pc:docMk/>
            <pc:sldMk cId="3972162138" sldId="518"/>
            <ac:picMk id="16" creationId="{2AD69911-2D73-4F79-A71F-BF91E5E5461A}"/>
          </ac:picMkLst>
        </pc:picChg>
        <pc:picChg chg="mod">
          <ac:chgData name="Ragnhild Halvorsrud" userId="917ea340-fd63-490f-a7db-68428d24cf32" providerId="ADAL" clId="{3F26B701-AADC-4668-AAA4-FB7BA2B947B1}" dt="2020-06-19T08:55:25.076" v="2063"/>
          <ac:picMkLst>
            <pc:docMk/>
            <pc:sldMk cId="3972162138" sldId="518"/>
            <ac:picMk id="21" creationId="{0B8ED474-90F6-4243-8BC7-55782F3C01C3}"/>
          </ac:picMkLst>
        </pc:picChg>
        <pc:cxnChg chg="add mod">
          <ac:chgData name="Ragnhild Halvorsrud" userId="917ea340-fd63-490f-a7db-68428d24cf32" providerId="ADAL" clId="{3F26B701-AADC-4668-AAA4-FB7BA2B947B1}" dt="2020-06-19T08:55:40.209" v="2065" actId="1076"/>
          <ac:cxnSpMkLst>
            <pc:docMk/>
            <pc:sldMk cId="3972162138" sldId="518"/>
            <ac:cxnSpMk id="7" creationId="{788390F8-B65A-478F-917E-B1A23108FE6C}"/>
          </ac:cxnSpMkLst>
        </pc:cxnChg>
        <pc:cxnChg chg="add mod">
          <ac:chgData name="Ragnhild Halvorsrud" userId="917ea340-fd63-490f-a7db-68428d24cf32" providerId="ADAL" clId="{3F26B701-AADC-4668-AAA4-FB7BA2B947B1}" dt="2020-06-19T08:57:55.388" v="2093" actId="14100"/>
          <ac:cxnSpMkLst>
            <pc:docMk/>
            <pc:sldMk cId="3972162138" sldId="518"/>
            <ac:cxnSpMk id="8" creationId="{01A126A1-349D-4752-900F-835DBA6922CF}"/>
          </ac:cxnSpMkLst>
        </pc:cxnChg>
      </pc:sldChg>
      <pc:sldChg chg="addSp delSp modSp add mod modNotes">
        <pc:chgData name="Ragnhild Halvorsrud" userId="917ea340-fd63-490f-a7db-68428d24cf32" providerId="ADAL" clId="{3F26B701-AADC-4668-AAA4-FB7BA2B947B1}" dt="2020-06-19T17:20:46.937" v="16594" actId="790"/>
        <pc:sldMkLst>
          <pc:docMk/>
          <pc:sldMk cId="3365690805" sldId="519"/>
        </pc:sldMkLst>
        <pc:spChg chg="mod">
          <ac:chgData name="Ragnhild Halvorsrud" userId="917ea340-fd63-490f-a7db-68428d24cf32" providerId="ADAL" clId="{3F26B701-AADC-4668-AAA4-FB7BA2B947B1}" dt="2020-06-19T17:20:46.912" v="16582" actId="790"/>
          <ac:spMkLst>
            <pc:docMk/>
            <pc:sldMk cId="3365690805" sldId="519"/>
            <ac:spMk id="2" creationId="{CEF0584D-E78C-408F-A464-AF661D7CD2F8}"/>
          </ac:spMkLst>
        </pc:spChg>
        <pc:spChg chg="mod">
          <ac:chgData name="Ragnhild Halvorsrud" userId="917ea340-fd63-490f-a7db-68428d24cf32" providerId="ADAL" clId="{3F26B701-AADC-4668-AAA4-FB7BA2B947B1}" dt="2020-06-19T17:20:46.914" v="16583" actId="790"/>
          <ac:spMkLst>
            <pc:docMk/>
            <pc:sldMk cId="3365690805" sldId="519"/>
            <ac:spMk id="4" creationId="{359912B9-4EB6-42C7-BF37-C605F081559D}"/>
          </ac:spMkLst>
        </pc:spChg>
        <pc:spChg chg="mod">
          <ac:chgData name="Ragnhild Halvorsrud" userId="917ea340-fd63-490f-a7db-68428d24cf32" providerId="ADAL" clId="{3F26B701-AADC-4668-AAA4-FB7BA2B947B1}" dt="2020-06-19T08:56:14.721" v="2067"/>
          <ac:spMkLst>
            <pc:docMk/>
            <pc:sldMk cId="3365690805" sldId="519"/>
            <ac:spMk id="11" creationId="{B5A55115-7BAC-4C4A-9386-2CAED6B089EB}"/>
          </ac:spMkLst>
        </pc:spChg>
        <pc:spChg chg="mod">
          <ac:chgData name="Ragnhild Halvorsrud" userId="917ea340-fd63-490f-a7db-68428d24cf32" providerId="ADAL" clId="{3F26B701-AADC-4668-AAA4-FB7BA2B947B1}" dt="2020-06-19T08:56:14.721" v="2067"/>
          <ac:spMkLst>
            <pc:docMk/>
            <pc:sldMk cId="3365690805" sldId="519"/>
            <ac:spMk id="12" creationId="{73A92EDD-BA92-4A7A-92EB-ABA8D38CBAC2}"/>
          </ac:spMkLst>
        </pc:spChg>
        <pc:spChg chg="mod">
          <ac:chgData name="Ragnhild Halvorsrud" userId="917ea340-fd63-490f-a7db-68428d24cf32" providerId="ADAL" clId="{3F26B701-AADC-4668-AAA4-FB7BA2B947B1}" dt="2020-06-19T08:56:14.721" v="2067"/>
          <ac:spMkLst>
            <pc:docMk/>
            <pc:sldMk cId="3365690805" sldId="519"/>
            <ac:spMk id="13" creationId="{E9203F8B-33C8-46BF-82B0-FF78A533FD6C}"/>
          </ac:spMkLst>
        </pc:spChg>
        <pc:spChg chg="mod">
          <ac:chgData name="Ragnhild Halvorsrud" userId="917ea340-fd63-490f-a7db-68428d24cf32" providerId="ADAL" clId="{3F26B701-AADC-4668-AAA4-FB7BA2B947B1}" dt="2020-06-19T08:56:14.721" v="2067"/>
          <ac:spMkLst>
            <pc:docMk/>
            <pc:sldMk cId="3365690805" sldId="519"/>
            <ac:spMk id="14" creationId="{53E89A77-2D2F-4771-BCAB-8375B76E41AB}"/>
          </ac:spMkLst>
        </pc:spChg>
        <pc:spChg chg="mod">
          <ac:chgData name="Ragnhild Halvorsrud" userId="917ea340-fd63-490f-a7db-68428d24cf32" providerId="ADAL" clId="{3F26B701-AADC-4668-AAA4-FB7BA2B947B1}" dt="2020-06-19T08:56:14.721" v="2067"/>
          <ac:spMkLst>
            <pc:docMk/>
            <pc:sldMk cId="3365690805" sldId="519"/>
            <ac:spMk id="16" creationId="{70B04B56-1A73-4D05-AEE0-0B159BBF1CCE}"/>
          </ac:spMkLst>
        </pc:spChg>
        <pc:spChg chg="mod">
          <ac:chgData name="Ragnhild Halvorsrud" userId="917ea340-fd63-490f-a7db-68428d24cf32" providerId="ADAL" clId="{3F26B701-AADC-4668-AAA4-FB7BA2B947B1}" dt="2020-06-19T08:56:14.721" v="2067"/>
          <ac:spMkLst>
            <pc:docMk/>
            <pc:sldMk cId="3365690805" sldId="519"/>
            <ac:spMk id="19" creationId="{E8C85E14-D4CF-4F9A-9838-5B5263AE7BC3}"/>
          </ac:spMkLst>
        </pc:spChg>
        <pc:spChg chg="mod">
          <ac:chgData name="Ragnhild Halvorsrud" userId="917ea340-fd63-490f-a7db-68428d24cf32" providerId="ADAL" clId="{3F26B701-AADC-4668-AAA4-FB7BA2B947B1}" dt="2020-06-19T08:56:14.721" v="2067"/>
          <ac:spMkLst>
            <pc:docMk/>
            <pc:sldMk cId="3365690805" sldId="519"/>
            <ac:spMk id="20" creationId="{4545ADD2-2FAA-4BA1-A51E-88029360B1D8}"/>
          </ac:spMkLst>
        </pc:spChg>
        <pc:spChg chg="add del mod">
          <ac:chgData name="Ragnhild Halvorsrud" userId="917ea340-fd63-490f-a7db-68428d24cf32" providerId="ADAL" clId="{3F26B701-AADC-4668-AAA4-FB7BA2B947B1}" dt="2020-06-19T08:56:18.872" v="2068"/>
          <ac:spMkLst>
            <pc:docMk/>
            <pc:sldMk cId="3365690805" sldId="519"/>
            <ac:spMk id="21" creationId="{28C97A30-72E5-4B37-BC81-9D7246F7F9CF}"/>
          </ac:spMkLst>
        </pc:spChg>
        <pc:spChg chg="add del mod">
          <ac:chgData name="Ragnhild Halvorsrud" userId="917ea340-fd63-490f-a7db-68428d24cf32" providerId="ADAL" clId="{3F26B701-AADC-4668-AAA4-FB7BA2B947B1}" dt="2020-06-19T08:56:18.872" v="2068"/>
          <ac:spMkLst>
            <pc:docMk/>
            <pc:sldMk cId="3365690805" sldId="519"/>
            <ac:spMk id="27" creationId="{6CA3C99F-91DA-40B5-9469-BAC293B46264}"/>
          </ac:spMkLst>
        </pc:spChg>
        <pc:spChg chg="mod">
          <ac:chgData name="Ragnhild Halvorsrud" userId="917ea340-fd63-490f-a7db-68428d24cf32" providerId="ADAL" clId="{3F26B701-AADC-4668-AAA4-FB7BA2B947B1}" dt="2020-06-19T17:20:46.919" v="16586" actId="790"/>
          <ac:spMkLst>
            <pc:docMk/>
            <pc:sldMk cId="3365690805" sldId="519"/>
            <ac:spMk id="34" creationId="{3C1BF8AF-A6DF-4513-99DD-9EE6027C27BD}"/>
          </ac:spMkLst>
        </pc:spChg>
        <pc:spChg chg="mod">
          <ac:chgData name="Ragnhild Halvorsrud" userId="917ea340-fd63-490f-a7db-68428d24cf32" providerId="ADAL" clId="{3F26B701-AADC-4668-AAA4-FB7BA2B947B1}" dt="2020-06-19T17:20:46.921" v="16587" actId="790"/>
          <ac:spMkLst>
            <pc:docMk/>
            <pc:sldMk cId="3365690805" sldId="519"/>
            <ac:spMk id="35" creationId="{5318F347-A9F2-4EFF-BB40-238CF960C539}"/>
          </ac:spMkLst>
        </pc:spChg>
        <pc:spChg chg="mod">
          <ac:chgData name="Ragnhild Halvorsrud" userId="917ea340-fd63-490f-a7db-68428d24cf32" providerId="ADAL" clId="{3F26B701-AADC-4668-AAA4-FB7BA2B947B1}" dt="2020-06-19T17:20:46.923" v="16588" actId="790"/>
          <ac:spMkLst>
            <pc:docMk/>
            <pc:sldMk cId="3365690805" sldId="519"/>
            <ac:spMk id="36" creationId="{AE5853BC-D858-4716-ABC0-1C405451A918}"/>
          </ac:spMkLst>
        </pc:spChg>
        <pc:spChg chg="mod">
          <ac:chgData name="Ragnhild Halvorsrud" userId="917ea340-fd63-490f-a7db-68428d24cf32" providerId="ADAL" clId="{3F26B701-AADC-4668-AAA4-FB7BA2B947B1}" dt="2020-06-19T17:20:46.925" v="16589" actId="790"/>
          <ac:spMkLst>
            <pc:docMk/>
            <pc:sldMk cId="3365690805" sldId="519"/>
            <ac:spMk id="37" creationId="{F4F21727-F0FC-48DD-A5FC-FB0FB3C5C25F}"/>
          </ac:spMkLst>
        </pc:spChg>
        <pc:spChg chg="mod">
          <ac:chgData name="Ragnhild Halvorsrud" userId="917ea340-fd63-490f-a7db-68428d24cf32" providerId="ADAL" clId="{3F26B701-AADC-4668-AAA4-FB7BA2B947B1}" dt="2020-06-19T17:20:46.927" v="16590" actId="790"/>
          <ac:spMkLst>
            <pc:docMk/>
            <pc:sldMk cId="3365690805" sldId="519"/>
            <ac:spMk id="39" creationId="{8ED2C12C-43A5-4351-8F37-1DA0EE6EDEB7}"/>
          </ac:spMkLst>
        </pc:spChg>
        <pc:spChg chg="mod">
          <ac:chgData name="Ragnhild Halvorsrud" userId="917ea340-fd63-490f-a7db-68428d24cf32" providerId="ADAL" clId="{3F26B701-AADC-4668-AAA4-FB7BA2B947B1}" dt="2020-06-19T17:20:46.916" v="16584" actId="790"/>
          <ac:spMkLst>
            <pc:docMk/>
            <pc:sldMk cId="3365690805" sldId="519"/>
            <ac:spMk id="42" creationId="{CFB6F61A-717B-4BD3-801D-AA7E12D28A99}"/>
          </ac:spMkLst>
        </pc:spChg>
        <pc:spChg chg="mod">
          <ac:chgData name="Ragnhild Halvorsrud" userId="917ea340-fd63-490f-a7db-68428d24cf32" providerId="ADAL" clId="{3F26B701-AADC-4668-AAA4-FB7BA2B947B1}" dt="2020-06-19T17:20:46.917" v="16585" actId="790"/>
          <ac:spMkLst>
            <pc:docMk/>
            <pc:sldMk cId="3365690805" sldId="519"/>
            <ac:spMk id="43" creationId="{937534AA-89D8-4978-9AFD-FE9A156CFB72}"/>
          </ac:spMkLst>
        </pc:spChg>
        <pc:spChg chg="add mod">
          <ac:chgData name="Ragnhild Halvorsrud" userId="917ea340-fd63-490f-a7db-68428d24cf32" providerId="ADAL" clId="{3F26B701-AADC-4668-AAA4-FB7BA2B947B1}" dt="2020-06-19T17:20:46.929" v="16591" actId="790"/>
          <ac:spMkLst>
            <pc:docMk/>
            <pc:sldMk cId="3365690805" sldId="519"/>
            <ac:spMk id="44" creationId="{564D43F4-70C3-48AD-9910-AFEC382ABE8F}"/>
          </ac:spMkLst>
        </pc:spChg>
        <pc:spChg chg="add mod">
          <ac:chgData name="Ragnhild Halvorsrud" userId="917ea340-fd63-490f-a7db-68428d24cf32" providerId="ADAL" clId="{3F26B701-AADC-4668-AAA4-FB7BA2B947B1}" dt="2020-06-19T17:20:46.933" v="16592" actId="790"/>
          <ac:spMkLst>
            <pc:docMk/>
            <pc:sldMk cId="3365690805" sldId="519"/>
            <ac:spMk id="50" creationId="{B948341C-D450-4843-BC9D-7961C728A630}"/>
          </ac:spMkLst>
        </pc:spChg>
        <pc:grpChg chg="add del mod">
          <ac:chgData name="Ragnhild Halvorsrud" userId="917ea340-fd63-490f-a7db-68428d24cf32" providerId="ADAL" clId="{3F26B701-AADC-4668-AAA4-FB7BA2B947B1}" dt="2020-06-19T08:56:18.872" v="2068"/>
          <ac:grpSpMkLst>
            <pc:docMk/>
            <pc:sldMk cId="3365690805" sldId="519"/>
            <ac:grpSpMk id="5" creationId="{534F071A-0B44-48F5-8FB6-F1605DEC6419}"/>
          </ac:grpSpMkLst>
        </pc:grpChg>
        <pc:grpChg chg="mod">
          <ac:chgData name="Ragnhild Halvorsrud" userId="917ea340-fd63-490f-a7db-68428d24cf32" providerId="ADAL" clId="{3F26B701-AADC-4668-AAA4-FB7BA2B947B1}" dt="2020-06-19T08:56:14.721" v="2067"/>
          <ac:grpSpMkLst>
            <pc:docMk/>
            <pc:sldMk cId="3365690805" sldId="519"/>
            <ac:grpSpMk id="6" creationId="{5E236DC1-034C-4CC3-9EBE-CF692DD3D3F6}"/>
          </ac:grpSpMkLst>
        </pc:grpChg>
        <pc:grpChg chg="add mod">
          <ac:chgData name="Ragnhild Halvorsrud" userId="917ea340-fd63-490f-a7db-68428d24cf32" providerId="ADAL" clId="{3F26B701-AADC-4668-AAA4-FB7BA2B947B1}" dt="2020-06-19T08:56:18.891" v="2069"/>
          <ac:grpSpMkLst>
            <pc:docMk/>
            <pc:sldMk cId="3365690805" sldId="519"/>
            <ac:grpSpMk id="28" creationId="{D4AB4F9E-7821-4C1C-B5FF-DF0547910DE7}"/>
          </ac:grpSpMkLst>
        </pc:grpChg>
        <pc:grpChg chg="mod">
          <ac:chgData name="Ragnhild Halvorsrud" userId="917ea340-fd63-490f-a7db-68428d24cf32" providerId="ADAL" clId="{3F26B701-AADC-4668-AAA4-FB7BA2B947B1}" dt="2020-06-19T08:56:18.891" v="2069"/>
          <ac:grpSpMkLst>
            <pc:docMk/>
            <pc:sldMk cId="3365690805" sldId="519"/>
            <ac:grpSpMk id="29" creationId="{C6D9AB95-0BBA-46F7-808C-C1D7F844A92D}"/>
          </ac:grpSpMkLst>
        </pc:grpChg>
        <pc:picChg chg="mod">
          <ac:chgData name="Ragnhild Halvorsrud" userId="917ea340-fd63-490f-a7db-68428d24cf32" providerId="ADAL" clId="{3F26B701-AADC-4668-AAA4-FB7BA2B947B1}" dt="2020-06-19T08:56:14.721" v="2067"/>
          <ac:picMkLst>
            <pc:docMk/>
            <pc:sldMk cId="3365690805" sldId="519"/>
            <ac:picMk id="7" creationId="{3A77C059-F1DF-4C5B-8EBC-501AB07A1848}"/>
          </ac:picMkLst>
        </pc:picChg>
        <pc:picChg chg="mod">
          <ac:chgData name="Ragnhild Halvorsrud" userId="917ea340-fd63-490f-a7db-68428d24cf32" providerId="ADAL" clId="{3F26B701-AADC-4668-AAA4-FB7BA2B947B1}" dt="2020-06-19T08:56:14.721" v="2067"/>
          <ac:picMkLst>
            <pc:docMk/>
            <pc:sldMk cId="3365690805" sldId="519"/>
            <ac:picMk id="8" creationId="{1674123A-FC4D-4DF8-AB46-851F9C99CD3D}"/>
          </ac:picMkLst>
        </pc:picChg>
        <pc:picChg chg="mod">
          <ac:chgData name="Ragnhild Halvorsrud" userId="917ea340-fd63-490f-a7db-68428d24cf32" providerId="ADAL" clId="{3F26B701-AADC-4668-AAA4-FB7BA2B947B1}" dt="2020-06-19T08:56:14.721" v="2067"/>
          <ac:picMkLst>
            <pc:docMk/>
            <pc:sldMk cId="3365690805" sldId="519"/>
            <ac:picMk id="9" creationId="{1D8EB28F-F0A5-430D-901B-1AEB9584B7FC}"/>
          </ac:picMkLst>
        </pc:picChg>
        <pc:picChg chg="mod">
          <ac:chgData name="Ragnhild Halvorsrud" userId="917ea340-fd63-490f-a7db-68428d24cf32" providerId="ADAL" clId="{3F26B701-AADC-4668-AAA4-FB7BA2B947B1}" dt="2020-06-19T08:56:14.721" v="2067"/>
          <ac:picMkLst>
            <pc:docMk/>
            <pc:sldMk cId="3365690805" sldId="519"/>
            <ac:picMk id="10" creationId="{1FC5049A-FD16-4D26-B528-246658036815}"/>
          </ac:picMkLst>
        </pc:picChg>
        <pc:picChg chg="mod">
          <ac:chgData name="Ragnhild Halvorsrud" userId="917ea340-fd63-490f-a7db-68428d24cf32" providerId="ADAL" clId="{3F26B701-AADC-4668-AAA4-FB7BA2B947B1}" dt="2020-06-19T08:56:14.721" v="2067"/>
          <ac:picMkLst>
            <pc:docMk/>
            <pc:sldMk cId="3365690805" sldId="519"/>
            <ac:picMk id="15" creationId="{6AAD18AF-C5BB-4BBC-A97D-98FEED899B8D}"/>
          </ac:picMkLst>
        </pc:picChg>
        <pc:picChg chg="mod">
          <ac:chgData name="Ragnhild Halvorsrud" userId="917ea340-fd63-490f-a7db-68428d24cf32" providerId="ADAL" clId="{3F26B701-AADC-4668-AAA4-FB7BA2B947B1}" dt="2020-06-19T08:56:14.721" v="2067"/>
          <ac:picMkLst>
            <pc:docMk/>
            <pc:sldMk cId="3365690805" sldId="519"/>
            <ac:picMk id="17" creationId="{E3DF0433-5B3C-4AF8-BD16-2B72617959AD}"/>
          </ac:picMkLst>
        </pc:picChg>
        <pc:picChg chg="mod">
          <ac:chgData name="Ragnhild Halvorsrud" userId="917ea340-fd63-490f-a7db-68428d24cf32" providerId="ADAL" clId="{3F26B701-AADC-4668-AAA4-FB7BA2B947B1}" dt="2020-06-19T08:56:14.721" v="2067"/>
          <ac:picMkLst>
            <pc:docMk/>
            <pc:sldMk cId="3365690805" sldId="519"/>
            <ac:picMk id="18" creationId="{3273DEC1-A8BC-4875-85C7-FB3D2CFB659B}"/>
          </ac:picMkLst>
        </pc:picChg>
        <pc:picChg chg="add del mod">
          <ac:chgData name="Ragnhild Halvorsrud" userId="917ea340-fd63-490f-a7db-68428d24cf32" providerId="ADAL" clId="{3F26B701-AADC-4668-AAA4-FB7BA2B947B1}" dt="2020-06-19T08:56:18.872" v="2068"/>
          <ac:picMkLst>
            <pc:docMk/>
            <pc:sldMk cId="3365690805" sldId="519"/>
            <ac:picMk id="22" creationId="{88EAA155-60A1-457B-937E-EAA4E6ADA128}"/>
          </ac:picMkLst>
        </pc:picChg>
        <pc:picChg chg="add del mod">
          <ac:chgData name="Ragnhild Halvorsrud" userId="917ea340-fd63-490f-a7db-68428d24cf32" providerId="ADAL" clId="{3F26B701-AADC-4668-AAA4-FB7BA2B947B1}" dt="2020-06-19T08:56:18.872" v="2068"/>
          <ac:picMkLst>
            <pc:docMk/>
            <pc:sldMk cId="3365690805" sldId="519"/>
            <ac:picMk id="23" creationId="{72256118-4C4F-4974-82C3-D44599692638}"/>
          </ac:picMkLst>
        </pc:picChg>
        <pc:picChg chg="add del mod">
          <ac:chgData name="Ragnhild Halvorsrud" userId="917ea340-fd63-490f-a7db-68428d24cf32" providerId="ADAL" clId="{3F26B701-AADC-4668-AAA4-FB7BA2B947B1}" dt="2020-06-19T08:56:18.872" v="2068"/>
          <ac:picMkLst>
            <pc:docMk/>
            <pc:sldMk cId="3365690805" sldId="519"/>
            <ac:picMk id="24" creationId="{B65D423F-3EC2-4663-8AF7-3B84E79117C6}"/>
          </ac:picMkLst>
        </pc:picChg>
        <pc:picChg chg="add del mod">
          <ac:chgData name="Ragnhild Halvorsrud" userId="917ea340-fd63-490f-a7db-68428d24cf32" providerId="ADAL" clId="{3F26B701-AADC-4668-AAA4-FB7BA2B947B1}" dt="2020-06-19T08:56:18.872" v="2068"/>
          <ac:picMkLst>
            <pc:docMk/>
            <pc:sldMk cId="3365690805" sldId="519"/>
            <ac:picMk id="25" creationId="{2103B10C-FC2B-46A0-9695-4BB57BDF7648}"/>
          </ac:picMkLst>
        </pc:picChg>
        <pc:picChg chg="add del mod">
          <ac:chgData name="Ragnhild Halvorsrud" userId="917ea340-fd63-490f-a7db-68428d24cf32" providerId="ADAL" clId="{3F26B701-AADC-4668-AAA4-FB7BA2B947B1}" dt="2020-06-19T08:56:18.872" v="2068"/>
          <ac:picMkLst>
            <pc:docMk/>
            <pc:sldMk cId="3365690805" sldId="519"/>
            <ac:picMk id="26" creationId="{E1C65E37-CF5D-442D-B371-495DD324D8CC}"/>
          </ac:picMkLst>
        </pc:picChg>
        <pc:picChg chg="mod">
          <ac:chgData name="Ragnhild Halvorsrud" userId="917ea340-fd63-490f-a7db-68428d24cf32" providerId="ADAL" clId="{3F26B701-AADC-4668-AAA4-FB7BA2B947B1}" dt="2020-06-19T08:56:18.891" v="2069"/>
          <ac:picMkLst>
            <pc:docMk/>
            <pc:sldMk cId="3365690805" sldId="519"/>
            <ac:picMk id="30" creationId="{4B75E669-4CA8-44DD-8547-B17E66D8C32C}"/>
          </ac:picMkLst>
        </pc:picChg>
        <pc:picChg chg="mod">
          <ac:chgData name="Ragnhild Halvorsrud" userId="917ea340-fd63-490f-a7db-68428d24cf32" providerId="ADAL" clId="{3F26B701-AADC-4668-AAA4-FB7BA2B947B1}" dt="2020-06-19T08:56:18.891" v="2069"/>
          <ac:picMkLst>
            <pc:docMk/>
            <pc:sldMk cId="3365690805" sldId="519"/>
            <ac:picMk id="31" creationId="{0733DEAF-2F84-4C97-8884-D726E5F87969}"/>
          </ac:picMkLst>
        </pc:picChg>
        <pc:picChg chg="mod">
          <ac:chgData name="Ragnhild Halvorsrud" userId="917ea340-fd63-490f-a7db-68428d24cf32" providerId="ADAL" clId="{3F26B701-AADC-4668-AAA4-FB7BA2B947B1}" dt="2020-06-19T08:56:18.891" v="2069"/>
          <ac:picMkLst>
            <pc:docMk/>
            <pc:sldMk cId="3365690805" sldId="519"/>
            <ac:picMk id="32" creationId="{E7D1DD77-2A91-4458-9464-F5E94944F929}"/>
          </ac:picMkLst>
        </pc:picChg>
        <pc:picChg chg="mod">
          <ac:chgData name="Ragnhild Halvorsrud" userId="917ea340-fd63-490f-a7db-68428d24cf32" providerId="ADAL" clId="{3F26B701-AADC-4668-AAA4-FB7BA2B947B1}" dt="2020-06-19T08:56:18.891" v="2069"/>
          <ac:picMkLst>
            <pc:docMk/>
            <pc:sldMk cId="3365690805" sldId="519"/>
            <ac:picMk id="33" creationId="{DAB894A3-52B3-4251-8312-19EBE09EC250}"/>
          </ac:picMkLst>
        </pc:picChg>
        <pc:picChg chg="mod">
          <ac:chgData name="Ragnhild Halvorsrud" userId="917ea340-fd63-490f-a7db-68428d24cf32" providerId="ADAL" clId="{3F26B701-AADC-4668-AAA4-FB7BA2B947B1}" dt="2020-06-19T08:56:18.891" v="2069"/>
          <ac:picMkLst>
            <pc:docMk/>
            <pc:sldMk cId="3365690805" sldId="519"/>
            <ac:picMk id="38" creationId="{E6AF6785-484E-4621-B709-966D2999D48C}"/>
          </ac:picMkLst>
        </pc:picChg>
        <pc:picChg chg="mod">
          <ac:chgData name="Ragnhild Halvorsrud" userId="917ea340-fd63-490f-a7db-68428d24cf32" providerId="ADAL" clId="{3F26B701-AADC-4668-AAA4-FB7BA2B947B1}" dt="2020-06-19T08:56:18.891" v="2069"/>
          <ac:picMkLst>
            <pc:docMk/>
            <pc:sldMk cId="3365690805" sldId="519"/>
            <ac:picMk id="40" creationId="{826A186F-7967-4872-83F6-94B8890BA683}"/>
          </ac:picMkLst>
        </pc:picChg>
        <pc:picChg chg="mod">
          <ac:chgData name="Ragnhild Halvorsrud" userId="917ea340-fd63-490f-a7db-68428d24cf32" providerId="ADAL" clId="{3F26B701-AADC-4668-AAA4-FB7BA2B947B1}" dt="2020-06-19T08:56:18.891" v="2069"/>
          <ac:picMkLst>
            <pc:docMk/>
            <pc:sldMk cId="3365690805" sldId="519"/>
            <ac:picMk id="41" creationId="{8343AFF3-F8D7-4B72-91A6-D48347858E20}"/>
          </ac:picMkLst>
        </pc:picChg>
        <pc:picChg chg="add mod">
          <ac:chgData name="Ragnhild Halvorsrud" userId="917ea340-fd63-490f-a7db-68428d24cf32" providerId="ADAL" clId="{3F26B701-AADC-4668-AAA4-FB7BA2B947B1}" dt="2020-06-19T08:56:18.891" v="2069"/>
          <ac:picMkLst>
            <pc:docMk/>
            <pc:sldMk cId="3365690805" sldId="519"/>
            <ac:picMk id="45" creationId="{C152E976-24DA-400C-96A3-F14507801E4E}"/>
          </ac:picMkLst>
        </pc:picChg>
        <pc:picChg chg="add mod">
          <ac:chgData name="Ragnhild Halvorsrud" userId="917ea340-fd63-490f-a7db-68428d24cf32" providerId="ADAL" clId="{3F26B701-AADC-4668-AAA4-FB7BA2B947B1}" dt="2020-06-19T08:56:18.891" v="2069"/>
          <ac:picMkLst>
            <pc:docMk/>
            <pc:sldMk cId="3365690805" sldId="519"/>
            <ac:picMk id="46" creationId="{6821A491-90B0-444F-BF5A-7214EF5DA3C8}"/>
          </ac:picMkLst>
        </pc:picChg>
        <pc:picChg chg="add mod">
          <ac:chgData name="Ragnhild Halvorsrud" userId="917ea340-fd63-490f-a7db-68428d24cf32" providerId="ADAL" clId="{3F26B701-AADC-4668-AAA4-FB7BA2B947B1}" dt="2020-06-19T08:56:18.891" v="2069"/>
          <ac:picMkLst>
            <pc:docMk/>
            <pc:sldMk cId="3365690805" sldId="519"/>
            <ac:picMk id="47" creationId="{494BB73B-B0BA-42B5-8773-CA2549EC339D}"/>
          </ac:picMkLst>
        </pc:picChg>
        <pc:picChg chg="add mod">
          <ac:chgData name="Ragnhild Halvorsrud" userId="917ea340-fd63-490f-a7db-68428d24cf32" providerId="ADAL" clId="{3F26B701-AADC-4668-AAA4-FB7BA2B947B1}" dt="2020-06-19T08:56:18.891" v="2069"/>
          <ac:picMkLst>
            <pc:docMk/>
            <pc:sldMk cId="3365690805" sldId="519"/>
            <ac:picMk id="48" creationId="{795073D6-1B8D-450F-BF15-01F5EF3D7611}"/>
          </ac:picMkLst>
        </pc:picChg>
        <pc:picChg chg="add mod">
          <ac:chgData name="Ragnhild Halvorsrud" userId="917ea340-fd63-490f-a7db-68428d24cf32" providerId="ADAL" clId="{3F26B701-AADC-4668-AAA4-FB7BA2B947B1}" dt="2020-06-19T08:56:18.891" v="2069"/>
          <ac:picMkLst>
            <pc:docMk/>
            <pc:sldMk cId="3365690805" sldId="519"/>
            <ac:picMk id="49" creationId="{174862FA-FFA8-4244-B58C-3DE5774BF510}"/>
          </ac:picMkLst>
        </pc:picChg>
      </pc:sldChg>
      <pc:sldChg chg="addSp delSp modSp add mod modNotes">
        <pc:chgData name="Ragnhild Halvorsrud" userId="917ea340-fd63-490f-a7db-68428d24cf32" providerId="ADAL" clId="{3F26B701-AADC-4668-AAA4-FB7BA2B947B1}" dt="2020-06-19T17:20:46.974" v="16613" actId="790"/>
        <pc:sldMkLst>
          <pc:docMk/>
          <pc:sldMk cId="1475786475" sldId="520"/>
        </pc:sldMkLst>
        <pc:spChg chg="mod">
          <ac:chgData name="Ragnhild Halvorsrud" userId="917ea340-fd63-490f-a7db-68428d24cf32" providerId="ADAL" clId="{3F26B701-AADC-4668-AAA4-FB7BA2B947B1}" dt="2020-06-19T17:20:46.939" v="16595" actId="790"/>
          <ac:spMkLst>
            <pc:docMk/>
            <pc:sldMk cId="1475786475" sldId="520"/>
            <ac:spMk id="2" creationId="{CEF0584D-E78C-408F-A464-AF661D7CD2F8}"/>
          </ac:spMkLst>
        </pc:spChg>
        <pc:spChg chg="mod">
          <ac:chgData name="Ragnhild Halvorsrud" userId="917ea340-fd63-490f-a7db-68428d24cf32" providerId="ADAL" clId="{3F26B701-AADC-4668-AAA4-FB7BA2B947B1}" dt="2020-06-19T17:20:46.941" v="16596" actId="790"/>
          <ac:spMkLst>
            <pc:docMk/>
            <pc:sldMk cId="1475786475" sldId="520"/>
            <ac:spMk id="4" creationId="{359912B9-4EB6-42C7-BF37-C605F081559D}"/>
          </ac:spMkLst>
        </pc:spChg>
        <pc:spChg chg="mod">
          <ac:chgData name="Ragnhild Halvorsrud" userId="917ea340-fd63-490f-a7db-68428d24cf32" providerId="ADAL" clId="{3F26B701-AADC-4668-AAA4-FB7BA2B947B1}" dt="2020-06-19T17:20:46.946" v="16599" actId="790"/>
          <ac:spMkLst>
            <pc:docMk/>
            <pc:sldMk cId="1475786475" sldId="520"/>
            <ac:spMk id="11" creationId="{B85026CD-7B7E-4B06-8A79-44444D3C4D1F}"/>
          </ac:spMkLst>
        </pc:spChg>
        <pc:spChg chg="mod">
          <ac:chgData name="Ragnhild Halvorsrud" userId="917ea340-fd63-490f-a7db-68428d24cf32" providerId="ADAL" clId="{3F26B701-AADC-4668-AAA4-FB7BA2B947B1}" dt="2020-06-19T17:20:46.947" v="16600" actId="790"/>
          <ac:spMkLst>
            <pc:docMk/>
            <pc:sldMk cId="1475786475" sldId="520"/>
            <ac:spMk id="12" creationId="{B1702CA2-4BE5-4F75-9FC5-C3AD85D0D79C}"/>
          </ac:spMkLst>
        </pc:spChg>
        <pc:spChg chg="mod">
          <ac:chgData name="Ragnhild Halvorsrud" userId="917ea340-fd63-490f-a7db-68428d24cf32" providerId="ADAL" clId="{3F26B701-AADC-4668-AAA4-FB7BA2B947B1}" dt="2020-06-19T17:20:46.949" v="16601" actId="790"/>
          <ac:spMkLst>
            <pc:docMk/>
            <pc:sldMk cId="1475786475" sldId="520"/>
            <ac:spMk id="13" creationId="{BCC19846-6767-454D-AFDA-707E85487B8A}"/>
          </ac:spMkLst>
        </pc:spChg>
        <pc:spChg chg="mod">
          <ac:chgData name="Ragnhild Halvorsrud" userId="917ea340-fd63-490f-a7db-68428d24cf32" providerId="ADAL" clId="{3F26B701-AADC-4668-AAA4-FB7BA2B947B1}" dt="2020-06-19T17:20:46.951" v="16602" actId="790"/>
          <ac:spMkLst>
            <pc:docMk/>
            <pc:sldMk cId="1475786475" sldId="520"/>
            <ac:spMk id="14" creationId="{D54A4187-997C-4937-8C0C-975BE38D61F8}"/>
          </ac:spMkLst>
        </pc:spChg>
        <pc:spChg chg="mod">
          <ac:chgData name="Ragnhild Halvorsrud" userId="917ea340-fd63-490f-a7db-68428d24cf32" providerId="ADAL" clId="{3F26B701-AADC-4668-AAA4-FB7BA2B947B1}" dt="2020-06-19T17:20:46.953" v="16603" actId="790"/>
          <ac:spMkLst>
            <pc:docMk/>
            <pc:sldMk cId="1475786475" sldId="520"/>
            <ac:spMk id="16" creationId="{1180D3DF-CAFF-43B3-A663-2EE4ABEA1139}"/>
          </ac:spMkLst>
        </pc:spChg>
        <pc:spChg chg="mod">
          <ac:chgData name="Ragnhild Halvorsrud" userId="917ea340-fd63-490f-a7db-68428d24cf32" providerId="ADAL" clId="{3F26B701-AADC-4668-AAA4-FB7BA2B947B1}" dt="2020-06-19T17:20:46.942" v="16597" actId="790"/>
          <ac:spMkLst>
            <pc:docMk/>
            <pc:sldMk cId="1475786475" sldId="520"/>
            <ac:spMk id="19" creationId="{B51065A4-2A08-46CE-BFA0-224A36DEFDAB}"/>
          </ac:spMkLst>
        </pc:spChg>
        <pc:spChg chg="mod">
          <ac:chgData name="Ragnhild Halvorsrud" userId="917ea340-fd63-490f-a7db-68428d24cf32" providerId="ADAL" clId="{3F26B701-AADC-4668-AAA4-FB7BA2B947B1}" dt="2020-06-19T17:20:46.944" v="16598" actId="790"/>
          <ac:spMkLst>
            <pc:docMk/>
            <pc:sldMk cId="1475786475" sldId="520"/>
            <ac:spMk id="20" creationId="{0EE72C9D-F2A3-41BB-B15A-4B2D43EB00AD}"/>
          </ac:spMkLst>
        </pc:spChg>
        <pc:spChg chg="add del mod">
          <ac:chgData name="Ragnhild Halvorsrud" userId="917ea340-fd63-490f-a7db-68428d24cf32" providerId="ADAL" clId="{3F26B701-AADC-4668-AAA4-FB7BA2B947B1}" dt="2020-06-19T08:58:23.963" v="2094" actId="478"/>
          <ac:spMkLst>
            <pc:docMk/>
            <pc:sldMk cId="1475786475" sldId="520"/>
            <ac:spMk id="21" creationId="{563115EA-ACC8-487E-B4AD-44CD8E25A0D2}"/>
          </ac:spMkLst>
        </pc:spChg>
        <pc:spChg chg="add del mod">
          <ac:chgData name="Ragnhild Halvorsrud" userId="917ea340-fd63-490f-a7db-68428d24cf32" providerId="ADAL" clId="{3F26B701-AADC-4668-AAA4-FB7BA2B947B1}" dt="2020-06-19T08:58:23.963" v="2094" actId="478"/>
          <ac:spMkLst>
            <pc:docMk/>
            <pc:sldMk cId="1475786475" sldId="520"/>
            <ac:spMk id="23" creationId="{A7ED2B21-07F3-481C-80A3-0A422C4ED793}"/>
          </ac:spMkLst>
        </pc:spChg>
        <pc:spChg chg="add del mod">
          <ac:chgData name="Ragnhild Halvorsrud" userId="917ea340-fd63-490f-a7db-68428d24cf32" providerId="ADAL" clId="{3F26B701-AADC-4668-AAA4-FB7BA2B947B1}" dt="2020-06-19T08:58:23.963" v="2094" actId="478"/>
          <ac:spMkLst>
            <pc:docMk/>
            <pc:sldMk cId="1475786475" sldId="520"/>
            <ac:spMk id="25" creationId="{7687066D-03E1-41C4-84AB-3775B30F54A9}"/>
          </ac:spMkLst>
        </pc:spChg>
        <pc:spChg chg="add del mod">
          <ac:chgData name="Ragnhild Halvorsrud" userId="917ea340-fd63-490f-a7db-68428d24cf32" providerId="ADAL" clId="{3F26B701-AADC-4668-AAA4-FB7BA2B947B1}" dt="2020-06-19T08:58:23.963" v="2094" actId="478"/>
          <ac:spMkLst>
            <pc:docMk/>
            <pc:sldMk cId="1475786475" sldId="520"/>
            <ac:spMk id="26" creationId="{50014DBD-77F1-4E86-8806-FBA2A164403C}"/>
          </ac:spMkLst>
        </pc:spChg>
        <pc:spChg chg="add del mod">
          <ac:chgData name="Ragnhild Halvorsrud" userId="917ea340-fd63-490f-a7db-68428d24cf32" providerId="ADAL" clId="{3F26B701-AADC-4668-AAA4-FB7BA2B947B1}" dt="2020-06-19T08:58:23.963" v="2094" actId="478"/>
          <ac:spMkLst>
            <pc:docMk/>
            <pc:sldMk cId="1475786475" sldId="520"/>
            <ac:spMk id="27" creationId="{9EBF889D-1E10-459D-AA37-AF8873F1B109}"/>
          </ac:spMkLst>
        </pc:spChg>
        <pc:spChg chg="add del mod">
          <ac:chgData name="Ragnhild Halvorsrud" userId="917ea340-fd63-490f-a7db-68428d24cf32" providerId="ADAL" clId="{3F26B701-AADC-4668-AAA4-FB7BA2B947B1}" dt="2020-06-19T08:58:23.963" v="2094" actId="478"/>
          <ac:spMkLst>
            <pc:docMk/>
            <pc:sldMk cId="1475786475" sldId="520"/>
            <ac:spMk id="28" creationId="{A6387A04-319C-445F-A349-8BC5E9434468}"/>
          </ac:spMkLst>
        </pc:spChg>
        <pc:spChg chg="add mod">
          <ac:chgData name="Ragnhild Halvorsrud" userId="917ea340-fd63-490f-a7db-68428d24cf32" providerId="ADAL" clId="{3F26B701-AADC-4668-AAA4-FB7BA2B947B1}" dt="2020-06-19T17:20:46.956" v="16604" actId="790"/>
          <ac:spMkLst>
            <pc:docMk/>
            <pc:sldMk cId="1475786475" sldId="520"/>
            <ac:spMk id="29" creationId="{081BCDEC-6422-4F01-B9EB-A2CE6801B602}"/>
          </ac:spMkLst>
        </pc:spChg>
        <pc:spChg chg="add del mod">
          <ac:chgData name="Ragnhild Halvorsrud" userId="917ea340-fd63-490f-a7db-68428d24cf32" providerId="ADAL" clId="{3F26B701-AADC-4668-AAA4-FB7BA2B947B1}" dt="2020-06-19T08:58:35.807" v="2098"/>
          <ac:spMkLst>
            <pc:docMk/>
            <pc:sldMk cId="1475786475" sldId="520"/>
            <ac:spMk id="36" creationId="{1B47C889-334F-416A-82D4-187223AAFFF5}"/>
          </ac:spMkLst>
        </pc:spChg>
        <pc:spChg chg="add del mod">
          <ac:chgData name="Ragnhild Halvorsrud" userId="917ea340-fd63-490f-a7db-68428d24cf32" providerId="ADAL" clId="{3F26B701-AADC-4668-AAA4-FB7BA2B947B1}" dt="2020-06-19T08:58:35.807" v="2098"/>
          <ac:spMkLst>
            <pc:docMk/>
            <pc:sldMk cId="1475786475" sldId="520"/>
            <ac:spMk id="38" creationId="{7C03E1C0-5567-4838-BB1F-1EDA6505A336}"/>
          </ac:spMkLst>
        </pc:spChg>
        <pc:spChg chg="add del mod">
          <ac:chgData name="Ragnhild Halvorsrud" userId="917ea340-fd63-490f-a7db-68428d24cf32" providerId="ADAL" clId="{3F26B701-AADC-4668-AAA4-FB7BA2B947B1}" dt="2020-06-19T08:58:35.807" v="2098"/>
          <ac:spMkLst>
            <pc:docMk/>
            <pc:sldMk cId="1475786475" sldId="520"/>
            <ac:spMk id="40" creationId="{0F35D360-79E3-46DD-AE1B-54A9BF78E60D}"/>
          </ac:spMkLst>
        </pc:spChg>
        <pc:spChg chg="add del mod">
          <ac:chgData name="Ragnhild Halvorsrud" userId="917ea340-fd63-490f-a7db-68428d24cf32" providerId="ADAL" clId="{3F26B701-AADC-4668-AAA4-FB7BA2B947B1}" dt="2020-06-19T08:58:35.807" v="2098"/>
          <ac:spMkLst>
            <pc:docMk/>
            <pc:sldMk cId="1475786475" sldId="520"/>
            <ac:spMk id="41" creationId="{FE52CF47-9C9C-4F68-AC33-E2B1C1A75E9A}"/>
          </ac:spMkLst>
        </pc:spChg>
        <pc:spChg chg="add del mod">
          <ac:chgData name="Ragnhild Halvorsrud" userId="917ea340-fd63-490f-a7db-68428d24cf32" providerId="ADAL" clId="{3F26B701-AADC-4668-AAA4-FB7BA2B947B1}" dt="2020-06-19T08:58:35.807" v="2098"/>
          <ac:spMkLst>
            <pc:docMk/>
            <pc:sldMk cId="1475786475" sldId="520"/>
            <ac:spMk id="42" creationId="{225AE175-A77E-4176-B7A6-0A81F3228A5E}"/>
          </ac:spMkLst>
        </pc:spChg>
        <pc:spChg chg="add del mod">
          <ac:chgData name="Ragnhild Halvorsrud" userId="917ea340-fd63-490f-a7db-68428d24cf32" providerId="ADAL" clId="{3F26B701-AADC-4668-AAA4-FB7BA2B947B1}" dt="2020-06-19T08:58:35.807" v="2098"/>
          <ac:spMkLst>
            <pc:docMk/>
            <pc:sldMk cId="1475786475" sldId="520"/>
            <ac:spMk id="43" creationId="{A4BB051A-1BEB-4F4F-8A79-835B5493D084}"/>
          </ac:spMkLst>
        </pc:spChg>
        <pc:spChg chg="add mod">
          <ac:chgData name="Ragnhild Halvorsrud" userId="917ea340-fd63-490f-a7db-68428d24cf32" providerId="ADAL" clId="{3F26B701-AADC-4668-AAA4-FB7BA2B947B1}" dt="2020-06-19T17:20:46.958" v="16605" actId="790"/>
          <ac:spMkLst>
            <pc:docMk/>
            <pc:sldMk cId="1475786475" sldId="520"/>
            <ac:spMk id="45" creationId="{14D2B3E4-8C1B-4CC9-84D2-B0AA5FCF9D65}"/>
          </ac:spMkLst>
        </pc:spChg>
        <pc:spChg chg="add mod">
          <ac:chgData name="Ragnhild Halvorsrud" userId="917ea340-fd63-490f-a7db-68428d24cf32" providerId="ADAL" clId="{3F26B701-AADC-4668-AAA4-FB7BA2B947B1}" dt="2020-06-19T17:20:46.960" v="16606" actId="790"/>
          <ac:spMkLst>
            <pc:docMk/>
            <pc:sldMk cId="1475786475" sldId="520"/>
            <ac:spMk id="47" creationId="{CFE82560-3B4A-4A1F-95B2-CBC8AEEDE638}"/>
          </ac:spMkLst>
        </pc:spChg>
        <pc:spChg chg="add mod">
          <ac:chgData name="Ragnhild Halvorsrud" userId="917ea340-fd63-490f-a7db-68428d24cf32" providerId="ADAL" clId="{3F26B701-AADC-4668-AAA4-FB7BA2B947B1}" dt="2020-06-19T17:20:46.962" v="16607" actId="790"/>
          <ac:spMkLst>
            <pc:docMk/>
            <pc:sldMk cId="1475786475" sldId="520"/>
            <ac:spMk id="49" creationId="{3514EE98-D8B6-4777-A22D-57831457F432}"/>
          </ac:spMkLst>
        </pc:spChg>
        <pc:spChg chg="add mod">
          <ac:chgData name="Ragnhild Halvorsrud" userId="917ea340-fd63-490f-a7db-68428d24cf32" providerId="ADAL" clId="{3F26B701-AADC-4668-AAA4-FB7BA2B947B1}" dt="2020-06-19T17:20:46.965" v="16608" actId="790"/>
          <ac:spMkLst>
            <pc:docMk/>
            <pc:sldMk cId="1475786475" sldId="520"/>
            <ac:spMk id="50" creationId="{D3F69D8A-A1FF-4C98-99A2-4B14F2F162DD}"/>
          </ac:spMkLst>
        </pc:spChg>
        <pc:spChg chg="add mod">
          <ac:chgData name="Ragnhild Halvorsrud" userId="917ea340-fd63-490f-a7db-68428d24cf32" providerId="ADAL" clId="{3F26B701-AADC-4668-AAA4-FB7BA2B947B1}" dt="2020-06-19T17:20:46.966" v="16609" actId="790"/>
          <ac:spMkLst>
            <pc:docMk/>
            <pc:sldMk cId="1475786475" sldId="520"/>
            <ac:spMk id="51" creationId="{94B10B4B-1709-4136-BECA-5764F0F23ECE}"/>
          </ac:spMkLst>
        </pc:spChg>
        <pc:spChg chg="add mod">
          <ac:chgData name="Ragnhild Halvorsrud" userId="917ea340-fd63-490f-a7db-68428d24cf32" providerId="ADAL" clId="{3F26B701-AADC-4668-AAA4-FB7BA2B947B1}" dt="2020-06-19T17:20:46.968" v="16610" actId="790"/>
          <ac:spMkLst>
            <pc:docMk/>
            <pc:sldMk cId="1475786475" sldId="520"/>
            <ac:spMk id="52" creationId="{F2EEF626-10D4-4794-9B6C-6437B8B4BC3D}"/>
          </ac:spMkLst>
        </pc:spChg>
        <pc:spChg chg="add mod">
          <ac:chgData name="Ragnhild Halvorsrud" userId="917ea340-fd63-490f-a7db-68428d24cf32" providerId="ADAL" clId="{3F26B701-AADC-4668-AAA4-FB7BA2B947B1}" dt="2020-06-19T17:20:46.970" v="16611" actId="790"/>
          <ac:spMkLst>
            <pc:docMk/>
            <pc:sldMk cId="1475786475" sldId="520"/>
            <ac:spMk id="54" creationId="{AADCC9A6-DF5C-4C34-90D0-B30D5FEE66F9}"/>
          </ac:spMkLst>
        </pc:spChg>
        <pc:grpChg chg="add mod">
          <ac:chgData name="Ragnhild Halvorsrud" userId="917ea340-fd63-490f-a7db-68428d24cf32" providerId="ADAL" clId="{3F26B701-AADC-4668-AAA4-FB7BA2B947B1}" dt="2020-06-19T08:56:35.124" v="2070"/>
          <ac:grpSpMkLst>
            <pc:docMk/>
            <pc:sldMk cId="1475786475" sldId="520"/>
            <ac:grpSpMk id="5" creationId="{DCAD7514-5667-4D2D-B622-707F232A6544}"/>
          </ac:grpSpMkLst>
        </pc:grpChg>
        <pc:grpChg chg="mod">
          <ac:chgData name="Ragnhild Halvorsrud" userId="917ea340-fd63-490f-a7db-68428d24cf32" providerId="ADAL" clId="{3F26B701-AADC-4668-AAA4-FB7BA2B947B1}" dt="2020-06-19T08:56:35.124" v="2070"/>
          <ac:grpSpMkLst>
            <pc:docMk/>
            <pc:sldMk cId="1475786475" sldId="520"/>
            <ac:grpSpMk id="6" creationId="{83AF1A60-B859-4230-AC5D-3544ED18EFD3}"/>
          </ac:grpSpMkLst>
        </pc:grpChg>
        <pc:picChg chg="mod">
          <ac:chgData name="Ragnhild Halvorsrud" userId="917ea340-fd63-490f-a7db-68428d24cf32" providerId="ADAL" clId="{3F26B701-AADC-4668-AAA4-FB7BA2B947B1}" dt="2020-06-19T08:56:35.124" v="2070"/>
          <ac:picMkLst>
            <pc:docMk/>
            <pc:sldMk cId="1475786475" sldId="520"/>
            <ac:picMk id="7" creationId="{4A5F9B11-0AB6-4A3A-9C08-9698F01A6834}"/>
          </ac:picMkLst>
        </pc:picChg>
        <pc:picChg chg="mod">
          <ac:chgData name="Ragnhild Halvorsrud" userId="917ea340-fd63-490f-a7db-68428d24cf32" providerId="ADAL" clId="{3F26B701-AADC-4668-AAA4-FB7BA2B947B1}" dt="2020-06-19T08:56:35.124" v="2070"/>
          <ac:picMkLst>
            <pc:docMk/>
            <pc:sldMk cId="1475786475" sldId="520"/>
            <ac:picMk id="8" creationId="{7B7B1AA5-8BF0-4E33-9E79-DF4741C8E62C}"/>
          </ac:picMkLst>
        </pc:picChg>
        <pc:picChg chg="mod">
          <ac:chgData name="Ragnhild Halvorsrud" userId="917ea340-fd63-490f-a7db-68428d24cf32" providerId="ADAL" clId="{3F26B701-AADC-4668-AAA4-FB7BA2B947B1}" dt="2020-06-19T08:56:35.124" v="2070"/>
          <ac:picMkLst>
            <pc:docMk/>
            <pc:sldMk cId="1475786475" sldId="520"/>
            <ac:picMk id="9" creationId="{5FBDECDB-222B-4D2D-8074-FA162A710A34}"/>
          </ac:picMkLst>
        </pc:picChg>
        <pc:picChg chg="mod">
          <ac:chgData name="Ragnhild Halvorsrud" userId="917ea340-fd63-490f-a7db-68428d24cf32" providerId="ADAL" clId="{3F26B701-AADC-4668-AAA4-FB7BA2B947B1}" dt="2020-06-19T08:56:35.124" v="2070"/>
          <ac:picMkLst>
            <pc:docMk/>
            <pc:sldMk cId="1475786475" sldId="520"/>
            <ac:picMk id="10" creationId="{2AD6CAF7-6A6F-4264-91F8-11A7F089009E}"/>
          </ac:picMkLst>
        </pc:picChg>
        <pc:picChg chg="mod">
          <ac:chgData name="Ragnhild Halvorsrud" userId="917ea340-fd63-490f-a7db-68428d24cf32" providerId="ADAL" clId="{3F26B701-AADC-4668-AAA4-FB7BA2B947B1}" dt="2020-06-19T08:56:35.124" v="2070"/>
          <ac:picMkLst>
            <pc:docMk/>
            <pc:sldMk cId="1475786475" sldId="520"/>
            <ac:picMk id="15" creationId="{B0EDB209-34B3-4873-81CA-04F91D41E89D}"/>
          </ac:picMkLst>
        </pc:picChg>
        <pc:picChg chg="mod">
          <ac:chgData name="Ragnhild Halvorsrud" userId="917ea340-fd63-490f-a7db-68428d24cf32" providerId="ADAL" clId="{3F26B701-AADC-4668-AAA4-FB7BA2B947B1}" dt="2020-06-19T08:56:35.124" v="2070"/>
          <ac:picMkLst>
            <pc:docMk/>
            <pc:sldMk cId="1475786475" sldId="520"/>
            <ac:picMk id="17" creationId="{620DAC90-83B5-4B25-8E5F-5562DACF6287}"/>
          </ac:picMkLst>
        </pc:picChg>
        <pc:picChg chg="mod">
          <ac:chgData name="Ragnhild Halvorsrud" userId="917ea340-fd63-490f-a7db-68428d24cf32" providerId="ADAL" clId="{3F26B701-AADC-4668-AAA4-FB7BA2B947B1}" dt="2020-06-19T08:56:35.124" v="2070"/>
          <ac:picMkLst>
            <pc:docMk/>
            <pc:sldMk cId="1475786475" sldId="520"/>
            <ac:picMk id="18" creationId="{FF0F3DB0-8426-4A1B-B934-97FAABCAAF87}"/>
          </ac:picMkLst>
        </pc:picChg>
        <pc:picChg chg="add del mod">
          <ac:chgData name="Ragnhild Halvorsrud" userId="917ea340-fd63-490f-a7db-68428d24cf32" providerId="ADAL" clId="{3F26B701-AADC-4668-AAA4-FB7BA2B947B1}" dt="2020-06-19T08:58:23.963" v="2094" actId="478"/>
          <ac:picMkLst>
            <pc:docMk/>
            <pc:sldMk cId="1475786475" sldId="520"/>
            <ac:picMk id="22" creationId="{12919C8B-6F2A-4B88-A6DC-DA5E08E41690}"/>
          </ac:picMkLst>
        </pc:picChg>
        <pc:picChg chg="add del mod">
          <ac:chgData name="Ragnhild Halvorsrud" userId="917ea340-fd63-490f-a7db-68428d24cf32" providerId="ADAL" clId="{3F26B701-AADC-4668-AAA4-FB7BA2B947B1}" dt="2020-06-19T08:58:23.963" v="2094" actId="478"/>
          <ac:picMkLst>
            <pc:docMk/>
            <pc:sldMk cId="1475786475" sldId="520"/>
            <ac:picMk id="24" creationId="{C23E13A3-5FBE-444B-A8EC-4EB711F68DC3}"/>
          </ac:picMkLst>
        </pc:picChg>
        <pc:picChg chg="add del mod">
          <ac:chgData name="Ragnhild Halvorsrud" userId="917ea340-fd63-490f-a7db-68428d24cf32" providerId="ADAL" clId="{3F26B701-AADC-4668-AAA4-FB7BA2B947B1}" dt="2020-06-19T08:58:23.963" v="2094" actId="478"/>
          <ac:picMkLst>
            <pc:docMk/>
            <pc:sldMk cId="1475786475" sldId="520"/>
            <ac:picMk id="30" creationId="{7DC1980E-06E2-4F17-8FC1-16A7BAA8DA7F}"/>
          </ac:picMkLst>
        </pc:picChg>
        <pc:picChg chg="add mod">
          <ac:chgData name="Ragnhild Halvorsrud" userId="917ea340-fd63-490f-a7db-68428d24cf32" providerId="ADAL" clId="{3F26B701-AADC-4668-AAA4-FB7BA2B947B1}" dt="2020-06-19T08:56:35.124" v="2070"/>
          <ac:picMkLst>
            <pc:docMk/>
            <pc:sldMk cId="1475786475" sldId="520"/>
            <ac:picMk id="31" creationId="{78F778D6-B1DB-4D5A-9404-6F51B3F36E8E}"/>
          </ac:picMkLst>
        </pc:picChg>
        <pc:picChg chg="add mod">
          <ac:chgData name="Ragnhild Halvorsrud" userId="917ea340-fd63-490f-a7db-68428d24cf32" providerId="ADAL" clId="{3F26B701-AADC-4668-AAA4-FB7BA2B947B1}" dt="2020-06-19T08:56:35.124" v="2070"/>
          <ac:picMkLst>
            <pc:docMk/>
            <pc:sldMk cId="1475786475" sldId="520"/>
            <ac:picMk id="32" creationId="{20F3AAD3-8384-46AD-859B-A35CDFB06780}"/>
          </ac:picMkLst>
        </pc:picChg>
        <pc:picChg chg="add mod">
          <ac:chgData name="Ragnhild Halvorsrud" userId="917ea340-fd63-490f-a7db-68428d24cf32" providerId="ADAL" clId="{3F26B701-AADC-4668-AAA4-FB7BA2B947B1}" dt="2020-06-19T08:56:35.124" v="2070"/>
          <ac:picMkLst>
            <pc:docMk/>
            <pc:sldMk cId="1475786475" sldId="520"/>
            <ac:picMk id="33" creationId="{65714BFE-7C94-4206-AA7D-5F8BE9DCC026}"/>
          </ac:picMkLst>
        </pc:picChg>
        <pc:picChg chg="add mod">
          <ac:chgData name="Ragnhild Halvorsrud" userId="917ea340-fd63-490f-a7db-68428d24cf32" providerId="ADAL" clId="{3F26B701-AADC-4668-AAA4-FB7BA2B947B1}" dt="2020-06-19T08:56:35.124" v="2070"/>
          <ac:picMkLst>
            <pc:docMk/>
            <pc:sldMk cId="1475786475" sldId="520"/>
            <ac:picMk id="34" creationId="{14FB768A-3425-46DD-98D3-40DC52B70EB8}"/>
          </ac:picMkLst>
        </pc:picChg>
        <pc:picChg chg="add mod">
          <ac:chgData name="Ragnhild Halvorsrud" userId="917ea340-fd63-490f-a7db-68428d24cf32" providerId="ADAL" clId="{3F26B701-AADC-4668-AAA4-FB7BA2B947B1}" dt="2020-06-19T08:56:35.124" v="2070"/>
          <ac:picMkLst>
            <pc:docMk/>
            <pc:sldMk cId="1475786475" sldId="520"/>
            <ac:picMk id="35" creationId="{674B1135-8A1A-4C64-A8C6-C1B866AE57C6}"/>
          </ac:picMkLst>
        </pc:picChg>
        <pc:picChg chg="add del mod">
          <ac:chgData name="Ragnhild Halvorsrud" userId="917ea340-fd63-490f-a7db-68428d24cf32" providerId="ADAL" clId="{3F26B701-AADC-4668-AAA4-FB7BA2B947B1}" dt="2020-06-19T08:58:35.807" v="2098"/>
          <ac:picMkLst>
            <pc:docMk/>
            <pc:sldMk cId="1475786475" sldId="520"/>
            <ac:picMk id="37" creationId="{9F56095A-4D1E-40C0-A9E4-85EE67101B53}"/>
          </ac:picMkLst>
        </pc:picChg>
        <pc:picChg chg="add del mod">
          <ac:chgData name="Ragnhild Halvorsrud" userId="917ea340-fd63-490f-a7db-68428d24cf32" providerId="ADAL" clId="{3F26B701-AADC-4668-AAA4-FB7BA2B947B1}" dt="2020-06-19T08:58:35.807" v="2098"/>
          <ac:picMkLst>
            <pc:docMk/>
            <pc:sldMk cId="1475786475" sldId="520"/>
            <ac:picMk id="39" creationId="{8A183C05-B6EF-4DF7-8237-4DA44A6D5B5B}"/>
          </ac:picMkLst>
        </pc:picChg>
        <pc:picChg chg="add del mod">
          <ac:chgData name="Ragnhild Halvorsrud" userId="917ea340-fd63-490f-a7db-68428d24cf32" providerId="ADAL" clId="{3F26B701-AADC-4668-AAA4-FB7BA2B947B1}" dt="2020-06-19T08:58:35.807" v="2098"/>
          <ac:picMkLst>
            <pc:docMk/>
            <pc:sldMk cId="1475786475" sldId="520"/>
            <ac:picMk id="44" creationId="{B6209B32-A29C-4380-8245-749E6966C0D1}"/>
          </ac:picMkLst>
        </pc:picChg>
        <pc:picChg chg="add mod">
          <ac:chgData name="Ragnhild Halvorsrud" userId="917ea340-fd63-490f-a7db-68428d24cf32" providerId="ADAL" clId="{3F26B701-AADC-4668-AAA4-FB7BA2B947B1}" dt="2020-06-19T08:58:35.826" v="2099"/>
          <ac:picMkLst>
            <pc:docMk/>
            <pc:sldMk cId="1475786475" sldId="520"/>
            <ac:picMk id="46" creationId="{A78A9B6C-5D80-453C-881A-F150B6C1CE1F}"/>
          </ac:picMkLst>
        </pc:picChg>
        <pc:picChg chg="add mod">
          <ac:chgData name="Ragnhild Halvorsrud" userId="917ea340-fd63-490f-a7db-68428d24cf32" providerId="ADAL" clId="{3F26B701-AADC-4668-AAA4-FB7BA2B947B1}" dt="2020-06-19T08:58:35.826" v="2099"/>
          <ac:picMkLst>
            <pc:docMk/>
            <pc:sldMk cId="1475786475" sldId="520"/>
            <ac:picMk id="48" creationId="{40F658E7-363A-4314-B8FD-6D9B6DF30E0A}"/>
          </ac:picMkLst>
        </pc:picChg>
        <pc:picChg chg="add mod">
          <ac:chgData name="Ragnhild Halvorsrud" userId="917ea340-fd63-490f-a7db-68428d24cf32" providerId="ADAL" clId="{3F26B701-AADC-4668-AAA4-FB7BA2B947B1}" dt="2020-06-19T08:58:35.826" v="2099"/>
          <ac:picMkLst>
            <pc:docMk/>
            <pc:sldMk cId="1475786475" sldId="520"/>
            <ac:picMk id="53" creationId="{FE09B80B-8DA3-4790-A52D-92139D55C8D2}"/>
          </ac:picMkLst>
        </pc:picChg>
      </pc:sldChg>
      <pc:sldChg chg="addSp delSp modSp add mod modAnim modNotes">
        <pc:chgData name="Ragnhild Halvorsrud" userId="917ea340-fd63-490f-a7db-68428d24cf32" providerId="ADAL" clId="{3F26B701-AADC-4668-AAA4-FB7BA2B947B1}" dt="2020-06-19T17:20:47.001" v="16636" actId="790"/>
        <pc:sldMkLst>
          <pc:docMk/>
          <pc:sldMk cId="4245267515" sldId="521"/>
        </pc:sldMkLst>
        <pc:spChg chg="mod">
          <ac:chgData name="Ragnhild Halvorsrud" userId="917ea340-fd63-490f-a7db-68428d24cf32" providerId="ADAL" clId="{3F26B701-AADC-4668-AAA4-FB7BA2B947B1}" dt="2020-06-19T17:20:46.976" v="16614" actId="790"/>
          <ac:spMkLst>
            <pc:docMk/>
            <pc:sldMk cId="4245267515" sldId="521"/>
            <ac:spMk id="2" creationId="{CEF0584D-E78C-408F-A464-AF661D7CD2F8}"/>
          </ac:spMkLst>
        </pc:spChg>
        <pc:spChg chg="add mod">
          <ac:chgData name="Ragnhild Halvorsrud" userId="917ea340-fd63-490f-a7db-68428d24cf32" providerId="ADAL" clId="{3F26B701-AADC-4668-AAA4-FB7BA2B947B1}" dt="2020-06-19T17:20:46.980" v="16615" actId="790"/>
          <ac:spMkLst>
            <pc:docMk/>
            <pc:sldMk cId="4245267515" sldId="521"/>
            <ac:spMk id="3" creationId="{4E97E84E-B0E1-4C5B-896F-623199D74F24}"/>
          </ac:spMkLst>
        </pc:spChg>
        <pc:spChg chg="mod">
          <ac:chgData name="Ragnhild Halvorsrud" userId="917ea340-fd63-490f-a7db-68428d24cf32" providerId="ADAL" clId="{3F26B701-AADC-4668-AAA4-FB7BA2B947B1}" dt="2020-06-19T17:20:46.981" v="16616" actId="790"/>
          <ac:spMkLst>
            <pc:docMk/>
            <pc:sldMk cId="4245267515" sldId="521"/>
            <ac:spMk id="4" creationId="{359912B9-4EB6-42C7-BF37-C605F081559D}"/>
          </ac:spMkLst>
        </pc:spChg>
        <pc:spChg chg="add del mod">
          <ac:chgData name="Ragnhild Halvorsrud" userId="917ea340-fd63-490f-a7db-68428d24cf32" providerId="ADAL" clId="{3F26B701-AADC-4668-AAA4-FB7BA2B947B1}" dt="2020-06-19T10:25:21.478" v="8360"/>
          <ac:spMkLst>
            <pc:docMk/>
            <pc:sldMk cId="4245267515" sldId="521"/>
            <ac:spMk id="5" creationId="{E564A88C-2E35-4D8F-88D2-14511DFE1B88}"/>
          </ac:spMkLst>
        </pc:spChg>
        <pc:spChg chg="add del mod">
          <ac:chgData name="Ragnhild Halvorsrud" userId="917ea340-fd63-490f-a7db-68428d24cf32" providerId="ADAL" clId="{3F26B701-AADC-4668-AAA4-FB7BA2B947B1}" dt="2020-06-19T10:25:21.478" v="8360"/>
          <ac:spMkLst>
            <pc:docMk/>
            <pc:sldMk cId="4245267515" sldId="521"/>
            <ac:spMk id="6" creationId="{8B25BA81-C2FD-4290-A6E9-885974DC72B3}"/>
          </ac:spMkLst>
        </pc:spChg>
        <pc:spChg chg="add del mod">
          <ac:chgData name="Ragnhild Halvorsrud" userId="917ea340-fd63-490f-a7db-68428d24cf32" providerId="ADAL" clId="{3F26B701-AADC-4668-AAA4-FB7BA2B947B1}" dt="2020-06-19T10:25:21.478" v="8360"/>
          <ac:spMkLst>
            <pc:docMk/>
            <pc:sldMk cId="4245267515" sldId="521"/>
            <ac:spMk id="7" creationId="{43913829-B837-41C2-BDE6-724972E6D5D0}"/>
          </ac:spMkLst>
        </pc:spChg>
        <pc:spChg chg="add del mod">
          <ac:chgData name="Ragnhild Halvorsrud" userId="917ea340-fd63-490f-a7db-68428d24cf32" providerId="ADAL" clId="{3F26B701-AADC-4668-AAA4-FB7BA2B947B1}" dt="2020-06-19T10:25:21.478" v="8360"/>
          <ac:spMkLst>
            <pc:docMk/>
            <pc:sldMk cId="4245267515" sldId="521"/>
            <ac:spMk id="8" creationId="{57FA6F99-7DCE-4E8D-9B2C-C9F81747070A}"/>
          </ac:spMkLst>
        </pc:spChg>
        <pc:spChg chg="add del mod">
          <ac:chgData name="Ragnhild Halvorsrud" userId="917ea340-fd63-490f-a7db-68428d24cf32" providerId="ADAL" clId="{3F26B701-AADC-4668-AAA4-FB7BA2B947B1}" dt="2020-06-19T10:25:44.417" v="8364" actId="478"/>
          <ac:spMkLst>
            <pc:docMk/>
            <pc:sldMk cId="4245267515" sldId="521"/>
            <ac:spMk id="9" creationId="{19E715EE-6BBB-4B33-A51E-06DDC6496FA5}"/>
          </ac:spMkLst>
        </pc:spChg>
        <pc:spChg chg="add mod">
          <ac:chgData name="Ragnhild Halvorsrud" userId="917ea340-fd63-490f-a7db-68428d24cf32" providerId="ADAL" clId="{3F26B701-AADC-4668-AAA4-FB7BA2B947B1}" dt="2020-06-19T17:20:46.983" v="16617" actId="790"/>
          <ac:spMkLst>
            <pc:docMk/>
            <pc:sldMk cId="4245267515" sldId="521"/>
            <ac:spMk id="10" creationId="{65005528-BEDA-43CB-90F4-CC48C727D4DE}"/>
          </ac:spMkLst>
        </pc:spChg>
        <pc:spChg chg="add del mod">
          <ac:chgData name="Ragnhild Halvorsrud" userId="917ea340-fd63-490f-a7db-68428d24cf32" providerId="ADAL" clId="{3F26B701-AADC-4668-AAA4-FB7BA2B947B1}" dt="2020-06-19T16:36:54.008" v="12207" actId="478"/>
          <ac:spMkLst>
            <pc:docMk/>
            <pc:sldMk cId="4245267515" sldId="521"/>
            <ac:spMk id="11" creationId="{AF4BB1E7-7A66-4C25-BC23-156395700F6F}"/>
          </ac:spMkLst>
        </pc:spChg>
        <pc:spChg chg="add del mod">
          <ac:chgData name="Ragnhild Halvorsrud" userId="917ea340-fd63-490f-a7db-68428d24cf32" providerId="ADAL" clId="{3F26B701-AADC-4668-AAA4-FB7BA2B947B1}" dt="2020-06-19T10:26:01.192" v="8366" actId="478"/>
          <ac:spMkLst>
            <pc:docMk/>
            <pc:sldMk cId="4245267515" sldId="521"/>
            <ac:spMk id="12" creationId="{6FC19258-1157-40CF-8319-90C9A5C8D2E8}"/>
          </ac:spMkLst>
        </pc:spChg>
        <pc:spChg chg="add mod">
          <ac:chgData name="Ragnhild Halvorsrud" userId="917ea340-fd63-490f-a7db-68428d24cf32" providerId="ADAL" clId="{3F26B701-AADC-4668-AAA4-FB7BA2B947B1}" dt="2020-06-19T17:20:46.983" v="16618"/>
          <ac:spMkLst>
            <pc:docMk/>
            <pc:sldMk cId="4245267515" sldId="521"/>
            <ac:spMk id="13" creationId="{40D2E521-E634-4476-9715-CD546D017F05}"/>
          </ac:spMkLst>
        </pc:spChg>
        <pc:spChg chg="add mod">
          <ac:chgData name="Ragnhild Halvorsrud" userId="917ea340-fd63-490f-a7db-68428d24cf32" providerId="ADAL" clId="{3F26B701-AADC-4668-AAA4-FB7BA2B947B1}" dt="2020-06-19T17:20:46.985" v="16619"/>
          <ac:spMkLst>
            <pc:docMk/>
            <pc:sldMk cId="4245267515" sldId="521"/>
            <ac:spMk id="14" creationId="{1CD0294F-1770-438D-A1BE-E44FD4628254}"/>
          </ac:spMkLst>
        </pc:spChg>
        <pc:spChg chg="add mod">
          <ac:chgData name="Ragnhild Halvorsrud" userId="917ea340-fd63-490f-a7db-68428d24cf32" providerId="ADAL" clId="{3F26B701-AADC-4668-AAA4-FB7BA2B947B1}" dt="2020-06-19T17:20:46.986" v="16620"/>
          <ac:spMkLst>
            <pc:docMk/>
            <pc:sldMk cId="4245267515" sldId="521"/>
            <ac:spMk id="15" creationId="{5B2C60AC-06E9-43E0-86D4-85C5B3E2395B}"/>
          </ac:spMkLst>
        </pc:spChg>
        <pc:spChg chg="add mod">
          <ac:chgData name="Ragnhild Halvorsrud" userId="917ea340-fd63-490f-a7db-68428d24cf32" providerId="ADAL" clId="{3F26B701-AADC-4668-AAA4-FB7BA2B947B1}" dt="2020-06-19T17:20:46.986" v="16621"/>
          <ac:spMkLst>
            <pc:docMk/>
            <pc:sldMk cId="4245267515" sldId="521"/>
            <ac:spMk id="16" creationId="{CDB11C76-C880-4B5E-8205-CA2F7A9A43F8}"/>
          </ac:spMkLst>
        </pc:spChg>
        <pc:spChg chg="add mod">
          <ac:chgData name="Ragnhild Halvorsrud" userId="917ea340-fd63-490f-a7db-68428d24cf32" providerId="ADAL" clId="{3F26B701-AADC-4668-AAA4-FB7BA2B947B1}" dt="2020-06-19T17:20:46.987" v="16622"/>
          <ac:spMkLst>
            <pc:docMk/>
            <pc:sldMk cId="4245267515" sldId="521"/>
            <ac:spMk id="19" creationId="{0D058E7D-D475-431D-966B-F0520E7AC49A}"/>
          </ac:spMkLst>
        </pc:spChg>
        <pc:spChg chg="add mod">
          <ac:chgData name="Ragnhild Halvorsrud" userId="917ea340-fd63-490f-a7db-68428d24cf32" providerId="ADAL" clId="{3F26B701-AADC-4668-AAA4-FB7BA2B947B1}" dt="2020-06-19T17:20:46.988" v="16623"/>
          <ac:spMkLst>
            <pc:docMk/>
            <pc:sldMk cId="4245267515" sldId="521"/>
            <ac:spMk id="20" creationId="{342D0868-9FCA-41F9-868F-3D7965033A43}"/>
          </ac:spMkLst>
        </pc:spChg>
        <pc:spChg chg="add mod">
          <ac:chgData name="Ragnhild Halvorsrud" userId="917ea340-fd63-490f-a7db-68428d24cf32" providerId="ADAL" clId="{3F26B701-AADC-4668-AAA4-FB7BA2B947B1}" dt="2020-06-19T17:20:46.989" v="16624"/>
          <ac:spMkLst>
            <pc:docMk/>
            <pc:sldMk cId="4245267515" sldId="521"/>
            <ac:spMk id="22" creationId="{F1184965-7F36-4594-A929-BAD4678FABAB}"/>
          </ac:spMkLst>
        </pc:spChg>
        <pc:spChg chg="add mod">
          <ac:chgData name="Ragnhild Halvorsrud" userId="917ea340-fd63-490f-a7db-68428d24cf32" providerId="ADAL" clId="{3F26B701-AADC-4668-AAA4-FB7BA2B947B1}" dt="2020-06-19T17:20:46.990" v="16625"/>
          <ac:spMkLst>
            <pc:docMk/>
            <pc:sldMk cId="4245267515" sldId="521"/>
            <ac:spMk id="23" creationId="{708197C1-AC71-4324-AB88-E6D2E60C62D9}"/>
          </ac:spMkLst>
        </pc:spChg>
        <pc:spChg chg="add mod">
          <ac:chgData name="Ragnhild Halvorsrud" userId="917ea340-fd63-490f-a7db-68428d24cf32" providerId="ADAL" clId="{3F26B701-AADC-4668-AAA4-FB7BA2B947B1}" dt="2020-06-19T17:20:46.991" v="16626"/>
          <ac:spMkLst>
            <pc:docMk/>
            <pc:sldMk cId="4245267515" sldId="521"/>
            <ac:spMk id="24" creationId="{5CF02FD6-8738-4A45-8BEE-F33B806ACADE}"/>
          </ac:spMkLst>
        </pc:spChg>
        <pc:spChg chg="add mod">
          <ac:chgData name="Ragnhild Halvorsrud" userId="917ea340-fd63-490f-a7db-68428d24cf32" providerId="ADAL" clId="{3F26B701-AADC-4668-AAA4-FB7BA2B947B1}" dt="2020-06-19T17:20:46.992" v="16627"/>
          <ac:spMkLst>
            <pc:docMk/>
            <pc:sldMk cId="4245267515" sldId="521"/>
            <ac:spMk id="25" creationId="{FF5463BE-EA2C-4BB7-9B23-428B6AA63DE0}"/>
          </ac:spMkLst>
        </pc:spChg>
        <pc:spChg chg="add mod">
          <ac:chgData name="Ragnhild Halvorsrud" userId="917ea340-fd63-490f-a7db-68428d24cf32" providerId="ADAL" clId="{3F26B701-AADC-4668-AAA4-FB7BA2B947B1}" dt="2020-06-19T17:20:46.992" v="16628"/>
          <ac:spMkLst>
            <pc:docMk/>
            <pc:sldMk cId="4245267515" sldId="521"/>
            <ac:spMk id="28" creationId="{A77A774B-0AD4-47E2-BE6E-652753346637}"/>
          </ac:spMkLst>
        </pc:spChg>
        <pc:spChg chg="add mod">
          <ac:chgData name="Ragnhild Halvorsrud" userId="917ea340-fd63-490f-a7db-68428d24cf32" providerId="ADAL" clId="{3F26B701-AADC-4668-AAA4-FB7BA2B947B1}" dt="2020-06-19T17:20:46.993" v="16629"/>
          <ac:spMkLst>
            <pc:docMk/>
            <pc:sldMk cId="4245267515" sldId="521"/>
            <ac:spMk id="29" creationId="{E2AC00F9-5259-42E1-85A4-8BB905E5EC98}"/>
          </ac:spMkLst>
        </pc:spChg>
        <pc:spChg chg="add mod">
          <ac:chgData name="Ragnhild Halvorsrud" userId="917ea340-fd63-490f-a7db-68428d24cf32" providerId="ADAL" clId="{3F26B701-AADC-4668-AAA4-FB7BA2B947B1}" dt="2020-06-19T17:20:46.994" v="16630"/>
          <ac:spMkLst>
            <pc:docMk/>
            <pc:sldMk cId="4245267515" sldId="521"/>
            <ac:spMk id="30" creationId="{6B371809-40CF-4D63-98B7-8ED43F621298}"/>
          </ac:spMkLst>
        </pc:spChg>
        <pc:spChg chg="add mod">
          <ac:chgData name="Ragnhild Halvorsrud" userId="917ea340-fd63-490f-a7db-68428d24cf32" providerId="ADAL" clId="{3F26B701-AADC-4668-AAA4-FB7BA2B947B1}" dt="2020-06-19T17:20:46.994" v="16631"/>
          <ac:spMkLst>
            <pc:docMk/>
            <pc:sldMk cId="4245267515" sldId="521"/>
            <ac:spMk id="31" creationId="{5941CE5C-0168-4ED5-B254-192761ABF9DF}"/>
          </ac:spMkLst>
        </pc:spChg>
        <pc:spChg chg="add mod">
          <ac:chgData name="Ragnhild Halvorsrud" userId="917ea340-fd63-490f-a7db-68428d24cf32" providerId="ADAL" clId="{3F26B701-AADC-4668-AAA4-FB7BA2B947B1}" dt="2020-06-19T17:20:46.995" v="16632"/>
          <ac:spMkLst>
            <pc:docMk/>
            <pc:sldMk cId="4245267515" sldId="521"/>
            <ac:spMk id="32" creationId="{4C1118E5-5484-44FD-947B-6BC1EB0954C1}"/>
          </ac:spMkLst>
        </pc:spChg>
        <pc:spChg chg="add mod">
          <ac:chgData name="Ragnhild Halvorsrud" userId="917ea340-fd63-490f-a7db-68428d24cf32" providerId="ADAL" clId="{3F26B701-AADC-4668-AAA4-FB7BA2B947B1}" dt="2020-06-19T17:20:46.996" v="16633"/>
          <ac:spMkLst>
            <pc:docMk/>
            <pc:sldMk cId="4245267515" sldId="521"/>
            <ac:spMk id="33" creationId="{DC93BDB7-0755-4D69-9C8D-44A28E01061F}"/>
          </ac:spMkLst>
        </pc:spChg>
        <pc:spChg chg="add mod">
          <ac:chgData name="Ragnhild Halvorsrud" userId="917ea340-fd63-490f-a7db-68428d24cf32" providerId="ADAL" clId="{3F26B701-AADC-4668-AAA4-FB7BA2B947B1}" dt="2020-06-19T17:20:46.997" v="16634" actId="790"/>
          <ac:spMkLst>
            <pc:docMk/>
            <pc:sldMk cId="4245267515" sldId="521"/>
            <ac:spMk id="34" creationId="{F1375318-2C21-4EEB-B430-22590AA28AB1}"/>
          </ac:spMkLst>
        </pc:spChg>
        <pc:picChg chg="add mod">
          <ac:chgData name="Ragnhild Halvorsrud" userId="917ea340-fd63-490f-a7db-68428d24cf32" providerId="ADAL" clId="{3F26B701-AADC-4668-AAA4-FB7BA2B947B1}" dt="2020-06-19T16:36:59.500" v="12208" actId="1076"/>
          <ac:picMkLst>
            <pc:docMk/>
            <pc:sldMk cId="4245267515" sldId="521"/>
            <ac:picMk id="35" creationId="{3469D6E0-9BC0-4425-85C6-F9A85F72B40C}"/>
          </ac:picMkLst>
        </pc:picChg>
        <pc:cxnChg chg="add mod">
          <ac:chgData name="Ragnhild Halvorsrud" userId="917ea340-fd63-490f-a7db-68428d24cf32" providerId="ADAL" clId="{3F26B701-AADC-4668-AAA4-FB7BA2B947B1}" dt="2020-06-19T12:21:25.182" v="10349" actId="1076"/>
          <ac:cxnSpMkLst>
            <pc:docMk/>
            <pc:sldMk cId="4245267515" sldId="521"/>
            <ac:cxnSpMk id="17" creationId="{9C71034E-BFF9-4D9C-B55A-226881B1CD44}"/>
          </ac:cxnSpMkLst>
        </pc:cxnChg>
        <pc:cxnChg chg="add mod">
          <ac:chgData name="Ragnhild Halvorsrud" userId="917ea340-fd63-490f-a7db-68428d24cf32" providerId="ADAL" clId="{3F26B701-AADC-4668-AAA4-FB7BA2B947B1}" dt="2020-06-19T12:21:25.182" v="10349" actId="1076"/>
          <ac:cxnSpMkLst>
            <pc:docMk/>
            <pc:sldMk cId="4245267515" sldId="521"/>
            <ac:cxnSpMk id="18" creationId="{974FE529-DB7F-471D-8A5D-EFCEB97297D1}"/>
          </ac:cxnSpMkLst>
        </pc:cxnChg>
        <pc:cxnChg chg="add mod">
          <ac:chgData name="Ragnhild Halvorsrud" userId="917ea340-fd63-490f-a7db-68428d24cf32" providerId="ADAL" clId="{3F26B701-AADC-4668-AAA4-FB7BA2B947B1}" dt="2020-06-19T12:21:25.182" v="10349" actId="1076"/>
          <ac:cxnSpMkLst>
            <pc:docMk/>
            <pc:sldMk cId="4245267515" sldId="521"/>
            <ac:cxnSpMk id="21" creationId="{B8D0DA7A-1773-4B82-AC4D-16736CF5F44B}"/>
          </ac:cxnSpMkLst>
        </pc:cxnChg>
        <pc:cxnChg chg="add mod">
          <ac:chgData name="Ragnhild Halvorsrud" userId="917ea340-fd63-490f-a7db-68428d24cf32" providerId="ADAL" clId="{3F26B701-AADC-4668-AAA4-FB7BA2B947B1}" dt="2020-06-19T12:21:25.182" v="10349" actId="1076"/>
          <ac:cxnSpMkLst>
            <pc:docMk/>
            <pc:sldMk cId="4245267515" sldId="521"/>
            <ac:cxnSpMk id="26" creationId="{938B8B73-7659-41F9-9D1E-A8D97ADE1A52}"/>
          </ac:cxnSpMkLst>
        </pc:cxnChg>
        <pc:cxnChg chg="add mod">
          <ac:chgData name="Ragnhild Halvorsrud" userId="917ea340-fd63-490f-a7db-68428d24cf32" providerId="ADAL" clId="{3F26B701-AADC-4668-AAA4-FB7BA2B947B1}" dt="2020-06-19T12:21:25.182" v="10349" actId="1076"/>
          <ac:cxnSpMkLst>
            <pc:docMk/>
            <pc:sldMk cId="4245267515" sldId="521"/>
            <ac:cxnSpMk id="27" creationId="{6563AE76-E623-41B2-A2D4-1A2D40373359}"/>
          </ac:cxnSpMkLst>
        </pc:cxnChg>
      </pc:sldChg>
      <pc:sldChg chg="addSp delSp modSp new mod modNotes">
        <pc:chgData name="Ragnhild Halvorsrud" userId="917ea340-fd63-490f-a7db-68428d24cf32" providerId="ADAL" clId="{3F26B701-AADC-4668-AAA4-FB7BA2B947B1}" dt="2020-06-19T17:20:46.470" v="16348" actId="790"/>
        <pc:sldMkLst>
          <pc:docMk/>
          <pc:sldMk cId="1796706160" sldId="522"/>
        </pc:sldMkLst>
        <pc:spChg chg="mod">
          <ac:chgData name="Ragnhild Halvorsrud" userId="917ea340-fd63-490f-a7db-68428d24cf32" providerId="ADAL" clId="{3F26B701-AADC-4668-AAA4-FB7BA2B947B1}" dt="2020-06-19T17:20:46.056" v="16144" actId="790"/>
          <ac:spMkLst>
            <pc:docMk/>
            <pc:sldMk cId="1796706160" sldId="522"/>
            <ac:spMk id="2" creationId="{1AA7EC0E-8CFE-424D-8AF5-64D77111E340}"/>
          </ac:spMkLst>
        </pc:spChg>
        <pc:spChg chg="mod">
          <ac:chgData name="Ragnhild Halvorsrud" userId="917ea340-fd63-490f-a7db-68428d24cf32" providerId="ADAL" clId="{3F26B701-AADC-4668-AAA4-FB7BA2B947B1}" dt="2020-06-19T17:20:46.058" v="16145" actId="790"/>
          <ac:spMkLst>
            <pc:docMk/>
            <pc:sldMk cId="1796706160" sldId="522"/>
            <ac:spMk id="3" creationId="{CC71634D-2104-4EAC-95B0-FB6EEB37464F}"/>
          </ac:spMkLst>
        </pc:spChg>
        <pc:spChg chg="mod">
          <ac:chgData name="Ragnhild Halvorsrud" userId="917ea340-fd63-490f-a7db-68428d24cf32" providerId="ADAL" clId="{3F26B701-AADC-4668-AAA4-FB7BA2B947B1}" dt="2020-06-19T17:20:46.061" v="16146" actId="790"/>
          <ac:spMkLst>
            <pc:docMk/>
            <pc:sldMk cId="1796706160" sldId="522"/>
            <ac:spMk id="6" creationId="{71D0F299-2A29-4725-A502-5CCEB5DB1216}"/>
          </ac:spMkLst>
        </pc:spChg>
        <pc:spChg chg="mod">
          <ac:chgData name="Ragnhild Halvorsrud" userId="917ea340-fd63-490f-a7db-68428d24cf32" providerId="ADAL" clId="{3F26B701-AADC-4668-AAA4-FB7BA2B947B1}" dt="2020-06-19T17:20:46.064" v="16147" actId="790"/>
          <ac:spMkLst>
            <pc:docMk/>
            <pc:sldMk cId="1796706160" sldId="522"/>
            <ac:spMk id="7" creationId="{0F185E91-F8E2-4BA5-9712-DEEEB3F3E6DC}"/>
          </ac:spMkLst>
        </pc:spChg>
        <pc:spChg chg="mod">
          <ac:chgData name="Ragnhild Halvorsrud" userId="917ea340-fd63-490f-a7db-68428d24cf32" providerId="ADAL" clId="{3F26B701-AADC-4668-AAA4-FB7BA2B947B1}" dt="2020-06-19T17:20:46.066" v="16148" actId="790"/>
          <ac:spMkLst>
            <pc:docMk/>
            <pc:sldMk cId="1796706160" sldId="522"/>
            <ac:spMk id="8" creationId="{7013D52F-41C1-4B0F-9BA9-E04F8BDE903E}"/>
          </ac:spMkLst>
        </pc:spChg>
        <pc:spChg chg="mod">
          <ac:chgData name="Ragnhild Halvorsrud" userId="917ea340-fd63-490f-a7db-68428d24cf32" providerId="ADAL" clId="{3F26B701-AADC-4668-AAA4-FB7BA2B947B1}" dt="2020-06-19T17:20:46.068" v="16149" actId="790"/>
          <ac:spMkLst>
            <pc:docMk/>
            <pc:sldMk cId="1796706160" sldId="522"/>
            <ac:spMk id="9" creationId="{C05B714A-07E7-49AA-9EB6-7AFF0550A600}"/>
          </ac:spMkLst>
        </pc:spChg>
        <pc:spChg chg="mod">
          <ac:chgData name="Ragnhild Halvorsrud" userId="917ea340-fd63-490f-a7db-68428d24cf32" providerId="ADAL" clId="{3F26B701-AADC-4668-AAA4-FB7BA2B947B1}" dt="2020-06-19T17:20:46.070" v="16150" actId="790"/>
          <ac:spMkLst>
            <pc:docMk/>
            <pc:sldMk cId="1796706160" sldId="522"/>
            <ac:spMk id="10" creationId="{96AF4AEF-0A37-40B1-B08E-D341D7F6E36F}"/>
          </ac:spMkLst>
        </pc:spChg>
        <pc:spChg chg="mod">
          <ac:chgData name="Ragnhild Halvorsrud" userId="917ea340-fd63-490f-a7db-68428d24cf32" providerId="ADAL" clId="{3F26B701-AADC-4668-AAA4-FB7BA2B947B1}" dt="2020-06-19T17:20:46.072" v="16151" actId="790"/>
          <ac:spMkLst>
            <pc:docMk/>
            <pc:sldMk cId="1796706160" sldId="522"/>
            <ac:spMk id="11" creationId="{EAB67B61-4982-483F-ACE7-222BACC451B1}"/>
          </ac:spMkLst>
        </pc:spChg>
        <pc:spChg chg="mod">
          <ac:chgData name="Ragnhild Halvorsrud" userId="917ea340-fd63-490f-a7db-68428d24cf32" providerId="ADAL" clId="{3F26B701-AADC-4668-AAA4-FB7BA2B947B1}" dt="2020-06-19T17:20:46.074" v="16152" actId="790"/>
          <ac:spMkLst>
            <pc:docMk/>
            <pc:sldMk cId="1796706160" sldId="522"/>
            <ac:spMk id="12" creationId="{620474D1-01B1-4967-9E36-C9A15A15EC49}"/>
          </ac:spMkLst>
        </pc:spChg>
        <pc:spChg chg="mod">
          <ac:chgData name="Ragnhild Halvorsrud" userId="917ea340-fd63-490f-a7db-68428d24cf32" providerId="ADAL" clId="{3F26B701-AADC-4668-AAA4-FB7BA2B947B1}" dt="2020-06-19T17:20:46.077" v="16153" actId="790"/>
          <ac:spMkLst>
            <pc:docMk/>
            <pc:sldMk cId="1796706160" sldId="522"/>
            <ac:spMk id="13" creationId="{7E4B0E4A-0E11-4068-A97D-15D6532975F5}"/>
          </ac:spMkLst>
        </pc:spChg>
        <pc:spChg chg="mod">
          <ac:chgData name="Ragnhild Halvorsrud" userId="917ea340-fd63-490f-a7db-68428d24cf32" providerId="ADAL" clId="{3F26B701-AADC-4668-AAA4-FB7BA2B947B1}" dt="2020-06-19T17:20:46.079" v="16154" actId="790"/>
          <ac:spMkLst>
            <pc:docMk/>
            <pc:sldMk cId="1796706160" sldId="522"/>
            <ac:spMk id="15" creationId="{8CCA8137-DAE0-4812-B6CC-5D1E6365A141}"/>
          </ac:spMkLst>
        </pc:spChg>
        <pc:spChg chg="mod">
          <ac:chgData name="Ragnhild Halvorsrud" userId="917ea340-fd63-490f-a7db-68428d24cf32" providerId="ADAL" clId="{3F26B701-AADC-4668-AAA4-FB7BA2B947B1}" dt="2020-06-19T17:20:46.081" v="16155" actId="790"/>
          <ac:spMkLst>
            <pc:docMk/>
            <pc:sldMk cId="1796706160" sldId="522"/>
            <ac:spMk id="16" creationId="{5532483D-641C-4FCE-A1AA-6DA5880420EB}"/>
          </ac:spMkLst>
        </pc:spChg>
        <pc:spChg chg="mod">
          <ac:chgData name="Ragnhild Halvorsrud" userId="917ea340-fd63-490f-a7db-68428d24cf32" providerId="ADAL" clId="{3F26B701-AADC-4668-AAA4-FB7BA2B947B1}" dt="2020-06-19T17:20:46.083" v="16156" actId="790"/>
          <ac:spMkLst>
            <pc:docMk/>
            <pc:sldMk cId="1796706160" sldId="522"/>
            <ac:spMk id="17" creationId="{3F4285C9-353E-4FBB-9918-4297D0626841}"/>
          </ac:spMkLst>
        </pc:spChg>
        <pc:spChg chg="mod">
          <ac:chgData name="Ragnhild Halvorsrud" userId="917ea340-fd63-490f-a7db-68428d24cf32" providerId="ADAL" clId="{3F26B701-AADC-4668-AAA4-FB7BA2B947B1}" dt="2020-06-19T17:20:46.085" v="16157" actId="790"/>
          <ac:spMkLst>
            <pc:docMk/>
            <pc:sldMk cId="1796706160" sldId="522"/>
            <ac:spMk id="18" creationId="{D3BADDCD-2314-4441-917E-F8018D4542BF}"/>
          </ac:spMkLst>
        </pc:spChg>
        <pc:spChg chg="mod">
          <ac:chgData name="Ragnhild Halvorsrud" userId="917ea340-fd63-490f-a7db-68428d24cf32" providerId="ADAL" clId="{3F26B701-AADC-4668-AAA4-FB7BA2B947B1}" dt="2020-06-19T17:20:46.087" v="16158" actId="790"/>
          <ac:spMkLst>
            <pc:docMk/>
            <pc:sldMk cId="1796706160" sldId="522"/>
            <ac:spMk id="19" creationId="{B27C7C2C-9D4B-4B31-A40F-C79521CE5873}"/>
          </ac:spMkLst>
        </pc:spChg>
        <pc:spChg chg="mod">
          <ac:chgData name="Ragnhild Halvorsrud" userId="917ea340-fd63-490f-a7db-68428d24cf32" providerId="ADAL" clId="{3F26B701-AADC-4668-AAA4-FB7BA2B947B1}" dt="2020-06-19T17:20:46.089" v="16159" actId="790"/>
          <ac:spMkLst>
            <pc:docMk/>
            <pc:sldMk cId="1796706160" sldId="522"/>
            <ac:spMk id="20" creationId="{D10ECEB4-B525-491A-98EC-7BE4E1740C49}"/>
          </ac:spMkLst>
        </pc:spChg>
        <pc:spChg chg="mod">
          <ac:chgData name="Ragnhild Halvorsrud" userId="917ea340-fd63-490f-a7db-68428d24cf32" providerId="ADAL" clId="{3F26B701-AADC-4668-AAA4-FB7BA2B947B1}" dt="2020-06-19T17:20:46.091" v="16160" actId="790"/>
          <ac:spMkLst>
            <pc:docMk/>
            <pc:sldMk cId="1796706160" sldId="522"/>
            <ac:spMk id="21" creationId="{B7975410-54D5-44DF-AD2D-11AF01455401}"/>
          </ac:spMkLst>
        </pc:spChg>
        <pc:spChg chg="mod">
          <ac:chgData name="Ragnhild Halvorsrud" userId="917ea340-fd63-490f-a7db-68428d24cf32" providerId="ADAL" clId="{3F26B701-AADC-4668-AAA4-FB7BA2B947B1}" dt="2020-06-19T17:20:46.094" v="16161" actId="790"/>
          <ac:spMkLst>
            <pc:docMk/>
            <pc:sldMk cId="1796706160" sldId="522"/>
            <ac:spMk id="22" creationId="{048D66AD-A945-4DA1-9CB3-D7ADA85FAF92}"/>
          </ac:spMkLst>
        </pc:spChg>
        <pc:spChg chg="mod">
          <ac:chgData name="Ragnhild Halvorsrud" userId="917ea340-fd63-490f-a7db-68428d24cf32" providerId="ADAL" clId="{3F26B701-AADC-4668-AAA4-FB7BA2B947B1}" dt="2020-06-19T17:20:46.096" v="16162" actId="790"/>
          <ac:spMkLst>
            <pc:docMk/>
            <pc:sldMk cId="1796706160" sldId="522"/>
            <ac:spMk id="24" creationId="{1376EC91-E225-473A-8C8C-E38EA9A03FB5}"/>
          </ac:spMkLst>
        </pc:spChg>
        <pc:spChg chg="mod">
          <ac:chgData name="Ragnhild Halvorsrud" userId="917ea340-fd63-490f-a7db-68428d24cf32" providerId="ADAL" clId="{3F26B701-AADC-4668-AAA4-FB7BA2B947B1}" dt="2020-06-19T17:20:46.098" v="16163" actId="790"/>
          <ac:spMkLst>
            <pc:docMk/>
            <pc:sldMk cId="1796706160" sldId="522"/>
            <ac:spMk id="25" creationId="{835DE645-25DB-4401-8318-3BC9C16F28DD}"/>
          </ac:spMkLst>
        </pc:spChg>
        <pc:spChg chg="mod">
          <ac:chgData name="Ragnhild Halvorsrud" userId="917ea340-fd63-490f-a7db-68428d24cf32" providerId="ADAL" clId="{3F26B701-AADC-4668-AAA4-FB7BA2B947B1}" dt="2020-06-19T17:20:46.100" v="16164" actId="790"/>
          <ac:spMkLst>
            <pc:docMk/>
            <pc:sldMk cId="1796706160" sldId="522"/>
            <ac:spMk id="26" creationId="{901F88F2-6A01-4550-A7EF-D4D1921ED205}"/>
          </ac:spMkLst>
        </pc:spChg>
        <pc:spChg chg="mod">
          <ac:chgData name="Ragnhild Halvorsrud" userId="917ea340-fd63-490f-a7db-68428d24cf32" providerId="ADAL" clId="{3F26B701-AADC-4668-AAA4-FB7BA2B947B1}" dt="2020-06-19T17:20:46.102" v="16165" actId="790"/>
          <ac:spMkLst>
            <pc:docMk/>
            <pc:sldMk cId="1796706160" sldId="522"/>
            <ac:spMk id="27" creationId="{C1A6664E-7BAD-44B3-A5CA-B19F4ED799D7}"/>
          </ac:spMkLst>
        </pc:spChg>
        <pc:spChg chg="mod">
          <ac:chgData name="Ragnhild Halvorsrud" userId="917ea340-fd63-490f-a7db-68428d24cf32" providerId="ADAL" clId="{3F26B701-AADC-4668-AAA4-FB7BA2B947B1}" dt="2020-06-19T17:20:46.105" v="16166" actId="790"/>
          <ac:spMkLst>
            <pc:docMk/>
            <pc:sldMk cId="1796706160" sldId="522"/>
            <ac:spMk id="28" creationId="{2FBC74BC-0810-448F-B6CE-85869778AF76}"/>
          </ac:spMkLst>
        </pc:spChg>
        <pc:spChg chg="mod">
          <ac:chgData name="Ragnhild Halvorsrud" userId="917ea340-fd63-490f-a7db-68428d24cf32" providerId="ADAL" clId="{3F26B701-AADC-4668-AAA4-FB7BA2B947B1}" dt="2020-06-19T17:20:46.107" v="16167" actId="790"/>
          <ac:spMkLst>
            <pc:docMk/>
            <pc:sldMk cId="1796706160" sldId="522"/>
            <ac:spMk id="29" creationId="{18D92134-E209-4497-97BD-A48A822283B7}"/>
          </ac:spMkLst>
        </pc:spChg>
        <pc:spChg chg="mod">
          <ac:chgData name="Ragnhild Halvorsrud" userId="917ea340-fd63-490f-a7db-68428d24cf32" providerId="ADAL" clId="{3F26B701-AADC-4668-AAA4-FB7BA2B947B1}" dt="2020-06-19T17:20:46.108" v="16168" actId="790"/>
          <ac:spMkLst>
            <pc:docMk/>
            <pc:sldMk cId="1796706160" sldId="522"/>
            <ac:spMk id="30" creationId="{E762E981-8B3D-4FBA-B7B6-4C06D058D6C4}"/>
          </ac:spMkLst>
        </pc:spChg>
        <pc:spChg chg="mod">
          <ac:chgData name="Ragnhild Halvorsrud" userId="917ea340-fd63-490f-a7db-68428d24cf32" providerId="ADAL" clId="{3F26B701-AADC-4668-AAA4-FB7BA2B947B1}" dt="2020-06-19T17:20:46.110" v="16169" actId="790"/>
          <ac:spMkLst>
            <pc:docMk/>
            <pc:sldMk cId="1796706160" sldId="522"/>
            <ac:spMk id="31" creationId="{AE5C7A4E-7897-4BB6-A64B-3BED367B1C84}"/>
          </ac:spMkLst>
        </pc:spChg>
        <pc:spChg chg="mod">
          <ac:chgData name="Ragnhild Halvorsrud" userId="917ea340-fd63-490f-a7db-68428d24cf32" providerId="ADAL" clId="{3F26B701-AADC-4668-AAA4-FB7BA2B947B1}" dt="2020-06-19T17:20:46.113" v="16170" actId="790"/>
          <ac:spMkLst>
            <pc:docMk/>
            <pc:sldMk cId="1796706160" sldId="522"/>
            <ac:spMk id="33" creationId="{A28AEF36-9540-406D-A826-887ADE0BAA3E}"/>
          </ac:spMkLst>
        </pc:spChg>
        <pc:spChg chg="mod">
          <ac:chgData name="Ragnhild Halvorsrud" userId="917ea340-fd63-490f-a7db-68428d24cf32" providerId="ADAL" clId="{3F26B701-AADC-4668-AAA4-FB7BA2B947B1}" dt="2020-06-19T17:20:46.115" v="16171" actId="790"/>
          <ac:spMkLst>
            <pc:docMk/>
            <pc:sldMk cId="1796706160" sldId="522"/>
            <ac:spMk id="34" creationId="{E525A1D4-B7CC-414F-9192-715B055403A3}"/>
          </ac:spMkLst>
        </pc:spChg>
        <pc:spChg chg="mod">
          <ac:chgData name="Ragnhild Halvorsrud" userId="917ea340-fd63-490f-a7db-68428d24cf32" providerId="ADAL" clId="{3F26B701-AADC-4668-AAA4-FB7BA2B947B1}" dt="2020-06-19T17:20:46.117" v="16172" actId="790"/>
          <ac:spMkLst>
            <pc:docMk/>
            <pc:sldMk cId="1796706160" sldId="522"/>
            <ac:spMk id="35" creationId="{CB0255F7-AD1F-4662-9D0C-E873E6762E1A}"/>
          </ac:spMkLst>
        </pc:spChg>
        <pc:spChg chg="mod">
          <ac:chgData name="Ragnhild Halvorsrud" userId="917ea340-fd63-490f-a7db-68428d24cf32" providerId="ADAL" clId="{3F26B701-AADC-4668-AAA4-FB7BA2B947B1}" dt="2020-06-19T17:20:46.119" v="16173" actId="790"/>
          <ac:spMkLst>
            <pc:docMk/>
            <pc:sldMk cId="1796706160" sldId="522"/>
            <ac:spMk id="36" creationId="{5D60650B-9EB9-4655-BDBD-458DCD20A98E}"/>
          </ac:spMkLst>
        </pc:spChg>
        <pc:spChg chg="mod">
          <ac:chgData name="Ragnhild Halvorsrud" userId="917ea340-fd63-490f-a7db-68428d24cf32" providerId="ADAL" clId="{3F26B701-AADC-4668-AAA4-FB7BA2B947B1}" dt="2020-06-19T17:20:46.120" v="16174" actId="790"/>
          <ac:spMkLst>
            <pc:docMk/>
            <pc:sldMk cId="1796706160" sldId="522"/>
            <ac:spMk id="37" creationId="{337D5BBE-7742-4602-8EF9-E1E2EF47C06B}"/>
          </ac:spMkLst>
        </pc:spChg>
        <pc:spChg chg="mod">
          <ac:chgData name="Ragnhild Halvorsrud" userId="917ea340-fd63-490f-a7db-68428d24cf32" providerId="ADAL" clId="{3F26B701-AADC-4668-AAA4-FB7BA2B947B1}" dt="2020-06-19T17:20:46.122" v="16175" actId="790"/>
          <ac:spMkLst>
            <pc:docMk/>
            <pc:sldMk cId="1796706160" sldId="522"/>
            <ac:spMk id="38" creationId="{3A21568C-BEF3-4CD3-852D-BC6846FC9989}"/>
          </ac:spMkLst>
        </pc:spChg>
        <pc:spChg chg="mod">
          <ac:chgData name="Ragnhild Halvorsrud" userId="917ea340-fd63-490f-a7db-68428d24cf32" providerId="ADAL" clId="{3F26B701-AADC-4668-AAA4-FB7BA2B947B1}" dt="2020-06-19T17:20:46.124" v="16176" actId="790"/>
          <ac:spMkLst>
            <pc:docMk/>
            <pc:sldMk cId="1796706160" sldId="522"/>
            <ac:spMk id="39" creationId="{838C484B-882B-4901-A45C-68F3B27A7C7F}"/>
          </ac:spMkLst>
        </pc:spChg>
        <pc:spChg chg="mod">
          <ac:chgData name="Ragnhild Halvorsrud" userId="917ea340-fd63-490f-a7db-68428d24cf32" providerId="ADAL" clId="{3F26B701-AADC-4668-AAA4-FB7BA2B947B1}" dt="2020-06-19T17:20:46.126" v="16177" actId="790"/>
          <ac:spMkLst>
            <pc:docMk/>
            <pc:sldMk cId="1796706160" sldId="522"/>
            <ac:spMk id="40" creationId="{90483C43-157F-4CCB-A0B2-F8D689AB097C}"/>
          </ac:spMkLst>
        </pc:spChg>
        <pc:spChg chg="mod">
          <ac:chgData name="Ragnhild Halvorsrud" userId="917ea340-fd63-490f-a7db-68428d24cf32" providerId="ADAL" clId="{3F26B701-AADC-4668-AAA4-FB7BA2B947B1}" dt="2020-06-19T17:20:46.128" v="16178" actId="790"/>
          <ac:spMkLst>
            <pc:docMk/>
            <pc:sldMk cId="1796706160" sldId="522"/>
            <ac:spMk id="42" creationId="{70F9F124-6B73-4C5C-8D56-EC106D746C4C}"/>
          </ac:spMkLst>
        </pc:spChg>
        <pc:spChg chg="mod">
          <ac:chgData name="Ragnhild Halvorsrud" userId="917ea340-fd63-490f-a7db-68428d24cf32" providerId="ADAL" clId="{3F26B701-AADC-4668-AAA4-FB7BA2B947B1}" dt="2020-06-19T17:20:46.131" v="16179" actId="790"/>
          <ac:spMkLst>
            <pc:docMk/>
            <pc:sldMk cId="1796706160" sldId="522"/>
            <ac:spMk id="43" creationId="{FE7505A8-83F1-4A87-A199-AA2356D18E94}"/>
          </ac:spMkLst>
        </pc:spChg>
        <pc:spChg chg="mod">
          <ac:chgData name="Ragnhild Halvorsrud" userId="917ea340-fd63-490f-a7db-68428d24cf32" providerId="ADAL" clId="{3F26B701-AADC-4668-AAA4-FB7BA2B947B1}" dt="2020-06-19T17:20:46.133" v="16180" actId="790"/>
          <ac:spMkLst>
            <pc:docMk/>
            <pc:sldMk cId="1796706160" sldId="522"/>
            <ac:spMk id="44" creationId="{8793C06D-0CEE-4651-9E0B-0AC73C56C2D0}"/>
          </ac:spMkLst>
        </pc:spChg>
        <pc:spChg chg="mod">
          <ac:chgData name="Ragnhild Halvorsrud" userId="917ea340-fd63-490f-a7db-68428d24cf32" providerId="ADAL" clId="{3F26B701-AADC-4668-AAA4-FB7BA2B947B1}" dt="2020-06-19T17:20:46.135" v="16181" actId="790"/>
          <ac:spMkLst>
            <pc:docMk/>
            <pc:sldMk cId="1796706160" sldId="522"/>
            <ac:spMk id="45" creationId="{3E89A2DB-E0D2-4B40-9A29-A3178B672D0C}"/>
          </ac:spMkLst>
        </pc:spChg>
        <pc:spChg chg="mod">
          <ac:chgData name="Ragnhild Halvorsrud" userId="917ea340-fd63-490f-a7db-68428d24cf32" providerId="ADAL" clId="{3F26B701-AADC-4668-AAA4-FB7BA2B947B1}" dt="2020-06-19T17:20:46.137" v="16182" actId="790"/>
          <ac:spMkLst>
            <pc:docMk/>
            <pc:sldMk cId="1796706160" sldId="522"/>
            <ac:spMk id="46" creationId="{1A113376-1D4D-4F37-896C-BAB0A69E0C7C}"/>
          </ac:spMkLst>
        </pc:spChg>
        <pc:spChg chg="mod">
          <ac:chgData name="Ragnhild Halvorsrud" userId="917ea340-fd63-490f-a7db-68428d24cf32" providerId="ADAL" clId="{3F26B701-AADC-4668-AAA4-FB7BA2B947B1}" dt="2020-06-19T17:20:46.139" v="16183" actId="790"/>
          <ac:spMkLst>
            <pc:docMk/>
            <pc:sldMk cId="1796706160" sldId="522"/>
            <ac:spMk id="47" creationId="{5017A7E9-BFB3-460D-8791-5F5C4321FF36}"/>
          </ac:spMkLst>
        </pc:spChg>
        <pc:spChg chg="mod">
          <ac:chgData name="Ragnhild Halvorsrud" userId="917ea340-fd63-490f-a7db-68428d24cf32" providerId="ADAL" clId="{3F26B701-AADC-4668-AAA4-FB7BA2B947B1}" dt="2020-06-19T17:20:46.141" v="16184" actId="790"/>
          <ac:spMkLst>
            <pc:docMk/>
            <pc:sldMk cId="1796706160" sldId="522"/>
            <ac:spMk id="48" creationId="{8796451E-D396-47D9-BE9E-82258A41CFF4}"/>
          </ac:spMkLst>
        </pc:spChg>
        <pc:spChg chg="mod">
          <ac:chgData name="Ragnhild Halvorsrud" userId="917ea340-fd63-490f-a7db-68428d24cf32" providerId="ADAL" clId="{3F26B701-AADC-4668-AAA4-FB7BA2B947B1}" dt="2020-06-19T17:20:46.143" v="16185" actId="790"/>
          <ac:spMkLst>
            <pc:docMk/>
            <pc:sldMk cId="1796706160" sldId="522"/>
            <ac:spMk id="49" creationId="{E1D0A85D-89E3-402D-A532-6B0117765633}"/>
          </ac:spMkLst>
        </pc:spChg>
        <pc:spChg chg="mod">
          <ac:chgData name="Ragnhild Halvorsrud" userId="917ea340-fd63-490f-a7db-68428d24cf32" providerId="ADAL" clId="{3F26B701-AADC-4668-AAA4-FB7BA2B947B1}" dt="2020-06-19T17:20:46.146" v="16186" actId="790"/>
          <ac:spMkLst>
            <pc:docMk/>
            <pc:sldMk cId="1796706160" sldId="522"/>
            <ac:spMk id="51" creationId="{BB199132-108C-43A3-A6EC-C90CC9334328}"/>
          </ac:spMkLst>
        </pc:spChg>
        <pc:spChg chg="mod">
          <ac:chgData name="Ragnhild Halvorsrud" userId="917ea340-fd63-490f-a7db-68428d24cf32" providerId="ADAL" clId="{3F26B701-AADC-4668-AAA4-FB7BA2B947B1}" dt="2020-06-19T17:20:46.147" v="16187" actId="790"/>
          <ac:spMkLst>
            <pc:docMk/>
            <pc:sldMk cId="1796706160" sldId="522"/>
            <ac:spMk id="52" creationId="{DB3C7E3E-553B-4107-91D0-E0A48F4BE265}"/>
          </ac:spMkLst>
        </pc:spChg>
        <pc:spChg chg="mod">
          <ac:chgData name="Ragnhild Halvorsrud" userId="917ea340-fd63-490f-a7db-68428d24cf32" providerId="ADAL" clId="{3F26B701-AADC-4668-AAA4-FB7BA2B947B1}" dt="2020-06-19T17:20:46.149" v="16188" actId="790"/>
          <ac:spMkLst>
            <pc:docMk/>
            <pc:sldMk cId="1796706160" sldId="522"/>
            <ac:spMk id="53" creationId="{B4B936D6-DEC7-479C-94D2-9012DBE73FD5}"/>
          </ac:spMkLst>
        </pc:spChg>
        <pc:spChg chg="mod">
          <ac:chgData name="Ragnhild Halvorsrud" userId="917ea340-fd63-490f-a7db-68428d24cf32" providerId="ADAL" clId="{3F26B701-AADC-4668-AAA4-FB7BA2B947B1}" dt="2020-06-19T17:20:46.151" v="16189" actId="790"/>
          <ac:spMkLst>
            <pc:docMk/>
            <pc:sldMk cId="1796706160" sldId="522"/>
            <ac:spMk id="54" creationId="{67BBE10E-0909-4990-B24D-6CCA91C63836}"/>
          </ac:spMkLst>
        </pc:spChg>
        <pc:spChg chg="mod">
          <ac:chgData name="Ragnhild Halvorsrud" userId="917ea340-fd63-490f-a7db-68428d24cf32" providerId="ADAL" clId="{3F26B701-AADC-4668-AAA4-FB7BA2B947B1}" dt="2020-06-19T17:20:46.153" v="16190" actId="790"/>
          <ac:spMkLst>
            <pc:docMk/>
            <pc:sldMk cId="1796706160" sldId="522"/>
            <ac:spMk id="55" creationId="{D21DEA63-7894-4D5F-9CA1-69BDA45D927E}"/>
          </ac:spMkLst>
        </pc:spChg>
        <pc:spChg chg="mod">
          <ac:chgData name="Ragnhild Halvorsrud" userId="917ea340-fd63-490f-a7db-68428d24cf32" providerId="ADAL" clId="{3F26B701-AADC-4668-AAA4-FB7BA2B947B1}" dt="2020-06-19T17:20:46.155" v="16191" actId="790"/>
          <ac:spMkLst>
            <pc:docMk/>
            <pc:sldMk cId="1796706160" sldId="522"/>
            <ac:spMk id="56" creationId="{17FADC1E-7F9A-4201-8E63-EA126569E428}"/>
          </ac:spMkLst>
        </pc:spChg>
        <pc:spChg chg="mod">
          <ac:chgData name="Ragnhild Halvorsrud" userId="917ea340-fd63-490f-a7db-68428d24cf32" providerId="ADAL" clId="{3F26B701-AADC-4668-AAA4-FB7BA2B947B1}" dt="2020-06-19T17:20:46.158" v="16192" actId="790"/>
          <ac:spMkLst>
            <pc:docMk/>
            <pc:sldMk cId="1796706160" sldId="522"/>
            <ac:spMk id="57" creationId="{7D0817B8-0202-47FB-8463-E3124A2A3BE0}"/>
          </ac:spMkLst>
        </pc:spChg>
        <pc:spChg chg="mod">
          <ac:chgData name="Ragnhild Halvorsrud" userId="917ea340-fd63-490f-a7db-68428d24cf32" providerId="ADAL" clId="{3F26B701-AADC-4668-AAA4-FB7BA2B947B1}" dt="2020-06-19T17:20:46.160" v="16193" actId="790"/>
          <ac:spMkLst>
            <pc:docMk/>
            <pc:sldMk cId="1796706160" sldId="522"/>
            <ac:spMk id="58" creationId="{B53206E2-7D79-43A6-BD04-75000680ABC5}"/>
          </ac:spMkLst>
        </pc:spChg>
        <pc:spChg chg="mod">
          <ac:chgData name="Ragnhild Halvorsrud" userId="917ea340-fd63-490f-a7db-68428d24cf32" providerId="ADAL" clId="{3F26B701-AADC-4668-AAA4-FB7BA2B947B1}" dt="2020-06-19T17:20:46.162" v="16194" actId="790"/>
          <ac:spMkLst>
            <pc:docMk/>
            <pc:sldMk cId="1796706160" sldId="522"/>
            <ac:spMk id="59" creationId="{6E700219-522F-4E9F-91B3-CDE9D5A2CC22}"/>
          </ac:spMkLst>
        </pc:spChg>
        <pc:spChg chg="mod">
          <ac:chgData name="Ragnhild Halvorsrud" userId="917ea340-fd63-490f-a7db-68428d24cf32" providerId="ADAL" clId="{3F26B701-AADC-4668-AAA4-FB7BA2B947B1}" dt="2020-06-19T17:20:46.164" v="16195" actId="790"/>
          <ac:spMkLst>
            <pc:docMk/>
            <pc:sldMk cId="1796706160" sldId="522"/>
            <ac:spMk id="60" creationId="{064DC3B2-9AF4-49EB-B926-129EB0F8E0C0}"/>
          </ac:spMkLst>
        </pc:spChg>
        <pc:spChg chg="mod">
          <ac:chgData name="Ragnhild Halvorsrud" userId="917ea340-fd63-490f-a7db-68428d24cf32" providerId="ADAL" clId="{3F26B701-AADC-4668-AAA4-FB7BA2B947B1}" dt="2020-06-19T17:20:46.166" v="16196" actId="790"/>
          <ac:spMkLst>
            <pc:docMk/>
            <pc:sldMk cId="1796706160" sldId="522"/>
            <ac:spMk id="61" creationId="{50810802-FF95-4AF1-B8BD-497A0949B520}"/>
          </ac:spMkLst>
        </pc:spChg>
        <pc:spChg chg="mod">
          <ac:chgData name="Ragnhild Halvorsrud" userId="917ea340-fd63-490f-a7db-68428d24cf32" providerId="ADAL" clId="{3F26B701-AADC-4668-AAA4-FB7BA2B947B1}" dt="2020-06-19T17:20:46.167" v="16197" actId="790"/>
          <ac:spMkLst>
            <pc:docMk/>
            <pc:sldMk cId="1796706160" sldId="522"/>
            <ac:spMk id="62" creationId="{09DE5C10-27C3-43C5-B0C5-DD56028C70B8}"/>
          </ac:spMkLst>
        </pc:spChg>
        <pc:spChg chg="mod">
          <ac:chgData name="Ragnhild Halvorsrud" userId="917ea340-fd63-490f-a7db-68428d24cf32" providerId="ADAL" clId="{3F26B701-AADC-4668-AAA4-FB7BA2B947B1}" dt="2020-06-19T17:20:46.170" v="16198" actId="790"/>
          <ac:spMkLst>
            <pc:docMk/>
            <pc:sldMk cId="1796706160" sldId="522"/>
            <ac:spMk id="63" creationId="{09732EC1-16A8-434D-A297-7382CEF2D7FD}"/>
          </ac:spMkLst>
        </pc:spChg>
        <pc:spChg chg="mod">
          <ac:chgData name="Ragnhild Halvorsrud" userId="917ea340-fd63-490f-a7db-68428d24cf32" providerId="ADAL" clId="{3F26B701-AADC-4668-AAA4-FB7BA2B947B1}" dt="2020-06-19T17:20:46.172" v="16199" actId="790"/>
          <ac:spMkLst>
            <pc:docMk/>
            <pc:sldMk cId="1796706160" sldId="522"/>
            <ac:spMk id="64" creationId="{86FAB310-D5F8-438E-AF01-BB86524D13CE}"/>
          </ac:spMkLst>
        </pc:spChg>
        <pc:spChg chg="add mod">
          <ac:chgData name="Ragnhild Halvorsrud" userId="917ea340-fd63-490f-a7db-68428d24cf32" providerId="ADAL" clId="{3F26B701-AADC-4668-AAA4-FB7BA2B947B1}" dt="2020-06-19T17:20:46.177" v="16200" actId="790"/>
          <ac:spMkLst>
            <pc:docMk/>
            <pc:sldMk cId="1796706160" sldId="522"/>
            <ac:spMk id="76" creationId="{374509E0-87FB-4762-B49E-B61DD6F1D693}"/>
          </ac:spMkLst>
        </pc:spChg>
        <pc:spChg chg="add mod">
          <ac:chgData name="Ragnhild Halvorsrud" userId="917ea340-fd63-490f-a7db-68428d24cf32" providerId="ADAL" clId="{3F26B701-AADC-4668-AAA4-FB7BA2B947B1}" dt="2020-06-19T17:20:46.178" v="16201" actId="790"/>
          <ac:spMkLst>
            <pc:docMk/>
            <pc:sldMk cId="1796706160" sldId="522"/>
            <ac:spMk id="77" creationId="{61065D73-6058-41AB-B4D3-B8879FC44926}"/>
          </ac:spMkLst>
        </pc:spChg>
        <pc:spChg chg="add mod">
          <ac:chgData name="Ragnhild Halvorsrud" userId="917ea340-fd63-490f-a7db-68428d24cf32" providerId="ADAL" clId="{3F26B701-AADC-4668-AAA4-FB7BA2B947B1}" dt="2020-06-19T17:20:46.180" v="16202" actId="790"/>
          <ac:spMkLst>
            <pc:docMk/>
            <pc:sldMk cId="1796706160" sldId="522"/>
            <ac:spMk id="78" creationId="{C838F100-4C73-4C8F-A5D1-A6D695575DCD}"/>
          </ac:spMkLst>
        </pc:spChg>
        <pc:spChg chg="add mod">
          <ac:chgData name="Ragnhild Halvorsrud" userId="917ea340-fd63-490f-a7db-68428d24cf32" providerId="ADAL" clId="{3F26B701-AADC-4668-AAA4-FB7BA2B947B1}" dt="2020-06-19T17:20:46.182" v="16203" actId="790"/>
          <ac:spMkLst>
            <pc:docMk/>
            <pc:sldMk cId="1796706160" sldId="522"/>
            <ac:spMk id="79" creationId="{F551E887-3CF1-44A0-898F-DD97435C021E}"/>
          </ac:spMkLst>
        </pc:spChg>
        <pc:spChg chg="add mod">
          <ac:chgData name="Ragnhild Halvorsrud" userId="917ea340-fd63-490f-a7db-68428d24cf32" providerId="ADAL" clId="{3F26B701-AADC-4668-AAA4-FB7BA2B947B1}" dt="2020-06-19T17:20:46.184" v="16204" actId="790"/>
          <ac:spMkLst>
            <pc:docMk/>
            <pc:sldMk cId="1796706160" sldId="522"/>
            <ac:spMk id="80" creationId="{5009CC1C-31BA-4420-8344-85C313DE8F78}"/>
          </ac:spMkLst>
        </pc:spChg>
        <pc:spChg chg="add mod">
          <ac:chgData name="Ragnhild Halvorsrud" userId="917ea340-fd63-490f-a7db-68428d24cf32" providerId="ADAL" clId="{3F26B701-AADC-4668-AAA4-FB7BA2B947B1}" dt="2020-06-19T17:20:46.186" v="16205" actId="790"/>
          <ac:spMkLst>
            <pc:docMk/>
            <pc:sldMk cId="1796706160" sldId="522"/>
            <ac:spMk id="81" creationId="{DA584749-B875-46EB-B19D-6D84655203CF}"/>
          </ac:spMkLst>
        </pc:spChg>
        <pc:spChg chg="add mod">
          <ac:chgData name="Ragnhild Halvorsrud" userId="917ea340-fd63-490f-a7db-68428d24cf32" providerId="ADAL" clId="{3F26B701-AADC-4668-AAA4-FB7BA2B947B1}" dt="2020-06-19T17:20:46.188" v="16206" actId="790"/>
          <ac:spMkLst>
            <pc:docMk/>
            <pc:sldMk cId="1796706160" sldId="522"/>
            <ac:spMk id="83" creationId="{ED7B57A3-7B84-489B-A2F8-679CA6D41842}"/>
          </ac:spMkLst>
        </pc:spChg>
        <pc:spChg chg="add mod">
          <ac:chgData name="Ragnhild Halvorsrud" userId="917ea340-fd63-490f-a7db-68428d24cf32" providerId="ADAL" clId="{3F26B701-AADC-4668-AAA4-FB7BA2B947B1}" dt="2020-06-19T17:20:46.190" v="16207" actId="790"/>
          <ac:spMkLst>
            <pc:docMk/>
            <pc:sldMk cId="1796706160" sldId="522"/>
            <ac:spMk id="84" creationId="{86FFAD69-4065-4730-AD16-49DD06FAC3EB}"/>
          </ac:spMkLst>
        </pc:spChg>
        <pc:spChg chg="add mod">
          <ac:chgData name="Ragnhild Halvorsrud" userId="917ea340-fd63-490f-a7db-68428d24cf32" providerId="ADAL" clId="{3F26B701-AADC-4668-AAA4-FB7BA2B947B1}" dt="2020-06-19T17:20:46.192" v="16208" actId="790"/>
          <ac:spMkLst>
            <pc:docMk/>
            <pc:sldMk cId="1796706160" sldId="522"/>
            <ac:spMk id="85" creationId="{30FADCBD-E9BD-4449-B795-7B762C6836A2}"/>
          </ac:spMkLst>
        </pc:spChg>
        <pc:spChg chg="add mod">
          <ac:chgData name="Ragnhild Halvorsrud" userId="917ea340-fd63-490f-a7db-68428d24cf32" providerId="ADAL" clId="{3F26B701-AADC-4668-AAA4-FB7BA2B947B1}" dt="2020-06-19T17:20:46.194" v="16209" actId="790"/>
          <ac:spMkLst>
            <pc:docMk/>
            <pc:sldMk cId="1796706160" sldId="522"/>
            <ac:spMk id="86" creationId="{11129938-27AD-4559-A792-2AB489577E6B}"/>
          </ac:spMkLst>
        </pc:spChg>
        <pc:spChg chg="add mod">
          <ac:chgData name="Ragnhild Halvorsrud" userId="917ea340-fd63-490f-a7db-68428d24cf32" providerId="ADAL" clId="{3F26B701-AADC-4668-AAA4-FB7BA2B947B1}" dt="2020-06-19T17:20:46.196" v="16210" actId="790"/>
          <ac:spMkLst>
            <pc:docMk/>
            <pc:sldMk cId="1796706160" sldId="522"/>
            <ac:spMk id="87" creationId="{1FCEC702-A7EC-4B76-AAA4-6DC0DC1136F4}"/>
          </ac:spMkLst>
        </pc:spChg>
        <pc:spChg chg="add mod">
          <ac:chgData name="Ragnhild Halvorsrud" userId="917ea340-fd63-490f-a7db-68428d24cf32" providerId="ADAL" clId="{3F26B701-AADC-4668-AAA4-FB7BA2B947B1}" dt="2020-06-19T17:20:46.199" v="16211" actId="790"/>
          <ac:spMkLst>
            <pc:docMk/>
            <pc:sldMk cId="1796706160" sldId="522"/>
            <ac:spMk id="88" creationId="{82EB609C-0D8F-42FD-854F-9F8667D32617}"/>
          </ac:spMkLst>
        </pc:spChg>
        <pc:spChg chg="add mod">
          <ac:chgData name="Ragnhild Halvorsrud" userId="917ea340-fd63-490f-a7db-68428d24cf32" providerId="ADAL" clId="{3F26B701-AADC-4668-AAA4-FB7BA2B947B1}" dt="2020-06-19T17:20:46.201" v="16212" actId="790"/>
          <ac:spMkLst>
            <pc:docMk/>
            <pc:sldMk cId="1796706160" sldId="522"/>
            <ac:spMk id="90" creationId="{EC226EB3-45FB-4609-B1A1-C95C57F67AE8}"/>
          </ac:spMkLst>
        </pc:spChg>
        <pc:spChg chg="add mod">
          <ac:chgData name="Ragnhild Halvorsrud" userId="917ea340-fd63-490f-a7db-68428d24cf32" providerId="ADAL" clId="{3F26B701-AADC-4668-AAA4-FB7BA2B947B1}" dt="2020-06-19T17:20:46.202" v="16213" actId="790"/>
          <ac:spMkLst>
            <pc:docMk/>
            <pc:sldMk cId="1796706160" sldId="522"/>
            <ac:spMk id="91" creationId="{A2FDDE00-DA85-4065-8FDD-0D43A137F72B}"/>
          </ac:spMkLst>
        </pc:spChg>
        <pc:spChg chg="add mod">
          <ac:chgData name="Ragnhild Halvorsrud" userId="917ea340-fd63-490f-a7db-68428d24cf32" providerId="ADAL" clId="{3F26B701-AADC-4668-AAA4-FB7BA2B947B1}" dt="2020-06-19T17:20:46.204" v="16214" actId="790"/>
          <ac:spMkLst>
            <pc:docMk/>
            <pc:sldMk cId="1796706160" sldId="522"/>
            <ac:spMk id="92" creationId="{D78F6F7D-92C0-4626-9922-563DB47FC27E}"/>
          </ac:spMkLst>
        </pc:spChg>
        <pc:spChg chg="add mod">
          <ac:chgData name="Ragnhild Halvorsrud" userId="917ea340-fd63-490f-a7db-68428d24cf32" providerId="ADAL" clId="{3F26B701-AADC-4668-AAA4-FB7BA2B947B1}" dt="2020-06-19T17:20:46.206" v="16215" actId="790"/>
          <ac:spMkLst>
            <pc:docMk/>
            <pc:sldMk cId="1796706160" sldId="522"/>
            <ac:spMk id="93" creationId="{AB9C48C7-6527-4636-B525-F1572D9F7A33}"/>
          </ac:spMkLst>
        </pc:spChg>
        <pc:spChg chg="add mod">
          <ac:chgData name="Ragnhild Halvorsrud" userId="917ea340-fd63-490f-a7db-68428d24cf32" providerId="ADAL" clId="{3F26B701-AADC-4668-AAA4-FB7BA2B947B1}" dt="2020-06-19T17:20:46.208" v="16216" actId="790"/>
          <ac:spMkLst>
            <pc:docMk/>
            <pc:sldMk cId="1796706160" sldId="522"/>
            <ac:spMk id="94" creationId="{0CFE1A95-F97C-4B42-99A1-B146CD211097}"/>
          </ac:spMkLst>
        </pc:spChg>
        <pc:spChg chg="add mod">
          <ac:chgData name="Ragnhild Halvorsrud" userId="917ea340-fd63-490f-a7db-68428d24cf32" providerId="ADAL" clId="{3F26B701-AADC-4668-AAA4-FB7BA2B947B1}" dt="2020-06-19T17:20:46.210" v="16217" actId="790"/>
          <ac:spMkLst>
            <pc:docMk/>
            <pc:sldMk cId="1796706160" sldId="522"/>
            <ac:spMk id="95" creationId="{F79A25AB-B625-4727-AD57-3CDD036632C0}"/>
          </ac:spMkLst>
        </pc:spChg>
        <pc:spChg chg="add mod">
          <ac:chgData name="Ragnhild Halvorsrud" userId="917ea340-fd63-490f-a7db-68428d24cf32" providerId="ADAL" clId="{3F26B701-AADC-4668-AAA4-FB7BA2B947B1}" dt="2020-06-19T17:20:46.212" v="16218" actId="790"/>
          <ac:spMkLst>
            <pc:docMk/>
            <pc:sldMk cId="1796706160" sldId="522"/>
            <ac:spMk id="97" creationId="{AE3EBE5E-CC30-4CC0-87E5-06A0B277A782}"/>
          </ac:spMkLst>
        </pc:spChg>
        <pc:spChg chg="add mod">
          <ac:chgData name="Ragnhild Halvorsrud" userId="917ea340-fd63-490f-a7db-68428d24cf32" providerId="ADAL" clId="{3F26B701-AADC-4668-AAA4-FB7BA2B947B1}" dt="2020-06-19T17:20:46.214" v="16219" actId="790"/>
          <ac:spMkLst>
            <pc:docMk/>
            <pc:sldMk cId="1796706160" sldId="522"/>
            <ac:spMk id="98" creationId="{01950FEC-0FC3-4DD5-B9CD-95B081B265B0}"/>
          </ac:spMkLst>
        </pc:spChg>
        <pc:spChg chg="add mod">
          <ac:chgData name="Ragnhild Halvorsrud" userId="917ea340-fd63-490f-a7db-68428d24cf32" providerId="ADAL" clId="{3F26B701-AADC-4668-AAA4-FB7BA2B947B1}" dt="2020-06-19T17:20:46.216" v="16220" actId="790"/>
          <ac:spMkLst>
            <pc:docMk/>
            <pc:sldMk cId="1796706160" sldId="522"/>
            <ac:spMk id="99" creationId="{5EF4EB1C-E9FA-4B20-A616-2E8C8A60834C}"/>
          </ac:spMkLst>
        </pc:spChg>
        <pc:spChg chg="add mod">
          <ac:chgData name="Ragnhild Halvorsrud" userId="917ea340-fd63-490f-a7db-68428d24cf32" providerId="ADAL" clId="{3F26B701-AADC-4668-AAA4-FB7BA2B947B1}" dt="2020-06-19T17:20:46.218" v="16221" actId="790"/>
          <ac:spMkLst>
            <pc:docMk/>
            <pc:sldMk cId="1796706160" sldId="522"/>
            <ac:spMk id="100" creationId="{D4499620-1C91-4D28-B763-D14A5E10AEF2}"/>
          </ac:spMkLst>
        </pc:spChg>
        <pc:spChg chg="add mod">
          <ac:chgData name="Ragnhild Halvorsrud" userId="917ea340-fd63-490f-a7db-68428d24cf32" providerId="ADAL" clId="{3F26B701-AADC-4668-AAA4-FB7BA2B947B1}" dt="2020-06-19T17:20:46.219" v="16222" actId="790"/>
          <ac:spMkLst>
            <pc:docMk/>
            <pc:sldMk cId="1796706160" sldId="522"/>
            <ac:spMk id="101" creationId="{6ADB9B8F-4A09-4A35-B716-787210AE3581}"/>
          </ac:spMkLst>
        </pc:spChg>
        <pc:spChg chg="add mod">
          <ac:chgData name="Ragnhild Halvorsrud" userId="917ea340-fd63-490f-a7db-68428d24cf32" providerId="ADAL" clId="{3F26B701-AADC-4668-AAA4-FB7BA2B947B1}" dt="2020-06-19T17:20:46.221" v="16223" actId="790"/>
          <ac:spMkLst>
            <pc:docMk/>
            <pc:sldMk cId="1796706160" sldId="522"/>
            <ac:spMk id="102" creationId="{E703295B-4A9B-4DDE-84F2-2C7D10073F56}"/>
          </ac:spMkLst>
        </pc:spChg>
        <pc:spChg chg="add mod">
          <ac:chgData name="Ragnhild Halvorsrud" userId="917ea340-fd63-490f-a7db-68428d24cf32" providerId="ADAL" clId="{3F26B701-AADC-4668-AAA4-FB7BA2B947B1}" dt="2020-06-19T17:20:46.223" v="16224" actId="790"/>
          <ac:spMkLst>
            <pc:docMk/>
            <pc:sldMk cId="1796706160" sldId="522"/>
            <ac:spMk id="104" creationId="{6A7D5E5E-6586-44F4-A1B5-59A2FC2278B7}"/>
          </ac:spMkLst>
        </pc:spChg>
        <pc:spChg chg="add mod">
          <ac:chgData name="Ragnhild Halvorsrud" userId="917ea340-fd63-490f-a7db-68428d24cf32" providerId="ADAL" clId="{3F26B701-AADC-4668-AAA4-FB7BA2B947B1}" dt="2020-06-19T17:20:46.225" v="16225" actId="790"/>
          <ac:spMkLst>
            <pc:docMk/>
            <pc:sldMk cId="1796706160" sldId="522"/>
            <ac:spMk id="105" creationId="{B5FBEA1D-79F6-4FCB-B2D6-1DD5B89D0EAC}"/>
          </ac:spMkLst>
        </pc:spChg>
        <pc:spChg chg="add mod">
          <ac:chgData name="Ragnhild Halvorsrud" userId="917ea340-fd63-490f-a7db-68428d24cf32" providerId="ADAL" clId="{3F26B701-AADC-4668-AAA4-FB7BA2B947B1}" dt="2020-06-19T17:20:46.227" v="16226" actId="790"/>
          <ac:spMkLst>
            <pc:docMk/>
            <pc:sldMk cId="1796706160" sldId="522"/>
            <ac:spMk id="106" creationId="{6FF267C2-F801-45FE-8366-9290ABEC30D9}"/>
          </ac:spMkLst>
        </pc:spChg>
        <pc:spChg chg="add mod">
          <ac:chgData name="Ragnhild Halvorsrud" userId="917ea340-fd63-490f-a7db-68428d24cf32" providerId="ADAL" clId="{3F26B701-AADC-4668-AAA4-FB7BA2B947B1}" dt="2020-06-19T17:20:46.229" v="16227" actId="790"/>
          <ac:spMkLst>
            <pc:docMk/>
            <pc:sldMk cId="1796706160" sldId="522"/>
            <ac:spMk id="107" creationId="{60DA4293-B0FC-492D-B572-D8013E0D8401}"/>
          </ac:spMkLst>
        </pc:spChg>
        <pc:spChg chg="add mod">
          <ac:chgData name="Ragnhild Halvorsrud" userId="917ea340-fd63-490f-a7db-68428d24cf32" providerId="ADAL" clId="{3F26B701-AADC-4668-AAA4-FB7BA2B947B1}" dt="2020-06-19T17:20:46.231" v="16228" actId="790"/>
          <ac:spMkLst>
            <pc:docMk/>
            <pc:sldMk cId="1796706160" sldId="522"/>
            <ac:spMk id="108" creationId="{4FEB556B-5C7A-40D8-9188-C42A8E5BB66D}"/>
          </ac:spMkLst>
        </pc:spChg>
        <pc:spChg chg="add mod">
          <ac:chgData name="Ragnhild Halvorsrud" userId="917ea340-fd63-490f-a7db-68428d24cf32" providerId="ADAL" clId="{3F26B701-AADC-4668-AAA4-FB7BA2B947B1}" dt="2020-06-19T17:20:46.232" v="16229" actId="790"/>
          <ac:spMkLst>
            <pc:docMk/>
            <pc:sldMk cId="1796706160" sldId="522"/>
            <ac:spMk id="109" creationId="{4EF336B9-080F-4C9D-90C2-DA2756845B71}"/>
          </ac:spMkLst>
        </pc:spChg>
        <pc:spChg chg="add mod">
          <ac:chgData name="Ragnhild Halvorsrud" userId="917ea340-fd63-490f-a7db-68428d24cf32" providerId="ADAL" clId="{3F26B701-AADC-4668-AAA4-FB7BA2B947B1}" dt="2020-06-19T17:20:46.234" v="16230" actId="790"/>
          <ac:spMkLst>
            <pc:docMk/>
            <pc:sldMk cId="1796706160" sldId="522"/>
            <ac:spMk id="110" creationId="{397C9903-59B7-4FE3-B015-18130D3DD53A}"/>
          </ac:spMkLst>
        </pc:spChg>
        <pc:spChg chg="add mod">
          <ac:chgData name="Ragnhild Halvorsrud" userId="917ea340-fd63-490f-a7db-68428d24cf32" providerId="ADAL" clId="{3F26B701-AADC-4668-AAA4-FB7BA2B947B1}" dt="2020-06-19T17:20:46.236" v="16231" actId="790"/>
          <ac:spMkLst>
            <pc:docMk/>
            <pc:sldMk cId="1796706160" sldId="522"/>
            <ac:spMk id="111" creationId="{7077C3AF-6B91-4CCF-8FC5-65EC444876C3}"/>
          </ac:spMkLst>
        </pc:spChg>
        <pc:spChg chg="add mod">
          <ac:chgData name="Ragnhild Halvorsrud" userId="917ea340-fd63-490f-a7db-68428d24cf32" providerId="ADAL" clId="{3F26B701-AADC-4668-AAA4-FB7BA2B947B1}" dt="2020-06-19T17:20:46.238" v="16232" actId="790"/>
          <ac:spMkLst>
            <pc:docMk/>
            <pc:sldMk cId="1796706160" sldId="522"/>
            <ac:spMk id="112" creationId="{028E4657-3CD0-4FC8-9587-4D430392D449}"/>
          </ac:spMkLst>
        </pc:spChg>
        <pc:spChg chg="add mod">
          <ac:chgData name="Ragnhild Halvorsrud" userId="917ea340-fd63-490f-a7db-68428d24cf32" providerId="ADAL" clId="{3F26B701-AADC-4668-AAA4-FB7BA2B947B1}" dt="2020-06-19T17:20:46.239" v="16233" actId="790"/>
          <ac:spMkLst>
            <pc:docMk/>
            <pc:sldMk cId="1796706160" sldId="522"/>
            <ac:spMk id="113" creationId="{E27F9ABC-4847-46B6-ADAD-854F334C51DF}"/>
          </ac:spMkLst>
        </pc:spChg>
        <pc:spChg chg="add mod">
          <ac:chgData name="Ragnhild Halvorsrud" userId="917ea340-fd63-490f-a7db-68428d24cf32" providerId="ADAL" clId="{3F26B701-AADC-4668-AAA4-FB7BA2B947B1}" dt="2020-06-19T17:20:46.242" v="16234" actId="790"/>
          <ac:spMkLst>
            <pc:docMk/>
            <pc:sldMk cId="1796706160" sldId="522"/>
            <ac:spMk id="114" creationId="{25C8E9AC-FC27-4E63-9CE9-123DA5C6CCF7}"/>
          </ac:spMkLst>
        </pc:spChg>
        <pc:spChg chg="mod">
          <ac:chgData name="Ragnhild Halvorsrud" userId="917ea340-fd63-490f-a7db-68428d24cf32" providerId="ADAL" clId="{3F26B701-AADC-4668-AAA4-FB7BA2B947B1}" dt="2020-06-19T17:20:46.246" v="16235" actId="790"/>
          <ac:spMkLst>
            <pc:docMk/>
            <pc:sldMk cId="1796706160" sldId="522"/>
            <ac:spMk id="125" creationId="{51D29242-56F3-43AE-9AE8-8319B4479BAB}"/>
          </ac:spMkLst>
        </pc:spChg>
        <pc:spChg chg="mod">
          <ac:chgData name="Ragnhild Halvorsrud" userId="917ea340-fd63-490f-a7db-68428d24cf32" providerId="ADAL" clId="{3F26B701-AADC-4668-AAA4-FB7BA2B947B1}" dt="2020-06-19T17:20:46.247" v="16236" actId="790"/>
          <ac:spMkLst>
            <pc:docMk/>
            <pc:sldMk cId="1796706160" sldId="522"/>
            <ac:spMk id="126" creationId="{BD42B0DE-3B11-4EAF-A54D-EE5252EC0F2D}"/>
          </ac:spMkLst>
        </pc:spChg>
        <pc:spChg chg="mod">
          <ac:chgData name="Ragnhild Halvorsrud" userId="917ea340-fd63-490f-a7db-68428d24cf32" providerId="ADAL" clId="{3F26B701-AADC-4668-AAA4-FB7BA2B947B1}" dt="2020-06-19T17:20:46.249" v="16237" actId="790"/>
          <ac:spMkLst>
            <pc:docMk/>
            <pc:sldMk cId="1796706160" sldId="522"/>
            <ac:spMk id="127" creationId="{50FAD153-DA25-4F49-ABC3-3D657D75F917}"/>
          </ac:spMkLst>
        </pc:spChg>
        <pc:spChg chg="mod">
          <ac:chgData name="Ragnhild Halvorsrud" userId="917ea340-fd63-490f-a7db-68428d24cf32" providerId="ADAL" clId="{3F26B701-AADC-4668-AAA4-FB7BA2B947B1}" dt="2020-06-19T17:20:46.251" v="16238" actId="790"/>
          <ac:spMkLst>
            <pc:docMk/>
            <pc:sldMk cId="1796706160" sldId="522"/>
            <ac:spMk id="128" creationId="{13B3CACC-1B07-42E7-911C-EC8D4C09E0A1}"/>
          </ac:spMkLst>
        </pc:spChg>
        <pc:spChg chg="mod">
          <ac:chgData name="Ragnhild Halvorsrud" userId="917ea340-fd63-490f-a7db-68428d24cf32" providerId="ADAL" clId="{3F26B701-AADC-4668-AAA4-FB7BA2B947B1}" dt="2020-06-19T17:20:46.253" v="16239" actId="790"/>
          <ac:spMkLst>
            <pc:docMk/>
            <pc:sldMk cId="1796706160" sldId="522"/>
            <ac:spMk id="129" creationId="{EF92DE6C-E5FC-4F65-BE01-F7C0B299D346}"/>
          </ac:spMkLst>
        </pc:spChg>
        <pc:spChg chg="mod">
          <ac:chgData name="Ragnhild Halvorsrud" userId="917ea340-fd63-490f-a7db-68428d24cf32" providerId="ADAL" clId="{3F26B701-AADC-4668-AAA4-FB7BA2B947B1}" dt="2020-06-19T17:20:46.254" v="16240" actId="790"/>
          <ac:spMkLst>
            <pc:docMk/>
            <pc:sldMk cId="1796706160" sldId="522"/>
            <ac:spMk id="130" creationId="{5AA3A69F-3DE7-424E-A601-240BC22457C3}"/>
          </ac:spMkLst>
        </pc:spChg>
        <pc:spChg chg="mod">
          <ac:chgData name="Ragnhild Halvorsrud" userId="917ea340-fd63-490f-a7db-68428d24cf32" providerId="ADAL" clId="{3F26B701-AADC-4668-AAA4-FB7BA2B947B1}" dt="2020-06-19T17:20:46.256" v="16241" actId="790"/>
          <ac:spMkLst>
            <pc:docMk/>
            <pc:sldMk cId="1796706160" sldId="522"/>
            <ac:spMk id="131" creationId="{C24C4978-B355-471E-B444-FA607F15145F}"/>
          </ac:spMkLst>
        </pc:spChg>
        <pc:spChg chg="mod">
          <ac:chgData name="Ragnhild Halvorsrud" userId="917ea340-fd63-490f-a7db-68428d24cf32" providerId="ADAL" clId="{3F26B701-AADC-4668-AAA4-FB7BA2B947B1}" dt="2020-06-19T17:20:46.258" v="16242" actId="790"/>
          <ac:spMkLst>
            <pc:docMk/>
            <pc:sldMk cId="1796706160" sldId="522"/>
            <ac:spMk id="133" creationId="{AE2B63DC-1B4C-4EAA-9A02-8311304EFC21}"/>
          </ac:spMkLst>
        </pc:spChg>
        <pc:spChg chg="mod">
          <ac:chgData name="Ragnhild Halvorsrud" userId="917ea340-fd63-490f-a7db-68428d24cf32" providerId="ADAL" clId="{3F26B701-AADC-4668-AAA4-FB7BA2B947B1}" dt="2020-06-19T17:20:46.260" v="16243" actId="790"/>
          <ac:spMkLst>
            <pc:docMk/>
            <pc:sldMk cId="1796706160" sldId="522"/>
            <ac:spMk id="134" creationId="{35D2F1BE-68ED-4715-8A1A-C43F654E9E98}"/>
          </ac:spMkLst>
        </pc:spChg>
        <pc:spChg chg="mod">
          <ac:chgData name="Ragnhild Halvorsrud" userId="917ea340-fd63-490f-a7db-68428d24cf32" providerId="ADAL" clId="{3F26B701-AADC-4668-AAA4-FB7BA2B947B1}" dt="2020-06-19T17:20:46.262" v="16244" actId="790"/>
          <ac:spMkLst>
            <pc:docMk/>
            <pc:sldMk cId="1796706160" sldId="522"/>
            <ac:spMk id="135" creationId="{383CE938-1E42-4575-9D1E-33556139D502}"/>
          </ac:spMkLst>
        </pc:spChg>
        <pc:spChg chg="mod">
          <ac:chgData name="Ragnhild Halvorsrud" userId="917ea340-fd63-490f-a7db-68428d24cf32" providerId="ADAL" clId="{3F26B701-AADC-4668-AAA4-FB7BA2B947B1}" dt="2020-06-19T17:20:46.264" v="16245" actId="790"/>
          <ac:spMkLst>
            <pc:docMk/>
            <pc:sldMk cId="1796706160" sldId="522"/>
            <ac:spMk id="136" creationId="{73F3252D-9010-45F6-AF8C-E5A354E13767}"/>
          </ac:spMkLst>
        </pc:spChg>
        <pc:spChg chg="mod">
          <ac:chgData name="Ragnhild Halvorsrud" userId="917ea340-fd63-490f-a7db-68428d24cf32" providerId="ADAL" clId="{3F26B701-AADC-4668-AAA4-FB7BA2B947B1}" dt="2020-06-19T17:20:46.265" v="16246" actId="790"/>
          <ac:spMkLst>
            <pc:docMk/>
            <pc:sldMk cId="1796706160" sldId="522"/>
            <ac:spMk id="137" creationId="{DCE22695-011B-4183-A680-C152752FEFED}"/>
          </ac:spMkLst>
        </pc:spChg>
        <pc:spChg chg="mod">
          <ac:chgData name="Ragnhild Halvorsrud" userId="917ea340-fd63-490f-a7db-68428d24cf32" providerId="ADAL" clId="{3F26B701-AADC-4668-AAA4-FB7BA2B947B1}" dt="2020-06-19T17:20:46.267" v="16247" actId="790"/>
          <ac:spMkLst>
            <pc:docMk/>
            <pc:sldMk cId="1796706160" sldId="522"/>
            <ac:spMk id="138" creationId="{E868BBF9-B954-43AD-8887-513316CA1A2E}"/>
          </ac:spMkLst>
        </pc:spChg>
        <pc:spChg chg="mod">
          <ac:chgData name="Ragnhild Halvorsrud" userId="917ea340-fd63-490f-a7db-68428d24cf32" providerId="ADAL" clId="{3F26B701-AADC-4668-AAA4-FB7BA2B947B1}" dt="2020-06-19T17:20:46.269" v="16248" actId="790"/>
          <ac:spMkLst>
            <pc:docMk/>
            <pc:sldMk cId="1796706160" sldId="522"/>
            <ac:spMk id="139" creationId="{5543C712-83A0-4F63-A349-6912CFCB972D}"/>
          </ac:spMkLst>
        </pc:spChg>
        <pc:spChg chg="mod">
          <ac:chgData name="Ragnhild Halvorsrud" userId="917ea340-fd63-490f-a7db-68428d24cf32" providerId="ADAL" clId="{3F26B701-AADC-4668-AAA4-FB7BA2B947B1}" dt="2020-06-19T17:20:46.271" v="16249" actId="790"/>
          <ac:spMkLst>
            <pc:docMk/>
            <pc:sldMk cId="1796706160" sldId="522"/>
            <ac:spMk id="141" creationId="{4E4C8710-B0B7-4D5F-8E7D-7C7A4D43724B}"/>
          </ac:spMkLst>
        </pc:spChg>
        <pc:spChg chg="mod">
          <ac:chgData name="Ragnhild Halvorsrud" userId="917ea340-fd63-490f-a7db-68428d24cf32" providerId="ADAL" clId="{3F26B701-AADC-4668-AAA4-FB7BA2B947B1}" dt="2020-06-19T17:20:46.273" v="16250" actId="790"/>
          <ac:spMkLst>
            <pc:docMk/>
            <pc:sldMk cId="1796706160" sldId="522"/>
            <ac:spMk id="142" creationId="{5119CA38-80FC-45BC-B393-A768CAB15247}"/>
          </ac:spMkLst>
        </pc:spChg>
        <pc:spChg chg="mod">
          <ac:chgData name="Ragnhild Halvorsrud" userId="917ea340-fd63-490f-a7db-68428d24cf32" providerId="ADAL" clId="{3F26B701-AADC-4668-AAA4-FB7BA2B947B1}" dt="2020-06-19T17:20:46.275" v="16251" actId="790"/>
          <ac:spMkLst>
            <pc:docMk/>
            <pc:sldMk cId="1796706160" sldId="522"/>
            <ac:spMk id="143" creationId="{8F6BD3B5-3AA9-4B35-B24D-27F89B831838}"/>
          </ac:spMkLst>
        </pc:spChg>
        <pc:spChg chg="mod">
          <ac:chgData name="Ragnhild Halvorsrud" userId="917ea340-fd63-490f-a7db-68428d24cf32" providerId="ADAL" clId="{3F26B701-AADC-4668-AAA4-FB7BA2B947B1}" dt="2020-06-19T17:20:46.277" v="16252" actId="790"/>
          <ac:spMkLst>
            <pc:docMk/>
            <pc:sldMk cId="1796706160" sldId="522"/>
            <ac:spMk id="144" creationId="{5BD7B8D2-36F9-4DB1-85BA-0376B4CFEA46}"/>
          </ac:spMkLst>
        </pc:spChg>
        <pc:spChg chg="mod">
          <ac:chgData name="Ragnhild Halvorsrud" userId="917ea340-fd63-490f-a7db-68428d24cf32" providerId="ADAL" clId="{3F26B701-AADC-4668-AAA4-FB7BA2B947B1}" dt="2020-06-19T17:20:46.278" v="16253" actId="790"/>
          <ac:spMkLst>
            <pc:docMk/>
            <pc:sldMk cId="1796706160" sldId="522"/>
            <ac:spMk id="145" creationId="{B95CC7D6-F4F8-484C-85FE-BED14C2F5B16}"/>
          </ac:spMkLst>
        </pc:spChg>
        <pc:spChg chg="mod">
          <ac:chgData name="Ragnhild Halvorsrud" userId="917ea340-fd63-490f-a7db-68428d24cf32" providerId="ADAL" clId="{3F26B701-AADC-4668-AAA4-FB7BA2B947B1}" dt="2020-06-19T17:20:46.280" v="16254" actId="790"/>
          <ac:spMkLst>
            <pc:docMk/>
            <pc:sldMk cId="1796706160" sldId="522"/>
            <ac:spMk id="146" creationId="{35DD7DEC-66D0-418D-BE44-162694B53D23}"/>
          </ac:spMkLst>
        </pc:spChg>
        <pc:spChg chg="mod">
          <ac:chgData name="Ragnhild Halvorsrud" userId="917ea340-fd63-490f-a7db-68428d24cf32" providerId="ADAL" clId="{3F26B701-AADC-4668-AAA4-FB7BA2B947B1}" dt="2020-06-19T17:20:46.282" v="16255" actId="790"/>
          <ac:spMkLst>
            <pc:docMk/>
            <pc:sldMk cId="1796706160" sldId="522"/>
            <ac:spMk id="147" creationId="{C01EC60D-9CA8-4869-805E-0233604926B7}"/>
          </ac:spMkLst>
        </pc:spChg>
        <pc:spChg chg="mod">
          <ac:chgData name="Ragnhild Halvorsrud" userId="917ea340-fd63-490f-a7db-68428d24cf32" providerId="ADAL" clId="{3F26B701-AADC-4668-AAA4-FB7BA2B947B1}" dt="2020-06-19T17:20:46.284" v="16256" actId="790"/>
          <ac:spMkLst>
            <pc:docMk/>
            <pc:sldMk cId="1796706160" sldId="522"/>
            <ac:spMk id="149" creationId="{E0176157-09BD-43DE-9976-0DED838FAEE6}"/>
          </ac:spMkLst>
        </pc:spChg>
        <pc:spChg chg="mod">
          <ac:chgData name="Ragnhild Halvorsrud" userId="917ea340-fd63-490f-a7db-68428d24cf32" providerId="ADAL" clId="{3F26B701-AADC-4668-AAA4-FB7BA2B947B1}" dt="2020-06-19T17:20:46.286" v="16257" actId="790"/>
          <ac:spMkLst>
            <pc:docMk/>
            <pc:sldMk cId="1796706160" sldId="522"/>
            <ac:spMk id="150" creationId="{11D765F7-B1C6-4A1D-8646-C62DAB65FABB}"/>
          </ac:spMkLst>
        </pc:spChg>
        <pc:spChg chg="mod">
          <ac:chgData name="Ragnhild Halvorsrud" userId="917ea340-fd63-490f-a7db-68428d24cf32" providerId="ADAL" clId="{3F26B701-AADC-4668-AAA4-FB7BA2B947B1}" dt="2020-06-19T17:20:46.287" v="16258" actId="790"/>
          <ac:spMkLst>
            <pc:docMk/>
            <pc:sldMk cId="1796706160" sldId="522"/>
            <ac:spMk id="151" creationId="{E202EEDC-5BAA-4EF6-B727-5FF3DDD5031C}"/>
          </ac:spMkLst>
        </pc:spChg>
        <pc:spChg chg="mod">
          <ac:chgData name="Ragnhild Halvorsrud" userId="917ea340-fd63-490f-a7db-68428d24cf32" providerId="ADAL" clId="{3F26B701-AADC-4668-AAA4-FB7BA2B947B1}" dt="2020-06-19T17:20:46.289" v="16259" actId="790"/>
          <ac:spMkLst>
            <pc:docMk/>
            <pc:sldMk cId="1796706160" sldId="522"/>
            <ac:spMk id="152" creationId="{79B22139-B39B-4F73-9CB6-0BF35388A493}"/>
          </ac:spMkLst>
        </pc:spChg>
        <pc:spChg chg="mod">
          <ac:chgData name="Ragnhild Halvorsrud" userId="917ea340-fd63-490f-a7db-68428d24cf32" providerId="ADAL" clId="{3F26B701-AADC-4668-AAA4-FB7BA2B947B1}" dt="2020-06-19T17:20:46.291" v="16260" actId="790"/>
          <ac:spMkLst>
            <pc:docMk/>
            <pc:sldMk cId="1796706160" sldId="522"/>
            <ac:spMk id="153" creationId="{C3F4FD3F-8C06-43F6-82C7-305B978EE1CA}"/>
          </ac:spMkLst>
        </pc:spChg>
        <pc:spChg chg="mod">
          <ac:chgData name="Ragnhild Halvorsrud" userId="917ea340-fd63-490f-a7db-68428d24cf32" providerId="ADAL" clId="{3F26B701-AADC-4668-AAA4-FB7BA2B947B1}" dt="2020-06-19T17:20:46.293" v="16261" actId="790"/>
          <ac:spMkLst>
            <pc:docMk/>
            <pc:sldMk cId="1796706160" sldId="522"/>
            <ac:spMk id="154" creationId="{94A805DD-F3E8-44EF-A9B4-D01882C3660D}"/>
          </ac:spMkLst>
        </pc:spChg>
        <pc:spChg chg="mod">
          <ac:chgData name="Ragnhild Halvorsrud" userId="917ea340-fd63-490f-a7db-68428d24cf32" providerId="ADAL" clId="{3F26B701-AADC-4668-AAA4-FB7BA2B947B1}" dt="2020-06-19T17:20:46.295" v="16262" actId="790"/>
          <ac:spMkLst>
            <pc:docMk/>
            <pc:sldMk cId="1796706160" sldId="522"/>
            <ac:spMk id="155" creationId="{E74C0278-92F6-4120-AB24-EE75A32702A1}"/>
          </ac:spMkLst>
        </pc:spChg>
        <pc:spChg chg="mod">
          <ac:chgData name="Ragnhild Halvorsrud" userId="917ea340-fd63-490f-a7db-68428d24cf32" providerId="ADAL" clId="{3F26B701-AADC-4668-AAA4-FB7BA2B947B1}" dt="2020-06-19T17:20:46.297" v="16263" actId="790"/>
          <ac:spMkLst>
            <pc:docMk/>
            <pc:sldMk cId="1796706160" sldId="522"/>
            <ac:spMk id="157" creationId="{3345C5CD-0B01-4A2F-9972-A32443F9A3F9}"/>
          </ac:spMkLst>
        </pc:spChg>
        <pc:spChg chg="mod">
          <ac:chgData name="Ragnhild Halvorsrud" userId="917ea340-fd63-490f-a7db-68428d24cf32" providerId="ADAL" clId="{3F26B701-AADC-4668-AAA4-FB7BA2B947B1}" dt="2020-06-19T17:20:46.299" v="16264" actId="790"/>
          <ac:spMkLst>
            <pc:docMk/>
            <pc:sldMk cId="1796706160" sldId="522"/>
            <ac:spMk id="158" creationId="{C7FC3DED-231D-4F27-A30C-823DFBFCC050}"/>
          </ac:spMkLst>
        </pc:spChg>
        <pc:spChg chg="mod">
          <ac:chgData name="Ragnhild Halvorsrud" userId="917ea340-fd63-490f-a7db-68428d24cf32" providerId="ADAL" clId="{3F26B701-AADC-4668-AAA4-FB7BA2B947B1}" dt="2020-06-19T17:20:46.300" v="16265" actId="790"/>
          <ac:spMkLst>
            <pc:docMk/>
            <pc:sldMk cId="1796706160" sldId="522"/>
            <ac:spMk id="159" creationId="{2C44079D-F3AE-48C9-9E37-2DAA6F0752F4}"/>
          </ac:spMkLst>
        </pc:spChg>
        <pc:spChg chg="mod">
          <ac:chgData name="Ragnhild Halvorsrud" userId="917ea340-fd63-490f-a7db-68428d24cf32" providerId="ADAL" clId="{3F26B701-AADC-4668-AAA4-FB7BA2B947B1}" dt="2020-06-19T17:20:46.302" v="16266" actId="790"/>
          <ac:spMkLst>
            <pc:docMk/>
            <pc:sldMk cId="1796706160" sldId="522"/>
            <ac:spMk id="160" creationId="{CBE546E3-71A2-4ACA-ADF3-D5A45DE5F0F1}"/>
          </ac:spMkLst>
        </pc:spChg>
        <pc:spChg chg="mod">
          <ac:chgData name="Ragnhild Halvorsrud" userId="917ea340-fd63-490f-a7db-68428d24cf32" providerId="ADAL" clId="{3F26B701-AADC-4668-AAA4-FB7BA2B947B1}" dt="2020-06-19T17:20:46.304" v="16267" actId="790"/>
          <ac:spMkLst>
            <pc:docMk/>
            <pc:sldMk cId="1796706160" sldId="522"/>
            <ac:spMk id="161" creationId="{C008BDC4-BF69-4106-9B61-344E8BC4C4C7}"/>
          </ac:spMkLst>
        </pc:spChg>
        <pc:spChg chg="mod">
          <ac:chgData name="Ragnhild Halvorsrud" userId="917ea340-fd63-490f-a7db-68428d24cf32" providerId="ADAL" clId="{3F26B701-AADC-4668-AAA4-FB7BA2B947B1}" dt="2020-06-19T17:20:46.306" v="16268" actId="790"/>
          <ac:spMkLst>
            <pc:docMk/>
            <pc:sldMk cId="1796706160" sldId="522"/>
            <ac:spMk id="162" creationId="{5A6476E4-96C1-4494-9B71-1B0C24E6E03E}"/>
          </ac:spMkLst>
        </pc:spChg>
        <pc:spChg chg="mod">
          <ac:chgData name="Ragnhild Halvorsrud" userId="917ea340-fd63-490f-a7db-68428d24cf32" providerId="ADAL" clId="{3F26B701-AADC-4668-AAA4-FB7BA2B947B1}" dt="2020-06-19T17:20:46.307" v="16269" actId="790"/>
          <ac:spMkLst>
            <pc:docMk/>
            <pc:sldMk cId="1796706160" sldId="522"/>
            <ac:spMk id="163" creationId="{8D14011C-196D-4208-99CB-6E1DC25584D8}"/>
          </ac:spMkLst>
        </pc:spChg>
        <pc:spChg chg="mod">
          <ac:chgData name="Ragnhild Halvorsrud" userId="917ea340-fd63-490f-a7db-68428d24cf32" providerId="ADAL" clId="{3F26B701-AADC-4668-AAA4-FB7BA2B947B1}" dt="2020-06-19T17:20:46.309" v="16270" actId="790"/>
          <ac:spMkLst>
            <pc:docMk/>
            <pc:sldMk cId="1796706160" sldId="522"/>
            <ac:spMk id="164" creationId="{CFC4D03A-6759-4B58-B521-3BEF8543A7C4}"/>
          </ac:spMkLst>
        </pc:spChg>
        <pc:spChg chg="mod">
          <ac:chgData name="Ragnhild Halvorsrud" userId="917ea340-fd63-490f-a7db-68428d24cf32" providerId="ADAL" clId="{3F26B701-AADC-4668-AAA4-FB7BA2B947B1}" dt="2020-06-19T17:20:46.311" v="16271" actId="790"/>
          <ac:spMkLst>
            <pc:docMk/>
            <pc:sldMk cId="1796706160" sldId="522"/>
            <ac:spMk id="165" creationId="{D56F1522-0153-4028-BD4D-E2320B663139}"/>
          </ac:spMkLst>
        </pc:spChg>
        <pc:spChg chg="mod">
          <ac:chgData name="Ragnhild Halvorsrud" userId="917ea340-fd63-490f-a7db-68428d24cf32" providerId="ADAL" clId="{3F26B701-AADC-4668-AAA4-FB7BA2B947B1}" dt="2020-06-19T17:20:46.313" v="16272" actId="790"/>
          <ac:spMkLst>
            <pc:docMk/>
            <pc:sldMk cId="1796706160" sldId="522"/>
            <ac:spMk id="166" creationId="{51155D5C-E3CD-4DCE-B5B0-AB6371BEAF43}"/>
          </ac:spMkLst>
        </pc:spChg>
        <pc:spChg chg="mod">
          <ac:chgData name="Ragnhild Halvorsrud" userId="917ea340-fd63-490f-a7db-68428d24cf32" providerId="ADAL" clId="{3F26B701-AADC-4668-AAA4-FB7BA2B947B1}" dt="2020-06-19T17:20:46.315" v="16273" actId="790"/>
          <ac:spMkLst>
            <pc:docMk/>
            <pc:sldMk cId="1796706160" sldId="522"/>
            <ac:spMk id="167" creationId="{5015D89A-86BF-42D4-9127-935238A8C5E9}"/>
          </ac:spMkLst>
        </pc:spChg>
        <pc:spChg chg="mod">
          <ac:chgData name="Ragnhild Halvorsrud" userId="917ea340-fd63-490f-a7db-68428d24cf32" providerId="ADAL" clId="{3F26B701-AADC-4668-AAA4-FB7BA2B947B1}" dt="2020-06-19T17:20:46.316" v="16274" actId="790"/>
          <ac:spMkLst>
            <pc:docMk/>
            <pc:sldMk cId="1796706160" sldId="522"/>
            <ac:spMk id="168" creationId="{2227D740-5287-46CE-849C-BA2986DE7ED7}"/>
          </ac:spMkLst>
        </pc:spChg>
        <pc:spChg chg="mod">
          <ac:chgData name="Ragnhild Halvorsrud" userId="917ea340-fd63-490f-a7db-68428d24cf32" providerId="ADAL" clId="{3F26B701-AADC-4668-AAA4-FB7BA2B947B1}" dt="2020-06-19T17:20:46.320" v="16275" actId="790"/>
          <ac:spMkLst>
            <pc:docMk/>
            <pc:sldMk cId="1796706160" sldId="522"/>
            <ac:spMk id="179" creationId="{62E90625-8621-4FCD-A954-01A07C77C98D}"/>
          </ac:spMkLst>
        </pc:spChg>
        <pc:spChg chg="mod">
          <ac:chgData name="Ragnhild Halvorsrud" userId="917ea340-fd63-490f-a7db-68428d24cf32" providerId="ADAL" clId="{3F26B701-AADC-4668-AAA4-FB7BA2B947B1}" dt="2020-06-19T17:20:46.323" v="16276" actId="790"/>
          <ac:spMkLst>
            <pc:docMk/>
            <pc:sldMk cId="1796706160" sldId="522"/>
            <ac:spMk id="180" creationId="{249B5410-7D71-43F4-B1E5-D20FFB999F93}"/>
          </ac:spMkLst>
        </pc:spChg>
        <pc:spChg chg="mod">
          <ac:chgData name="Ragnhild Halvorsrud" userId="917ea340-fd63-490f-a7db-68428d24cf32" providerId="ADAL" clId="{3F26B701-AADC-4668-AAA4-FB7BA2B947B1}" dt="2020-06-19T17:20:46.325" v="16277" actId="790"/>
          <ac:spMkLst>
            <pc:docMk/>
            <pc:sldMk cId="1796706160" sldId="522"/>
            <ac:spMk id="181" creationId="{86E3986C-423E-4496-A814-79A4CD371A35}"/>
          </ac:spMkLst>
        </pc:spChg>
        <pc:spChg chg="mod">
          <ac:chgData name="Ragnhild Halvorsrud" userId="917ea340-fd63-490f-a7db-68428d24cf32" providerId="ADAL" clId="{3F26B701-AADC-4668-AAA4-FB7BA2B947B1}" dt="2020-06-19T17:20:46.327" v="16278" actId="790"/>
          <ac:spMkLst>
            <pc:docMk/>
            <pc:sldMk cId="1796706160" sldId="522"/>
            <ac:spMk id="183" creationId="{30EA4F96-9556-4896-809D-5B2F78C0F196}"/>
          </ac:spMkLst>
        </pc:spChg>
        <pc:spChg chg="mod">
          <ac:chgData name="Ragnhild Halvorsrud" userId="917ea340-fd63-490f-a7db-68428d24cf32" providerId="ADAL" clId="{3F26B701-AADC-4668-AAA4-FB7BA2B947B1}" dt="2020-06-19T17:20:46.328" v="16279" actId="790"/>
          <ac:spMkLst>
            <pc:docMk/>
            <pc:sldMk cId="1796706160" sldId="522"/>
            <ac:spMk id="184" creationId="{021554DB-A31B-4DBD-A57F-A6BCB6FD432A}"/>
          </ac:spMkLst>
        </pc:spChg>
        <pc:spChg chg="mod">
          <ac:chgData name="Ragnhild Halvorsrud" userId="917ea340-fd63-490f-a7db-68428d24cf32" providerId="ADAL" clId="{3F26B701-AADC-4668-AAA4-FB7BA2B947B1}" dt="2020-06-19T17:20:46.330" v="16280" actId="790"/>
          <ac:spMkLst>
            <pc:docMk/>
            <pc:sldMk cId="1796706160" sldId="522"/>
            <ac:spMk id="185" creationId="{6502E27E-FD57-4334-93C7-060DAFBD25CB}"/>
          </ac:spMkLst>
        </pc:spChg>
        <pc:spChg chg="mod">
          <ac:chgData name="Ragnhild Halvorsrud" userId="917ea340-fd63-490f-a7db-68428d24cf32" providerId="ADAL" clId="{3F26B701-AADC-4668-AAA4-FB7BA2B947B1}" dt="2020-06-19T17:20:46.333" v="16281" actId="790"/>
          <ac:spMkLst>
            <pc:docMk/>
            <pc:sldMk cId="1796706160" sldId="522"/>
            <ac:spMk id="187" creationId="{41BB7829-5704-49BF-BDCE-33406E9F1704}"/>
          </ac:spMkLst>
        </pc:spChg>
        <pc:spChg chg="mod">
          <ac:chgData name="Ragnhild Halvorsrud" userId="917ea340-fd63-490f-a7db-68428d24cf32" providerId="ADAL" clId="{3F26B701-AADC-4668-AAA4-FB7BA2B947B1}" dt="2020-06-19T17:20:46.335" v="16282" actId="790"/>
          <ac:spMkLst>
            <pc:docMk/>
            <pc:sldMk cId="1796706160" sldId="522"/>
            <ac:spMk id="188" creationId="{38E390B4-932E-4CE2-B3DF-80A1E5FD89AE}"/>
          </ac:spMkLst>
        </pc:spChg>
        <pc:spChg chg="add mod">
          <ac:chgData name="Ragnhild Halvorsrud" userId="917ea340-fd63-490f-a7db-68428d24cf32" providerId="ADAL" clId="{3F26B701-AADC-4668-AAA4-FB7BA2B947B1}" dt="2020-06-19T17:20:46.337" v="16283" actId="790"/>
          <ac:spMkLst>
            <pc:docMk/>
            <pc:sldMk cId="1796706160" sldId="522"/>
            <ac:spMk id="191" creationId="{DAB4D17D-48A8-4EE1-A776-288D8F617863}"/>
          </ac:spMkLst>
        </pc:spChg>
        <pc:spChg chg="add mod">
          <ac:chgData name="Ragnhild Halvorsrud" userId="917ea340-fd63-490f-a7db-68428d24cf32" providerId="ADAL" clId="{3F26B701-AADC-4668-AAA4-FB7BA2B947B1}" dt="2020-06-19T17:20:46.339" v="16284" actId="790"/>
          <ac:spMkLst>
            <pc:docMk/>
            <pc:sldMk cId="1796706160" sldId="522"/>
            <ac:spMk id="192" creationId="{85094AE3-2358-4242-BB92-9087C595D93C}"/>
          </ac:spMkLst>
        </pc:spChg>
        <pc:spChg chg="add mod">
          <ac:chgData name="Ragnhild Halvorsrud" userId="917ea340-fd63-490f-a7db-68428d24cf32" providerId="ADAL" clId="{3F26B701-AADC-4668-AAA4-FB7BA2B947B1}" dt="2020-06-19T17:20:46.340" v="16285" actId="790"/>
          <ac:spMkLst>
            <pc:docMk/>
            <pc:sldMk cId="1796706160" sldId="522"/>
            <ac:spMk id="193" creationId="{81C7A87B-554F-4C5C-975F-01956E658112}"/>
          </ac:spMkLst>
        </pc:spChg>
        <pc:spChg chg="add mod">
          <ac:chgData name="Ragnhild Halvorsrud" userId="917ea340-fd63-490f-a7db-68428d24cf32" providerId="ADAL" clId="{3F26B701-AADC-4668-AAA4-FB7BA2B947B1}" dt="2020-06-19T17:20:46.342" v="16286" actId="790"/>
          <ac:spMkLst>
            <pc:docMk/>
            <pc:sldMk cId="1796706160" sldId="522"/>
            <ac:spMk id="194" creationId="{2B0BF3C5-9AC4-4D8E-B199-03E7597918E5}"/>
          </ac:spMkLst>
        </pc:spChg>
        <pc:spChg chg="add mod">
          <ac:chgData name="Ragnhild Halvorsrud" userId="917ea340-fd63-490f-a7db-68428d24cf32" providerId="ADAL" clId="{3F26B701-AADC-4668-AAA4-FB7BA2B947B1}" dt="2020-06-19T17:20:46.344" v="16287" actId="790"/>
          <ac:spMkLst>
            <pc:docMk/>
            <pc:sldMk cId="1796706160" sldId="522"/>
            <ac:spMk id="195" creationId="{9D5F010F-26E6-4D28-AB86-AD97480C405F}"/>
          </ac:spMkLst>
        </pc:spChg>
        <pc:spChg chg="add mod">
          <ac:chgData name="Ragnhild Halvorsrud" userId="917ea340-fd63-490f-a7db-68428d24cf32" providerId="ADAL" clId="{3F26B701-AADC-4668-AAA4-FB7BA2B947B1}" dt="2020-06-19T17:20:46.346" v="16288" actId="790"/>
          <ac:spMkLst>
            <pc:docMk/>
            <pc:sldMk cId="1796706160" sldId="522"/>
            <ac:spMk id="197" creationId="{77739512-F5F8-4B1D-B727-D199EBD4B706}"/>
          </ac:spMkLst>
        </pc:spChg>
        <pc:spChg chg="add mod">
          <ac:chgData name="Ragnhild Halvorsrud" userId="917ea340-fd63-490f-a7db-68428d24cf32" providerId="ADAL" clId="{3F26B701-AADC-4668-AAA4-FB7BA2B947B1}" dt="2020-06-19T17:20:46.348" v="16289" actId="790"/>
          <ac:spMkLst>
            <pc:docMk/>
            <pc:sldMk cId="1796706160" sldId="522"/>
            <ac:spMk id="199" creationId="{5B82D45C-9B8D-461E-8ED3-B2029AAC7E5E}"/>
          </ac:spMkLst>
        </pc:spChg>
        <pc:spChg chg="add mod">
          <ac:chgData name="Ragnhild Halvorsrud" userId="917ea340-fd63-490f-a7db-68428d24cf32" providerId="ADAL" clId="{3F26B701-AADC-4668-AAA4-FB7BA2B947B1}" dt="2020-06-19T17:20:46.350" v="16290" actId="790"/>
          <ac:spMkLst>
            <pc:docMk/>
            <pc:sldMk cId="1796706160" sldId="522"/>
            <ac:spMk id="200" creationId="{D124D30E-213B-4CB6-9EF3-3FF50DD3BF19}"/>
          </ac:spMkLst>
        </pc:spChg>
        <pc:spChg chg="add mod">
          <ac:chgData name="Ragnhild Halvorsrud" userId="917ea340-fd63-490f-a7db-68428d24cf32" providerId="ADAL" clId="{3F26B701-AADC-4668-AAA4-FB7BA2B947B1}" dt="2020-06-19T17:20:46.352" v="16291" actId="790"/>
          <ac:spMkLst>
            <pc:docMk/>
            <pc:sldMk cId="1796706160" sldId="522"/>
            <ac:spMk id="201" creationId="{A1D27D72-5A01-4843-9AE0-65CA07F84F5A}"/>
          </ac:spMkLst>
        </pc:spChg>
        <pc:spChg chg="add mod">
          <ac:chgData name="Ragnhild Halvorsrud" userId="917ea340-fd63-490f-a7db-68428d24cf32" providerId="ADAL" clId="{3F26B701-AADC-4668-AAA4-FB7BA2B947B1}" dt="2020-06-19T17:20:46.354" v="16292" actId="790"/>
          <ac:spMkLst>
            <pc:docMk/>
            <pc:sldMk cId="1796706160" sldId="522"/>
            <ac:spMk id="202" creationId="{A6F3541C-CEE8-4708-9C4F-BFB130F90976}"/>
          </ac:spMkLst>
        </pc:spChg>
        <pc:spChg chg="add mod">
          <ac:chgData name="Ragnhild Halvorsrud" userId="917ea340-fd63-490f-a7db-68428d24cf32" providerId="ADAL" clId="{3F26B701-AADC-4668-AAA4-FB7BA2B947B1}" dt="2020-06-19T17:20:46.355" v="16293" actId="790"/>
          <ac:spMkLst>
            <pc:docMk/>
            <pc:sldMk cId="1796706160" sldId="522"/>
            <ac:spMk id="203" creationId="{E015286A-C8A7-409C-B5A7-09D356A6A144}"/>
          </ac:spMkLst>
        </pc:spChg>
        <pc:spChg chg="add mod">
          <ac:chgData name="Ragnhild Halvorsrud" userId="917ea340-fd63-490f-a7db-68428d24cf32" providerId="ADAL" clId="{3F26B701-AADC-4668-AAA4-FB7BA2B947B1}" dt="2020-06-19T17:20:46.357" v="16294" actId="790"/>
          <ac:spMkLst>
            <pc:docMk/>
            <pc:sldMk cId="1796706160" sldId="522"/>
            <ac:spMk id="205" creationId="{3F2E8038-699E-4964-939F-6FABA7484445}"/>
          </ac:spMkLst>
        </pc:spChg>
        <pc:spChg chg="add mod">
          <ac:chgData name="Ragnhild Halvorsrud" userId="917ea340-fd63-490f-a7db-68428d24cf32" providerId="ADAL" clId="{3F26B701-AADC-4668-AAA4-FB7BA2B947B1}" dt="2020-06-19T17:20:46.359" v="16295" actId="790"/>
          <ac:spMkLst>
            <pc:docMk/>
            <pc:sldMk cId="1796706160" sldId="522"/>
            <ac:spMk id="206" creationId="{EE4670B8-34D6-4E98-9DAD-C1D8778D8A96}"/>
          </ac:spMkLst>
        </pc:spChg>
        <pc:spChg chg="add mod">
          <ac:chgData name="Ragnhild Halvorsrud" userId="917ea340-fd63-490f-a7db-68428d24cf32" providerId="ADAL" clId="{3F26B701-AADC-4668-AAA4-FB7BA2B947B1}" dt="2020-06-19T17:20:46.361" v="16296" actId="790"/>
          <ac:spMkLst>
            <pc:docMk/>
            <pc:sldMk cId="1796706160" sldId="522"/>
            <ac:spMk id="207" creationId="{0D645823-20DF-434A-A148-9900FD7F01B1}"/>
          </ac:spMkLst>
        </pc:spChg>
        <pc:spChg chg="add mod">
          <ac:chgData name="Ragnhild Halvorsrud" userId="917ea340-fd63-490f-a7db-68428d24cf32" providerId="ADAL" clId="{3F26B701-AADC-4668-AAA4-FB7BA2B947B1}" dt="2020-06-19T17:20:46.363" v="16297" actId="790"/>
          <ac:spMkLst>
            <pc:docMk/>
            <pc:sldMk cId="1796706160" sldId="522"/>
            <ac:spMk id="208" creationId="{71707D11-4B34-4BAF-8BE7-ECB952E42A1E}"/>
          </ac:spMkLst>
        </pc:spChg>
        <pc:spChg chg="add mod">
          <ac:chgData name="Ragnhild Halvorsrud" userId="917ea340-fd63-490f-a7db-68428d24cf32" providerId="ADAL" clId="{3F26B701-AADC-4668-AAA4-FB7BA2B947B1}" dt="2020-06-19T17:20:46.364" v="16298" actId="790"/>
          <ac:spMkLst>
            <pc:docMk/>
            <pc:sldMk cId="1796706160" sldId="522"/>
            <ac:spMk id="209" creationId="{C0D6F308-5024-473E-A963-A05AB5B6FD31}"/>
          </ac:spMkLst>
        </pc:spChg>
        <pc:spChg chg="add mod">
          <ac:chgData name="Ragnhild Halvorsrud" userId="917ea340-fd63-490f-a7db-68428d24cf32" providerId="ADAL" clId="{3F26B701-AADC-4668-AAA4-FB7BA2B947B1}" dt="2020-06-19T17:20:46.366" v="16299" actId="790"/>
          <ac:spMkLst>
            <pc:docMk/>
            <pc:sldMk cId="1796706160" sldId="522"/>
            <ac:spMk id="210" creationId="{466D12F7-E36F-4BE8-84BD-78C1E34089CD}"/>
          </ac:spMkLst>
        </pc:spChg>
        <pc:spChg chg="add mod">
          <ac:chgData name="Ragnhild Halvorsrud" userId="917ea340-fd63-490f-a7db-68428d24cf32" providerId="ADAL" clId="{3F26B701-AADC-4668-AAA4-FB7BA2B947B1}" dt="2020-06-19T17:20:46.368" v="16300" actId="790"/>
          <ac:spMkLst>
            <pc:docMk/>
            <pc:sldMk cId="1796706160" sldId="522"/>
            <ac:spMk id="211" creationId="{B822BFFD-83DE-4F4D-9442-708FEEFD2C20}"/>
          </ac:spMkLst>
        </pc:spChg>
        <pc:spChg chg="add mod">
          <ac:chgData name="Ragnhild Halvorsrud" userId="917ea340-fd63-490f-a7db-68428d24cf32" providerId="ADAL" clId="{3F26B701-AADC-4668-AAA4-FB7BA2B947B1}" dt="2020-06-19T17:20:46.370" v="16301" actId="790"/>
          <ac:spMkLst>
            <pc:docMk/>
            <pc:sldMk cId="1796706160" sldId="522"/>
            <ac:spMk id="212" creationId="{2AE198DB-B6A8-4ACE-8C8E-B4EFF9251AA8}"/>
          </ac:spMkLst>
        </pc:spChg>
        <pc:spChg chg="add mod">
          <ac:chgData name="Ragnhild Halvorsrud" userId="917ea340-fd63-490f-a7db-68428d24cf32" providerId="ADAL" clId="{3F26B701-AADC-4668-AAA4-FB7BA2B947B1}" dt="2020-06-19T17:20:46.372" v="16302" actId="790"/>
          <ac:spMkLst>
            <pc:docMk/>
            <pc:sldMk cId="1796706160" sldId="522"/>
            <ac:spMk id="213" creationId="{8A52DFBA-570D-4F8E-B541-129728BAC6A2}"/>
          </ac:spMkLst>
        </pc:spChg>
        <pc:spChg chg="add mod">
          <ac:chgData name="Ragnhild Halvorsrud" userId="917ea340-fd63-490f-a7db-68428d24cf32" providerId="ADAL" clId="{3F26B701-AADC-4668-AAA4-FB7BA2B947B1}" dt="2020-06-19T17:20:46.375" v="16303" actId="790"/>
          <ac:spMkLst>
            <pc:docMk/>
            <pc:sldMk cId="1796706160" sldId="522"/>
            <ac:spMk id="221" creationId="{AC35EB88-B7A7-4A65-8A8E-93C685F7F803}"/>
          </ac:spMkLst>
        </pc:spChg>
        <pc:spChg chg="add mod">
          <ac:chgData name="Ragnhild Halvorsrud" userId="917ea340-fd63-490f-a7db-68428d24cf32" providerId="ADAL" clId="{3F26B701-AADC-4668-AAA4-FB7BA2B947B1}" dt="2020-06-19T17:20:46.377" v="16304" actId="790"/>
          <ac:spMkLst>
            <pc:docMk/>
            <pc:sldMk cId="1796706160" sldId="522"/>
            <ac:spMk id="223" creationId="{E388BAA5-0B36-458F-A81E-FFA3037C6806}"/>
          </ac:spMkLst>
        </pc:spChg>
        <pc:spChg chg="add mod">
          <ac:chgData name="Ragnhild Halvorsrud" userId="917ea340-fd63-490f-a7db-68428d24cf32" providerId="ADAL" clId="{3F26B701-AADC-4668-AAA4-FB7BA2B947B1}" dt="2020-06-19T17:20:46.380" v="16305" actId="790"/>
          <ac:spMkLst>
            <pc:docMk/>
            <pc:sldMk cId="1796706160" sldId="522"/>
            <ac:spMk id="226" creationId="{B43B55B0-D10F-40F6-9081-00BA7114B3AB}"/>
          </ac:spMkLst>
        </pc:spChg>
        <pc:spChg chg="add mod">
          <ac:chgData name="Ragnhild Halvorsrud" userId="917ea340-fd63-490f-a7db-68428d24cf32" providerId="ADAL" clId="{3F26B701-AADC-4668-AAA4-FB7BA2B947B1}" dt="2020-06-19T17:20:46.381" v="16306" actId="790"/>
          <ac:spMkLst>
            <pc:docMk/>
            <pc:sldMk cId="1796706160" sldId="522"/>
            <ac:spMk id="227" creationId="{D97F7DDE-2E14-45AF-89C9-71766DF65A06}"/>
          </ac:spMkLst>
        </pc:spChg>
        <pc:spChg chg="add mod">
          <ac:chgData name="Ragnhild Halvorsrud" userId="917ea340-fd63-490f-a7db-68428d24cf32" providerId="ADAL" clId="{3F26B701-AADC-4668-AAA4-FB7BA2B947B1}" dt="2020-06-19T17:20:46.384" v="16307" actId="790"/>
          <ac:spMkLst>
            <pc:docMk/>
            <pc:sldMk cId="1796706160" sldId="522"/>
            <ac:spMk id="230" creationId="{CE46B8F9-7C6B-4A58-9067-6CE217FD725B}"/>
          </ac:spMkLst>
        </pc:spChg>
        <pc:spChg chg="add mod">
          <ac:chgData name="Ragnhild Halvorsrud" userId="917ea340-fd63-490f-a7db-68428d24cf32" providerId="ADAL" clId="{3F26B701-AADC-4668-AAA4-FB7BA2B947B1}" dt="2020-06-19T17:20:46.385" v="16308" actId="790"/>
          <ac:spMkLst>
            <pc:docMk/>
            <pc:sldMk cId="1796706160" sldId="522"/>
            <ac:spMk id="231" creationId="{DBADCF28-B69B-44A3-A774-70066840F2E0}"/>
          </ac:spMkLst>
        </pc:spChg>
        <pc:spChg chg="add mod">
          <ac:chgData name="Ragnhild Halvorsrud" userId="917ea340-fd63-490f-a7db-68428d24cf32" providerId="ADAL" clId="{3F26B701-AADC-4668-AAA4-FB7BA2B947B1}" dt="2020-06-19T17:20:46.387" v="16309" actId="790"/>
          <ac:spMkLst>
            <pc:docMk/>
            <pc:sldMk cId="1796706160" sldId="522"/>
            <ac:spMk id="233" creationId="{27E54863-7A8C-41B4-8F22-E26FCBEA32AE}"/>
          </ac:spMkLst>
        </pc:spChg>
        <pc:spChg chg="add mod">
          <ac:chgData name="Ragnhild Halvorsrud" userId="917ea340-fd63-490f-a7db-68428d24cf32" providerId="ADAL" clId="{3F26B701-AADC-4668-AAA4-FB7BA2B947B1}" dt="2020-06-19T17:20:46.390" v="16310" actId="790"/>
          <ac:spMkLst>
            <pc:docMk/>
            <pc:sldMk cId="1796706160" sldId="522"/>
            <ac:spMk id="236" creationId="{5673C265-8AA6-4E73-A5DD-0E12EE171678}"/>
          </ac:spMkLst>
        </pc:spChg>
        <pc:spChg chg="add mod">
          <ac:chgData name="Ragnhild Halvorsrud" userId="917ea340-fd63-490f-a7db-68428d24cf32" providerId="ADAL" clId="{3F26B701-AADC-4668-AAA4-FB7BA2B947B1}" dt="2020-06-19T17:20:46.392" v="16311" actId="790"/>
          <ac:spMkLst>
            <pc:docMk/>
            <pc:sldMk cId="1796706160" sldId="522"/>
            <ac:spMk id="237" creationId="{CE09B525-9E8D-48D6-84EE-A2D655F8DAAC}"/>
          </ac:spMkLst>
        </pc:spChg>
        <pc:spChg chg="add mod">
          <ac:chgData name="Ragnhild Halvorsrud" userId="917ea340-fd63-490f-a7db-68428d24cf32" providerId="ADAL" clId="{3F26B701-AADC-4668-AAA4-FB7BA2B947B1}" dt="2020-06-19T17:20:46.394" v="16312" actId="790"/>
          <ac:spMkLst>
            <pc:docMk/>
            <pc:sldMk cId="1796706160" sldId="522"/>
            <ac:spMk id="238" creationId="{97B61FE9-251E-4395-8DA8-C0B9F1822C36}"/>
          </ac:spMkLst>
        </pc:spChg>
        <pc:spChg chg="add mod">
          <ac:chgData name="Ragnhild Halvorsrud" userId="917ea340-fd63-490f-a7db-68428d24cf32" providerId="ADAL" clId="{3F26B701-AADC-4668-AAA4-FB7BA2B947B1}" dt="2020-06-19T17:20:46.395" v="16313" actId="790"/>
          <ac:spMkLst>
            <pc:docMk/>
            <pc:sldMk cId="1796706160" sldId="522"/>
            <ac:spMk id="239" creationId="{94C8BA20-1BC0-477C-9E6C-D9195BE96506}"/>
          </ac:spMkLst>
        </pc:spChg>
        <pc:spChg chg="add mod">
          <ac:chgData name="Ragnhild Halvorsrud" userId="917ea340-fd63-490f-a7db-68428d24cf32" providerId="ADAL" clId="{3F26B701-AADC-4668-AAA4-FB7BA2B947B1}" dt="2020-06-19T17:20:46.398" v="16314" actId="790"/>
          <ac:spMkLst>
            <pc:docMk/>
            <pc:sldMk cId="1796706160" sldId="522"/>
            <ac:spMk id="244" creationId="{D81A569C-8F16-4F7B-9798-81D5076E3ADB}"/>
          </ac:spMkLst>
        </pc:spChg>
        <pc:spChg chg="add mod">
          <ac:chgData name="Ragnhild Halvorsrud" userId="917ea340-fd63-490f-a7db-68428d24cf32" providerId="ADAL" clId="{3F26B701-AADC-4668-AAA4-FB7BA2B947B1}" dt="2020-06-19T17:20:46.400" v="16315" actId="790"/>
          <ac:spMkLst>
            <pc:docMk/>
            <pc:sldMk cId="1796706160" sldId="522"/>
            <ac:spMk id="246" creationId="{55E4007E-CB64-4EE0-8B72-76724BD66FCB}"/>
          </ac:spMkLst>
        </pc:spChg>
        <pc:spChg chg="add mod">
          <ac:chgData name="Ragnhild Halvorsrud" userId="917ea340-fd63-490f-a7db-68428d24cf32" providerId="ADAL" clId="{3F26B701-AADC-4668-AAA4-FB7BA2B947B1}" dt="2020-06-19T17:20:46.403" v="16316" actId="790"/>
          <ac:spMkLst>
            <pc:docMk/>
            <pc:sldMk cId="1796706160" sldId="522"/>
            <ac:spMk id="249" creationId="{37FB65F1-57C2-4176-BB65-C0AD0FE24A73}"/>
          </ac:spMkLst>
        </pc:spChg>
        <pc:spChg chg="add mod">
          <ac:chgData name="Ragnhild Halvorsrud" userId="917ea340-fd63-490f-a7db-68428d24cf32" providerId="ADAL" clId="{3F26B701-AADC-4668-AAA4-FB7BA2B947B1}" dt="2020-06-19T17:20:46.404" v="16317" actId="790"/>
          <ac:spMkLst>
            <pc:docMk/>
            <pc:sldMk cId="1796706160" sldId="522"/>
            <ac:spMk id="250" creationId="{23292AC1-BCED-4EE8-ABE4-AA0C7BC50AC4}"/>
          </ac:spMkLst>
        </pc:spChg>
        <pc:spChg chg="add mod">
          <ac:chgData name="Ragnhild Halvorsrud" userId="917ea340-fd63-490f-a7db-68428d24cf32" providerId="ADAL" clId="{3F26B701-AADC-4668-AAA4-FB7BA2B947B1}" dt="2020-06-19T17:20:46.407" v="16318" actId="790"/>
          <ac:spMkLst>
            <pc:docMk/>
            <pc:sldMk cId="1796706160" sldId="522"/>
            <ac:spMk id="251" creationId="{96A9202B-B5C4-4240-9EE3-B485B102293E}"/>
          </ac:spMkLst>
        </pc:spChg>
        <pc:spChg chg="add mod">
          <ac:chgData name="Ragnhild Halvorsrud" userId="917ea340-fd63-490f-a7db-68428d24cf32" providerId="ADAL" clId="{3F26B701-AADC-4668-AAA4-FB7BA2B947B1}" dt="2020-06-19T17:20:46.409" v="16319" actId="790"/>
          <ac:spMkLst>
            <pc:docMk/>
            <pc:sldMk cId="1796706160" sldId="522"/>
            <ac:spMk id="253" creationId="{19982E45-4763-45EB-A5C5-EFE8E6259451}"/>
          </ac:spMkLst>
        </pc:spChg>
        <pc:spChg chg="add mod">
          <ac:chgData name="Ragnhild Halvorsrud" userId="917ea340-fd63-490f-a7db-68428d24cf32" providerId="ADAL" clId="{3F26B701-AADC-4668-AAA4-FB7BA2B947B1}" dt="2020-06-19T17:20:46.412" v="16320" actId="790"/>
          <ac:spMkLst>
            <pc:docMk/>
            <pc:sldMk cId="1796706160" sldId="522"/>
            <ac:spMk id="254" creationId="{2FCD401B-8C84-4DE1-A2AE-456EC139D24A}"/>
          </ac:spMkLst>
        </pc:spChg>
        <pc:spChg chg="add mod">
          <ac:chgData name="Ragnhild Halvorsrud" userId="917ea340-fd63-490f-a7db-68428d24cf32" providerId="ADAL" clId="{3F26B701-AADC-4668-AAA4-FB7BA2B947B1}" dt="2020-06-19T17:20:46.414" v="16321" actId="790"/>
          <ac:spMkLst>
            <pc:docMk/>
            <pc:sldMk cId="1796706160" sldId="522"/>
            <ac:spMk id="255" creationId="{867614DE-DDD1-4444-8FCE-08F03048A321}"/>
          </ac:spMkLst>
        </pc:spChg>
        <pc:spChg chg="add mod">
          <ac:chgData name="Ragnhild Halvorsrud" userId="917ea340-fd63-490f-a7db-68428d24cf32" providerId="ADAL" clId="{3F26B701-AADC-4668-AAA4-FB7BA2B947B1}" dt="2020-06-19T17:20:46.417" v="16322" actId="790"/>
          <ac:spMkLst>
            <pc:docMk/>
            <pc:sldMk cId="1796706160" sldId="522"/>
            <ac:spMk id="259" creationId="{733769AE-F37B-481C-BB9D-26AF7F7A2C22}"/>
          </ac:spMkLst>
        </pc:spChg>
        <pc:spChg chg="add mod">
          <ac:chgData name="Ragnhild Halvorsrud" userId="917ea340-fd63-490f-a7db-68428d24cf32" providerId="ADAL" clId="{3F26B701-AADC-4668-AAA4-FB7BA2B947B1}" dt="2020-06-19T17:20:46.419" v="16323" actId="790"/>
          <ac:spMkLst>
            <pc:docMk/>
            <pc:sldMk cId="1796706160" sldId="522"/>
            <ac:spMk id="260" creationId="{211C474C-B281-409B-B195-76730D4B8D0E}"/>
          </ac:spMkLst>
        </pc:spChg>
        <pc:spChg chg="add mod">
          <ac:chgData name="Ragnhild Halvorsrud" userId="917ea340-fd63-490f-a7db-68428d24cf32" providerId="ADAL" clId="{3F26B701-AADC-4668-AAA4-FB7BA2B947B1}" dt="2020-06-19T17:20:46.421" v="16324" actId="790"/>
          <ac:spMkLst>
            <pc:docMk/>
            <pc:sldMk cId="1796706160" sldId="522"/>
            <ac:spMk id="264" creationId="{149A4990-CCF0-4CC3-AD70-857C347DD849}"/>
          </ac:spMkLst>
        </pc:spChg>
        <pc:spChg chg="add mod">
          <ac:chgData name="Ragnhild Halvorsrud" userId="917ea340-fd63-490f-a7db-68428d24cf32" providerId="ADAL" clId="{3F26B701-AADC-4668-AAA4-FB7BA2B947B1}" dt="2020-06-19T17:20:46.424" v="16325" actId="790"/>
          <ac:spMkLst>
            <pc:docMk/>
            <pc:sldMk cId="1796706160" sldId="522"/>
            <ac:spMk id="267" creationId="{FB23B50B-3E78-4F62-BB15-38E143A8C9E8}"/>
          </ac:spMkLst>
        </pc:spChg>
        <pc:spChg chg="add mod">
          <ac:chgData name="Ragnhild Halvorsrud" userId="917ea340-fd63-490f-a7db-68428d24cf32" providerId="ADAL" clId="{3F26B701-AADC-4668-AAA4-FB7BA2B947B1}" dt="2020-06-19T17:20:46.426" v="16326" actId="790"/>
          <ac:spMkLst>
            <pc:docMk/>
            <pc:sldMk cId="1796706160" sldId="522"/>
            <ac:spMk id="269" creationId="{A6B471C5-653E-48C1-BB81-0869B1A0DCD1}"/>
          </ac:spMkLst>
        </pc:spChg>
        <pc:spChg chg="add mod">
          <ac:chgData name="Ragnhild Halvorsrud" userId="917ea340-fd63-490f-a7db-68428d24cf32" providerId="ADAL" clId="{3F26B701-AADC-4668-AAA4-FB7BA2B947B1}" dt="2020-06-19T17:20:46.427" v="16327" actId="790"/>
          <ac:spMkLst>
            <pc:docMk/>
            <pc:sldMk cId="1796706160" sldId="522"/>
            <ac:spMk id="270" creationId="{07689D87-F465-40B6-806C-D8187DDACFFF}"/>
          </ac:spMkLst>
        </pc:spChg>
        <pc:spChg chg="add mod">
          <ac:chgData name="Ragnhild Halvorsrud" userId="917ea340-fd63-490f-a7db-68428d24cf32" providerId="ADAL" clId="{3F26B701-AADC-4668-AAA4-FB7BA2B947B1}" dt="2020-06-19T17:20:46.429" v="16328" actId="790"/>
          <ac:spMkLst>
            <pc:docMk/>
            <pc:sldMk cId="1796706160" sldId="522"/>
            <ac:spMk id="271" creationId="{0DA77A01-2864-4897-B449-03BBB039E2FD}"/>
          </ac:spMkLst>
        </pc:spChg>
        <pc:spChg chg="add mod">
          <ac:chgData name="Ragnhild Halvorsrud" userId="917ea340-fd63-490f-a7db-68428d24cf32" providerId="ADAL" clId="{3F26B701-AADC-4668-AAA4-FB7BA2B947B1}" dt="2020-06-19T17:20:46.431" v="16329" actId="790"/>
          <ac:spMkLst>
            <pc:docMk/>
            <pc:sldMk cId="1796706160" sldId="522"/>
            <ac:spMk id="274" creationId="{BAFB401C-DBFA-4BA6-9C31-EA7B10DBD4A7}"/>
          </ac:spMkLst>
        </pc:spChg>
        <pc:spChg chg="add mod">
          <ac:chgData name="Ragnhild Halvorsrud" userId="917ea340-fd63-490f-a7db-68428d24cf32" providerId="ADAL" clId="{3F26B701-AADC-4668-AAA4-FB7BA2B947B1}" dt="2020-06-19T17:20:46.434" v="16330" actId="790"/>
          <ac:spMkLst>
            <pc:docMk/>
            <pc:sldMk cId="1796706160" sldId="522"/>
            <ac:spMk id="276" creationId="{77E623F5-4C8D-4A49-BD85-DA65257759AC}"/>
          </ac:spMkLst>
        </pc:spChg>
        <pc:spChg chg="add mod">
          <ac:chgData name="Ragnhild Halvorsrud" userId="917ea340-fd63-490f-a7db-68428d24cf32" providerId="ADAL" clId="{3F26B701-AADC-4668-AAA4-FB7BA2B947B1}" dt="2020-06-19T17:20:46.436" v="16331" actId="790"/>
          <ac:spMkLst>
            <pc:docMk/>
            <pc:sldMk cId="1796706160" sldId="522"/>
            <ac:spMk id="278" creationId="{A749D1DB-84EB-4228-B29A-056BC3D1EB53}"/>
          </ac:spMkLst>
        </pc:spChg>
        <pc:spChg chg="add mod">
          <ac:chgData name="Ragnhild Halvorsrud" userId="917ea340-fd63-490f-a7db-68428d24cf32" providerId="ADAL" clId="{3F26B701-AADC-4668-AAA4-FB7BA2B947B1}" dt="2020-06-19T17:20:46.438" v="16332" actId="790"/>
          <ac:spMkLst>
            <pc:docMk/>
            <pc:sldMk cId="1796706160" sldId="522"/>
            <ac:spMk id="279" creationId="{0E4D0815-F903-476E-8516-4DFC5B54752C}"/>
          </ac:spMkLst>
        </pc:spChg>
        <pc:spChg chg="add mod">
          <ac:chgData name="Ragnhild Halvorsrud" userId="917ea340-fd63-490f-a7db-68428d24cf32" providerId="ADAL" clId="{3F26B701-AADC-4668-AAA4-FB7BA2B947B1}" dt="2020-06-19T17:20:46.439" v="16333" actId="790"/>
          <ac:spMkLst>
            <pc:docMk/>
            <pc:sldMk cId="1796706160" sldId="522"/>
            <ac:spMk id="280" creationId="{6FCFEFC6-ECEB-467E-B8A8-69A5A59A8248}"/>
          </ac:spMkLst>
        </pc:spChg>
        <pc:spChg chg="add mod">
          <ac:chgData name="Ragnhild Halvorsrud" userId="917ea340-fd63-490f-a7db-68428d24cf32" providerId="ADAL" clId="{3F26B701-AADC-4668-AAA4-FB7BA2B947B1}" dt="2020-06-19T17:20:46.441" v="16334" actId="790"/>
          <ac:spMkLst>
            <pc:docMk/>
            <pc:sldMk cId="1796706160" sldId="522"/>
            <ac:spMk id="282" creationId="{EC577213-DF52-4519-9BCC-82997433F919}"/>
          </ac:spMkLst>
        </pc:spChg>
        <pc:spChg chg="add mod">
          <ac:chgData name="Ragnhild Halvorsrud" userId="917ea340-fd63-490f-a7db-68428d24cf32" providerId="ADAL" clId="{3F26B701-AADC-4668-AAA4-FB7BA2B947B1}" dt="2020-06-19T17:20:46.444" v="16335" actId="790"/>
          <ac:spMkLst>
            <pc:docMk/>
            <pc:sldMk cId="1796706160" sldId="522"/>
            <ac:spMk id="286" creationId="{F96B6C2F-DC6C-49A2-B803-0C664FED25D0}"/>
          </ac:spMkLst>
        </pc:spChg>
        <pc:spChg chg="add mod">
          <ac:chgData name="Ragnhild Halvorsrud" userId="917ea340-fd63-490f-a7db-68428d24cf32" providerId="ADAL" clId="{3F26B701-AADC-4668-AAA4-FB7BA2B947B1}" dt="2020-06-19T17:20:46.446" v="16336" actId="790"/>
          <ac:spMkLst>
            <pc:docMk/>
            <pc:sldMk cId="1796706160" sldId="522"/>
            <ac:spMk id="287" creationId="{F2CBA80C-15BC-4C4D-B269-F66D4C771067}"/>
          </ac:spMkLst>
        </pc:spChg>
        <pc:spChg chg="add mod">
          <ac:chgData name="Ragnhild Halvorsrud" userId="917ea340-fd63-490f-a7db-68428d24cf32" providerId="ADAL" clId="{3F26B701-AADC-4668-AAA4-FB7BA2B947B1}" dt="2020-06-19T17:20:46.450" v="16337" actId="790"/>
          <ac:spMkLst>
            <pc:docMk/>
            <pc:sldMk cId="1796706160" sldId="522"/>
            <ac:spMk id="299" creationId="{2EB66A4B-4939-432E-A4D6-3DBB0F7F8C95}"/>
          </ac:spMkLst>
        </pc:spChg>
        <pc:spChg chg="add mod">
          <ac:chgData name="Ragnhild Halvorsrud" userId="917ea340-fd63-490f-a7db-68428d24cf32" providerId="ADAL" clId="{3F26B701-AADC-4668-AAA4-FB7BA2B947B1}" dt="2020-06-19T17:20:46.452" v="16338" actId="790"/>
          <ac:spMkLst>
            <pc:docMk/>
            <pc:sldMk cId="1796706160" sldId="522"/>
            <ac:spMk id="300" creationId="{3E8E359A-757E-4982-A76F-CA4D90797652}"/>
          </ac:spMkLst>
        </pc:spChg>
        <pc:spChg chg="add mod">
          <ac:chgData name="Ragnhild Halvorsrud" userId="917ea340-fd63-490f-a7db-68428d24cf32" providerId="ADAL" clId="{3F26B701-AADC-4668-AAA4-FB7BA2B947B1}" dt="2020-06-19T17:20:46.454" v="16339" actId="790"/>
          <ac:spMkLst>
            <pc:docMk/>
            <pc:sldMk cId="1796706160" sldId="522"/>
            <ac:spMk id="301" creationId="{373F61BD-C419-40D4-9D9F-32A782C41727}"/>
          </ac:spMkLst>
        </pc:spChg>
        <pc:spChg chg="add mod">
          <ac:chgData name="Ragnhild Halvorsrud" userId="917ea340-fd63-490f-a7db-68428d24cf32" providerId="ADAL" clId="{3F26B701-AADC-4668-AAA4-FB7BA2B947B1}" dt="2020-06-19T17:20:46.456" v="16340" actId="790"/>
          <ac:spMkLst>
            <pc:docMk/>
            <pc:sldMk cId="1796706160" sldId="522"/>
            <ac:spMk id="302" creationId="{E08E9368-DB9B-4B1C-8D39-981451A6BB18}"/>
          </ac:spMkLst>
        </pc:spChg>
        <pc:spChg chg="add mod">
          <ac:chgData name="Ragnhild Halvorsrud" userId="917ea340-fd63-490f-a7db-68428d24cf32" providerId="ADAL" clId="{3F26B701-AADC-4668-AAA4-FB7BA2B947B1}" dt="2020-06-19T17:20:46.457" v="16341" actId="790"/>
          <ac:spMkLst>
            <pc:docMk/>
            <pc:sldMk cId="1796706160" sldId="522"/>
            <ac:spMk id="303" creationId="{747FBF5C-095A-45FE-8854-D429DEF68794}"/>
          </ac:spMkLst>
        </pc:spChg>
        <pc:spChg chg="add mod">
          <ac:chgData name="Ragnhild Halvorsrud" userId="917ea340-fd63-490f-a7db-68428d24cf32" providerId="ADAL" clId="{3F26B701-AADC-4668-AAA4-FB7BA2B947B1}" dt="2020-06-19T17:20:46.459" v="16342" actId="790"/>
          <ac:spMkLst>
            <pc:docMk/>
            <pc:sldMk cId="1796706160" sldId="522"/>
            <ac:spMk id="305" creationId="{0DBF0D01-D33F-4C68-91B2-C55C2397487D}"/>
          </ac:spMkLst>
        </pc:spChg>
        <pc:spChg chg="add mod">
          <ac:chgData name="Ragnhild Halvorsrud" userId="917ea340-fd63-490f-a7db-68428d24cf32" providerId="ADAL" clId="{3F26B701-AADC-4668-AAA4-FB7BA2B947B1}" dt="2020-06-19T17:20:46.462" v="16343" actId="790"/>
          <ac:spMkLst>
            <pc:docMk/>
            <pc:sldMk cId="1796706160" sldId="522"/>
            <ac:spMk id="308" creationId="{9F7577AC-69E9-4408-99C3-C85FD5501648}"/>
          </ac:spMkLst>
        </pc:spChg>
        <pc:spChg chg="add del mod">
          <ac:chgData name="Ragnhild Halvorsrud" userId="917ea340-fd63-490f-a7db-68428d24cf32" providerId="ADAL" clId="{3F26B701-AADC-4668-AAA4-FB7BA2B947B1}" dt="2020-06-19T09:14:03.117" v="4240"/>
          <ac:spMkLst>
            <pc:docMk/>
            <pc:sldMk cId="1796706160" sldId="522"/>
            <ac:spMk id="311" creationId="{6CD7990C-33F7-4DAF-B21D-D0D569646751}"/>
          </ac:spMkLst>
        </pc:spChg>
        <pc:spChg chg="add del mod">
          <ac:chgData name="Ragnhild Halvorsrud" userId="917ea340-fd63-490f-a7db-68428d24cf32" providerId="ADAL" clId="{3F26B701-AADC-4668-AAA4-FB7BA2B947B1}" dt="2020-06-19T09:14:03.117" v="4240"/>
          <ac:spMkLst>
            <pc:docMk/>
            <pc:sldMk cId="1796706160" sldId="522"/>
            <ac:spMk id="312" creationId="{AAD74FA8-4CC9-4D25-9878-CE5F40A25560}"/>
          </ac:spMkLst>
        </pc:spChg>
        <pc:spChg chg="add mod">
          <ac:chgData name="Ragnhild Halvorsrud" userId="917ea340-fd63-490f-a7db-68428d24cf32" providerId="ADAL" clId="{3F26B701-AADC-4668-AAA4-FB7BA2B947B1}" dt="2020-06-19T17:20:46.463" v="16344" actId="790"/>
          <ac:spMkLst>
            <pc:docMk/>
            <pc:sldMk cId="1796706160" sldId="522"/>
            <ac:spMk id="313" creationId="{426AB4B2-A908-41D8-AA22-63EF3139CEE0}"/>
          </ac:spMkLst>
        </pc:spChg>
        <pc:spChg chg="add mod">
          <ac:chgData name="Ragnhild Halvorsrud" userId="917ea340-fd63-490f-a7db-68428d24cf32" providerId="ADAL" clId="{3F26B701-AADC-4668-AAA4-FB7BA2B947B1}" dt="2020-06-19T17:20:46.465" v="16345" actId="790"/>
          <ac:spMkLst>
            <pc:docMk/>
            <pc:sldMk cId="1796706160" sldId="522"/>
            <ac:spMk id="314" creationId="{F621B33F-B7F9-4AF7-B1DE-B5A9FBF7725B}"/>
          </ac:spMkLst>
        </pc:spChg>
        <pc:spChg chg="add del mod">
          <ac:chgData name="Ragnhild Halvorsrud" userId="917ea340-fd63-490f-a7db-68428d24cf32" providerId="ADAL" clId="{3F26B701-AADC-4668-AAA4-FB7BA2B947B1}" dt="2020-06-19T09:25:31.839" v="5296"/>
          <ac:spMkLst>
            <pc:docMk/>
            <pc:sldMk cId="1796706160" sldId="522"/>
            <ac:spMk id="320" creationId="{D2528665-E4BE-4F4B-AFC7-335C22A79489}"/>
          </ac:spMkLst>
        </pc:spChg>
        <pc:spChg chg="add del mod">
          <ac:chgData name="Ragnhild Halvorsrud" userId="917ea340-fd63-490f-a7db-68428d24cf32" providerId="ADAL" clId="{3F26B701-AADC-4668-AAA4-FB7BA2B947B1}" dt="2020-06-19T09:25:43.816" v="5300" actId="21"/>
          <ac:spMkLst>
            <pc:docMk/>
            <pc:sldMk cId="1796706160" sldId="522"/>
            <ac:spMk id="322" creationId="{C40BAD00-74C0-4751-B822-D292FBFEE8D8}"/>
          </ac:spMkLst>
        </pc:spChg>
        <pc:spChg chg="add mod">
          <ac:chgData name="Ragnhild Halvorsrud" userId="917ea340-fd63-490f-a7db-68428d24cf32" providerId="ADAL" clId="{3F26B701-AADC-4668-AAA4-FB7BA2B947B1}" dt="2020-06-19T17:20:46.467" v="16346" actId="790"/>
          <ac:spMkLst>
            <pc:docMk/>
            <pc:sldMk cId="1796706160" sldId="522"/>
            <ac:spMk id="324" creationId="{47415B12-0750-459D-BE0E-062084D40829}"/>
          </ac:spMkLst>
        </pc:spChg>
        <pc:grpChg chg="add mod">
          <ac:chgData name="Ragnhild Halvorsrud" userId="917ea340-fd63-490f-a7db-68428d24cf32" providerId="ADAL" clId="{3F26B701-AADC-4668-AAA4-FB7BA2B947B1}" dt="2020-06-19T09:17:56.088" v="5163" actId="164"/>
          <ac:grpSpMkLst>
            <pc:docMk/>
            <pc:sldMk cId="1796706160" sldId="522"/>
            <ac:grpSpMk id="4" creationId="{19838274-CD14-4988-9475-DE281C297B5F}"/>
          </ac:grpSpMkLst>
        </pc:grpChg>
        <pc:grpChg chg="add mod">
          <ac:chgData name="Ragnhild Halvorsrud" userId="917ea340-fd63-490f-a7db-68428d24cf32" providerId="ADAL" clId="{3F26B701-AADC-4668-AAA4-FB7BA2B947B1}" dt="2020-06-19T09:17:56.088" v="5163" actId="164"/>
          <ac:grpSpMkLst>
            <pc:docMk/>
            <pc:sldMk cId="1796706160" sldId="522"/>
            <ac:grpSpMk id="123" creationId="{4C1459BC-4D8F-44F9-B207-A981A5532C8B}"/>
          </ac:grpSpMkLst>
        </pc:grpChg>
        <pc:grpChg chg="add mod">
          <ac:chgData name="Ragnhild Halvorsrud" userId="917ea340-fd63-490f-a7db-68428d24cf32" providerId="ADAL" clId="{3F26B701-AADC-4668-AAA4-FB7BA2B947B1}" dt="2020-06-19T09:17:56.088" v="5163" actId="164"/>
          <ac:grpSpMkLst>
            <pc:docMk/>
            <pc:sldMk cId="1796706160" sldId="522"/>
            <ac:grpSpMk id="177" creationId="{42B501C7-495F-48C3-9404-458FAE9518E4}"/>
          </ac:grpSpMkLst>
        </pc:grpChg>
        <pc:grpChg chg="add mod">
          <ac:chgData name="Ragnhild Halvorsrud" userId="917ea340-fd63-490f-a7db-68428d24cf32" providerId="ADAL" clId="{3F26B701-AADC-4668-AAA4-FB7BA2B947B1}" dt="2020-06-19T09:19:20.866" v="5177" actId="14100"/>
          <ac:grpSpMkLst>
            <pc:docMk/>
            <pc:sldMk cId="1796706160" sldId="522"/>
            <ac:grpSpMk id="315" creationId="{DA7AA28E-EBA7-4E2C-BFB2-B4ACFC52404C}"/>
          </ac:grpSpMkLst>
        </pc:grpChg>
        <pc:picChg chg="add del mod">
          <ac:chgData name="Ragnhild Halvorsrud" userId="917ea340-fd63-490f-a7db-68428d24cf32" providerId="ADAL" clId="{3F26B701-AADC-4668-AAA4-FB7BA2B947B1}" dt="2020-06-19T09:25:31.839" v="5296"/>
          <ac:picMkLst>
            <pc:docMk/>
            <pc:sldMk cId="1796706160" sldId="522"/>
            <ac:picMk id="321" creationId="{68DC2D72-FEDE-4790-A605-7D9D67E4FE1E}"/>
          </ac:picMkLst>
        </pc:picChg>
        <pc:picChg chg="add del mod">
          <ac:chgData name="Ragnhild Halvorsrud" userId="917ea340-fd63-490f-a7db-68428d24cf32" providerId="ADAL" clId="{3F26B701-AADC-4668-AAA4-FB7BA2B947B1}" dt="2020-06-19T09:25:43.816" v="5300" actId="21"/>
          <ac:picMkLst>
            <pc:docMk/>
            <pc:sldMk cId="1796706160" sldId="522"/>
            <ac:picMk id="323" creationId="{93678F93-6AC9-4A65-8A37-8BDEFE2471DE}"/>
          </ac:picMkLst>
        </pc:picChg>
        <pc:cxnChg chg="mod">
          <ac:chgData name="Ragnhild Halvorsrud" userId="917ea340-fd63-490f-a7db-68428d24cf32" providerId="ADAL" clId="{3F26B701-AADC-4668-AAA4-FB7BA2B947B1}" dt="2020-06-19T09:06:46.470" v="2947"/>
          <ac:cxnSpMkLst>
            <pc:docMk/>
            <pc:sldMk cId="1796706160" sldId="522"/>
            <ac:cxnSpMk id="5" creationId="{BF297F20-3FA6-4BA0-9191-3821B4BA3CF5}"/>
          </ac:cxnSpMkLst>
        </pc:cxnChg>
        <pc:cxnChg chg="mod">
          <ac:chgData name="Ragnhild Halvorsrud" userId="917ea340-fd63-490f-a7db-68428d24cf32" providerId="ADAL" clId="{3F26B701-AADC-4668-AAA4-FB7BA2B947B1}" dt="2020-06-19T09:06:46.470" v="2947"/>
          <ac:cxnSpMkLst>
            <pc:docMk/>
            <pc:sldMk cId="1796706160" sldId="522"/>
            <ac:cxnSpMk id="14" creationId="{FD4865EE-E968-4420-B5F7-E8AB332B39FB}"/>
          </ac:cxnSpMkLst>
        </pc:cxnChg>
        <pc:cxnChg chg="mod">
          <ac:chgData name="Ragnhild Halvorsrud" userId="917ea340-fd63-490f-a7db-68428d24cf32" providerId="ADAL" clId="{3F26B701-AADC-4668-AAA4-FB7BA2B947B1}" dt="2020-06-19T09:06:46.470" v="2947"/>
          <ac:cxnSpMkLst>
            <pc:docMk/>
            <pc:sldMk cId="1796706160" sldId="522"/>
            <ac:cxnSpMk id="23" creationId="{328CB6ED-3E65-4292-A537-3BEDD379011E}"/>
          </ac:cxnSpMkLst>
        </pc:cxnChg>
        <pc:cxnChg chg="mod">
          <ac:chgData name="Ragnhild Halvorsrud" userId="917ea340-fd63-490f-a7db-68428d24cf32" providerId="ADAL" clId="{3F26B701-AADC-4668-AAA4-FB7BA2B947B1}" dt="2020-06-19T09:06:46.470" v="2947"/>
          <ac:cxnSpMkLst>
            <pc:docMk/>
            <pc:sldMk cId="1796706160" sldId="522"/>
            <ac:cxnSpMk id="32" creationId="{4B2D6B59-BF80-4920-B181-1A26736C43B7}"/>
          </ac:cxnSpMkLst>
        </pc:cxnChg>
        <pc:cxnChg chg="mod">
          <ac:chgData name="Ragnhild Halvorsrud" userId="917ea340-fd63-490f-a7db-68428d24cf32" providerId="ADAL" clId="{3F26B701-AADC-4668-AAA4-FB7BA2B947B1}" dt="2020-06-19T09:06:46.470" v="2947"/>
          <ac:cxnSpMkLst>
            <pc:docMk/>
            <pc:sldMk cId="1796706160" sldId="522"/>
            <ac:cxnSpMk id="41" creationId="{0D829C62-5945-479C-9D47-3AB5465B9A8D}"/>
          </ac:cxnSpMkLst>
        </pc:cxnChg>
        <pc:cxnChg chg="mod">
          <ac:chgData name="Ragnhild Halvorsrud" userId="917ea340-fd63-490f-a7db-68428d24cf32" providerId="ADAL" clId="{3F26B701-AADC-4668-AAA4-FB7BA2B947B1}" dt="2020-06-19T09:06:46.470" v="2947"/>
          <ac:cxnSpMkLst>
            <pc:docMk/>
            <pc:sldMk cId="1796706160" sldId="522"/>
            <ac:cxnSpMk id="50" creationId="{42FE404D-3A2F-43A9-A797-83DE7CA780F4}"/>
          </ac:cxnSpMkLst>
        </pc:cxnChg>
        <pc:cxnChg chg="mod">
          <ac:chgData name="Ragnhild Halvorsrud" userId="917ea340-fd63-490f-a7db-68428d24cf32" providerId="ADAL" clId="{3F26B701-AADC-4668-AAA4-FB7BA2B947B1}" dt="2020-06-19T09:06:46.470" v="2947"/>
          <ac:cxnSpMkLst>
            <pc:docMk/>
            <pc:sldMk cId="1796706160" sldId="522"/>
            <ac:cxnSpMk id="65" creationId="{A32523F6-633E-4D3D-B1EC-28BFB9D92D66}"/>
          </ac:cxnSpMkLst>
        </pc:cxnChg>
        <pc:cxnChg chg="mod">
          <ac:chgData name="Ragnhild Halvorsrud" userId="917ea340-fd63-490f-a7db-68428d24cf32" providerId="ADAL" clId="{3F26B701-AADC-4668-AAA4-FB7BA2B947B1}" dt="2020-06-19T09:06:46.470" v="2947"/>
          <ac:cxnSpMkLst>
            <pc:docMk/>
            <pc:sldMk cId="1796706160" sldId="522"/>
            <ac:cxnSpMk id="66" creationId="{FE235409-C8F2-4D82-8053-17784B1682C9}"/>
          </ac:cxnSpMkLst>
        </pc:cxnChg>
        <pc:cxnChg chg="mod">
          <ac:chgData name="Ragnhild Halvorsrud" userId="917ea340-fd63-490f-a7db-68428d24cf32" providerId="ADAL" clId="{3F26B701-AADC-4668-AAA4-FB7BA2B947B1}" dt="2020-06-19T09:06:46.470" v="2947"/>
          <ac:cxnSpMkLst>
            <pc:docMk/>
            <pc:sldMk cId="1796706160" sldId="522"/>
            <ac:cxnSpMk id="67" creationId="{48EA1606-CD20-41ED-85D7-3E610F8D7E20}"/>
          </ac:cxnSpMkLst>
        </pc:cxnChg>
        <pc:cxnChg chg="mod">
          <ac:chgData name="Ragnhild Halvorsrud" userId="917ea340-fd63-490f-a7db-68428d24cf32" providerId="ADAL" clId="{3F26B701-AADC-4668-AAA4-FB7BA2B947B1}" dt="2020-06-19T09:06:46.470" v="2947"/>
          <ac:cxnSpMkLst>
            <pc:docMk/>
            <pc:sldMk cId="1796706160" sldId="522"/>
            <ac:cxnSpMk id="68" creationId="{85C879F5-037A-439C-872E-59A4C9F46FA1}"/>
          </ac:cxnSpMkLst>
        </pc:cxnChg>
        <pc:cxnChg chg="mod">
          <ac:chgData name="Ragnhild Halvorsrud" userId="917ea340-fd63-490f-a7db-68428d24cf32" providerId="ADAL" clId="{3F26B701-AADC-4668-AAA4-FB7BA2B947B1}" dt="2020-06-19T09:06:46.470" v="2947"/>
          <ac:cxnSpMkLst>
            <pc:docMk/>
            <pc:sldMk cId="1796706160" sldId="522"/>
            <ac:cxnSpMk id="69" creationId="{A3DDCE53-0961-4439-B7DC-8863D426EA06}"/>
          </ac:cxnSpMkLst>
        </pc:cxnChg>
        <pc:cxnChg chg="mod">
          <ac:chgData name="Ragnhild Halvorsrud" userId="917ea340-fd63-490f-a7db-68428d24cf32" providerId="ADAL" clId="{3F26B701-AADC-4668-AAA4-FB7BA2B947B1}" dt="2020-06-19T09:06:46.470" v="2947"/>
          <ac:cxnSpMkLst>
            <pc:docMk/>
            <pc:sldMk cId="1796706160" sldId="522"/>
            <ac:cxnSpMk id="70" creationId="{6999A65C-A5AB-477F-8DD8-0C2B5ADF0675}"/>
          </ac:cxnSpMkLst>
        </pc:cxnChg>
        <pc:cxnChg chg="mod">
          <ac:chgData name="Ragnhild Halvorsrud" userId="917ea340-fd63-490f-a7db-68428d24cf32" providerId="ADAL" clId="{3F26B701-AADC-4668-AAA4-FB7BA2B947B1}" dt="2020-06-19T09:06:46.470" v="2947"/>
          <ac:cxnSpMkLst>
            <pc:docMk/>
            <pc:sldMk cId="1796706160" sldId="522"/>
            <ac:cxnSpMk id="71" creationId="{0121D46C-82A6-4ECC-9411-E41FECE19911}"/>
          </ac:cxnSpMkLst>
        </pc:cxnChg>
        <pc:cxnChg chg="mod">
          <ac:chgData name="Ragnhild Halvorsrud" userId="917ea340-fd63-490f-a7db-68428d24cf32" providerId="ADAL" clId="{3F26B701-AADC-4668-AAA4-FB7BA2B947B1}" dt="2020-06-19T09:06:46.470" v="2947"/>
          <ac:cxnSpMkLst>
            <pc:docMk/>
            <pc:sldMk cId="1796706160" sldId="522"/>
            <ac:cxnSpMk id="72" creationId="{8400B641-9332-486A-A572-C9303467D585}"/>
          </ac:cxnSpMkLst>
        </pc:cxnChg>
        <pc:cxnChg chg="mod">
          <ac:chgData name="Ragnhild Halvorsrud" userId="917ea340-fd63-490f-a7db-68428d24cf32" providerId="ADAL" clId="{3F26B701-AADC-4668-AAA4-FB7BA2B947B1}" dt="2020-06-19T09:06:46.470" v="2947"/>
          <ac:cxnSpMkLst>
            <pc:docMk/>
            <pc:sldMk cId="1796706160" sldId="522"/>
            <ac:cxnSpMk id="73" creationId="{67477189-C449-4B67-8F56-49EECEE24A74}"/>
          </ac:cxnSpMkLst>
        </pc:cxnChg>
        <pc:cxnChg chg="mod">
          <ac:chgData name="Ragnhild Halvorsrud" userId="917ea340-fd63-490f-a7db-68428d24cf32" providerId="ADAL" clId="{3F26B701-AADC-4668-AAA4-FB7BA2B947B1}" dt="2020-06-19T09:06:46.470" v="2947"/>
          <ac:cxnSpMkLst>
            <pc:docMk/>
            <pc:sldMk cId="1796706160" sldId="522"/>
            <ac:cxnSpMk id="74" creationId="{89FF4413-99E6-46D5-9751-27C6466C8F1B}"/>
          </ac:cxnSpMkLst>
        </pc:cxnChg>
        <pc:cxnChg chg="add mod">
          <ac:chgData name="Ragnhild Halvorsrud" userId="917ea340-fd63-490f-a7db-68428d24cf32" providerId="ADAL" clId="{3F26B701-AADC-4668-AAA4-FB7BA2B947B1}" dt="2020-06-19T09:17:56.088" v="5163" actId="164"/>
          <ac:cxnSpMkLst>
            <pc:docMk/>
            <pc:sldMk cId="1796706160" sldId="522"/>
            <ac:cxnSpMk id="75" creationId="{41C7FA3C-E180-4406-9098-58A281F9FE70}"/>
          </ac:cxnSpMkLst>
        </pc:cxnChg>
        <pc:cxnChg chg="add mod">
          <ac:chgData name="Ragnhild Halvorsrud" userId="917ea340-fd63-490f-a7db-68428d24cf32" providerId="ADAL" clId="{3F26B701-AADC-4668-AAA4-FB7BA2B947B1}" dt="2020-06-19T09:17:56.088" v="5163" actId="164"/>
          <ac:cxnSpMkLst>
            <pc:docMk/>
            <pc:sldMk cId="1796706160" sldId="522"/>
            <ac:cxnSpMk id="82" creationId="{C8434A13-377D-4619-B914-8B6370CFFF5B}"/>
          </ac:cxnSpMkLst>
        </pc:cxnChg>
        <pc:cxnChg chg="add mod">
          <ac:chgData name="Ragnhild Halvorsrud" userId="917ea340-fd63-490f-a7db-68428d24cf32" providerId="ADAL" clId="{3F26B701-AADC-4668-AAA4-FB7BA2B947B1}" dt="2020-06-19T09:17:56.088" v="5163" actId="164"/>
          <ac:cxnSpMkLst>
            <pc:docMk/>
            <pc:sldMk cId="1796706160" sldId="522"/>
            <ac:cxnSpMk id="89" creationId="{74B300FC-3422-4577-AB78-9A9D11F59375}"/>
          </ac:cxnSpMkLst>
        </pc:cxnChg>
        <pc:cxnChg chg="add mod">
          <ac:chgData name="Ragnhild Halvorsrud" userId="917ea340-fd63-490f-a7db-68428d24cf32" providerId="ADAL" clId="{3F26B701-AADC-4668-AAA4-FB7BA2B947B1}" dt="2020-06-19T09:17:56.088" v="5163" actId="164"/>
          <ac:cxnSpMkLst>
            <pc:docMk/>
            <pc:sldMk cId="1796706160" sldId="522"/>
            <ac:cxnSpMk id="96" creationId="{083B3AAE-7973-42EF-9821-FFC414B14826}"/>
          </ac:cxnSpMkLst>
        </pc:cxnChg>
        <pc:cxnChg chg="add mod">
          <ac:chgData name="Ragnhild Halvorsrud" userId="917ea340-fd63-490f-a7db-68428d24cf32" providerId="ADAL" clId="{3F26B701-AADC-4668-AAA4-FB7BA2B947B1}" dt="2020-06-19T09:17:56.088" v="5163" actId="164"/>
          <ac:cxnSpMkLst>
            <pc:docMk/>
            <pc:sldMk cId="1796706160" sldId="522"/>
            <ac:cxnSpMk id="103" creationId="{F5BF84BF-5DC3-4865-AFDE-E27FB9B900FC}"/>
          </ac:cxnSpMkLst>
        </pc:cxnChg>
        <pc:cxnChg chg="add mod">
          <ac:chgData name="Ragnhild Halvorsrud" userId="917ea340-fd63-490f-a7db-68428d24cf32" providerId="ADAL" clId="{3F26B701-AADC-4668-AAA4-FB7BA2B947B1}" dt="2020-06-19T09:17:56.088" v="5163" actId="164"/>
          <ac:cxnSpMkLst>
            <pc:docMk/>
            <pc:sldMk cId="1796706160" sldId="522"/>
            <ac:cxnSpMk id="115" creationId="{A6C8085A-0F68-43E7-8B42-41E4EF81537A}"/>
          </ac:cxnSpMkLst>
        </pc:cxnChg>
        <pc:cxnChg chg="add mod">
          <ac:chgData name="Ragnhild Halvorsrud" userId="917ea340-fd63-490f-a7db-68428d24cf32" providerId="ADAL" clId="{3F26B701-AADC-4668-AAA4-FB7BA2B947B1}" dt="2020-06-19T09:17:56.088" v="5163" actId="164"/>
          <ac:cxnSpMkLst>
            <pc:docMk/>
            <pc:sldMk cId="1796706160" sldId="522"/>
            <ac:cxnSpMk id="116" creationId="{B716392A-6359-46B7-AE6C-75BC81AAB18A}"/>
          </ac:cxnSpMkLst>
        </pc:cxnChg>
        <pc:cxnChg chg="add mod">
          <ac:chgData name="Ragnhild Halvorsrud" userId="917ea340-fd63-490f-a7db-68428d24cf32" providerId="ADAL" clId="{3F26B701-AADC-4668-AAA4-FB7BA2B947B1}" dt="2020-06-19T09:17:56.088" v="5163" actId="164"/>
          <ac:cxnSpMkLst>
            <pc:docMk/>
            <pc:sldMk cId="1796706160" sldId="522"/>
            <ac:cxnSpMk id="117" creationId="{00E96EC2-B011-498F-B22F-81C6C558C601}"/>
          </ac:cxnSpMkLst>
        </pc:cxnChg>
        <pc:cxnChg chg="add mod">
          <ac:chgData name="Ragnhild Halvorsrud" userId="917ea340-fd63-490f-a7db-68428d24cf32" providerId="ADAL" clId="{3F26B701-AADC-4668-AAA4-FB7BA2B947B1}" dt="2020-06-19T09:17:56.088" v="5163" actId="164"/>
          <ac:cxnSpMkLst>
            <pc:docMk/>
            <pc:sldMk cId="1796706160" sldId="522"/>
            <ac:cxnSpMk id="118" creationId="{36C44676-DD9D-41FC-B2F3-684072ECE760}"/>
          </ac:cxnSpMkLst>
        </pc:cxnChg>
        <pc:cxnChg chg="add mod">
          <ac:chgData name="Ragnhild Halvorsrud" userId="917ea340-fd63-490f-a7db-68428d24cf32" providerId="ADAL" clId="{3F26B701-AADC-4668-AAA4-FB7BA2B947B1}" dt="2020-06-19T09:17:56.088" v="5163" actId="164"/>
          <ac:cxnSpMkLst>
            <pc:docMk/>
            <pc:sldMk cId="1796706160" sldId="522"/>
            <ac:cxnSpMk id="119" creationId="{C16B030C-54FA-4016-8C09-A816A632937A}"/>
          </ac:cxnSpMkLst>
        </pc:cxnChg>
        <pc:cxnChg chg="add mod">
          <ac:chgData name="Ragnhild Halvorsrud" userId="917ea340-fd63-490f-a7db-68428d24cf32" providerId="ADAL" clId="{3F26B701-AADC-4668-AAA4-FB7BA2B947B1}" dt="2020-06-19T09:17:56.088" v="5163" actId="164"/>
          <ac:cxnSpMkLst>
            <pc:docMk/>
            <pc:sldMk cId="1796706160" sldId="522"/>
            <ac:cxnSpMk id="120" creationId="{36195B1F-F322-4EB8-83FB-137A1AF4F681}"/>
          </ac:cxnSpMkLst>
        </pc:cxnChg>
        <pc:cxnChg chg="add mod">
          <ac:chgData name="Ragnhild Halvorsrud" userId="917ea340-fd63-490f-a7db-68428d24cf32" providerId="ADAL" clId="{3F26B701-AADC-4668-AAA4-FB7BA2B947B1}" dt="2020-06-19T09:17:56.088" v="5163" actId="164"/>
          <ac:cxnSpMkLst>
            <pc:docMk/>
            <pc:sldMk cId="1796706160" sldId="522"/>
            <ac:cxnSpMk id="121" creationId="{24024EB9-A66F-4793-90D6-A790F65036D7}"/>
          </ac:cxnSpMkLst>
        </pc:cxnChg>
        <pc:cxnChg chg="add mod">
          <ac:chgData name="Ragnhild Halvorsrud" userId="917ea340-fd63-490f-a7db-68428d24cf32" providerId="ADAL" clId="{3F26B701-AADC-4668-AAA4-FB7BA2B947B1}" dt="2020-06-19T09:17:56.088" v="5163" actId="164"/>
          <ac:cxnSpMkLst>
            <pc:docMk/>
            <pc:sldMk cId="1796706160" sldId="522"/>
            <ac:cxnSpMk id="122" creationId="{8E4DA92D-7A2B-4AD4-99C5-2A9F43F48CE5}"/>
          </ac:cxnSpMkLst>
        </pc:cxnChg>
        <pc:cxnChg chg="mod">
          <ac:chgData name="Ragnhild Halvorsrud" userId="917ea340-fd63-490f-a7db-68428d24cf32" providerId="ADAL" clId="{3F26B701-AADC-4668-AAA4-FB7BA2B947B1}" dt="2020-06-19T09:06:46.470" v="2947"/>
          <ac:cxnSpMkLst>
            <pc:docMk/>
            <pc:sldMk cId="1796706160" sldId="522"/>
            <ac:cxnSpMk id="124" creationId="{220FFA6D-1166-4D15-BCB8-03D50BF14374}"/>
          </ac:cxnSpMkLst>
        </pc:cxnChg>
        <pc:cxnChg chg="mod">
          <ac:chgData name="Ragnhild Halvorsrud" userId="917ea340-fd63-490f-a7db-68428d24cf32" providerId="ADAL" clId="{3F26B701-AADC-4668-AAA4-FB7BA2B947B1}" dt="2020-06-19T09:06:46.470" v="2947"/>
          <ac:cxnSpMkLst>
            <pc:docMk/>
            <pc:sldMk cId="1796706160" sldId="522"/>
            <ac:cxnSpMk id="132" creationId="{F0A21B40-0B75-451C-A8A3-3E46B1F63BA6}"/>
          </ac:cxnSpMkLst>
        </pc:cxnChg>
        <pc:cxnChg chg="mod">
          <ac:chgData name="Ragnhild Halvorsrud" userId="917ea340-fd63-490f-a7db-68428d24cf32" providerId="ADAL" clId="{3F26B701-AADC-4668-AAA4-FB7BA2B947B1}" dt="2020-06-19T09:06:46.470" v="2947"/>
          <ac:cxnSpMkLst>
            <pc:docMk/>
            <pc:sldMk cId="1796706160" sldId="522"/>
            <ac:cxnSpMk id="140" creationId="{3E663377-0C5E-4D3F-88AC-90A4FF04DBF3}"/>
          </ac:cxnSpMkLst>
        </pc:cxnChg>
        <pc:cxnChg chg="mod">
          <ac:chgData name="Ragnhild Halvorsrud" userId="917ea340-fd63-490f-a7db-68428d24cf32" providerId="ADAL" clId="{3F26B701-AADC-4668-AAA4-FB7BA2B947B1}" dt="2020-06-19T09:06:46.470" v="2947"/>
          <ac:cxnSpMkLst>
            <pc:docMk/>
            <pc:sldMk cId="1796706160" sldId="522"/>
            <ac:cxnSpMk id="148" creationId="{B955446B-B971-4518-A37A-BD0E82066D9C}"/>
          </ac:cxnSpMkLst>
        </pc:cxnChg>
        <pc:cxnChg chg="mod">
          <ac:chgData name="Ragnhild Halvorsrud" userId="917ea340-fd63-490f-a7db-68428d24cf32" providerId="ADAL" clId="{3F26B701-AADC-4668-AAA4-FB7BA2B947B1}" dt="2020-06-19T09:06:46.470" v="2947"/>
          <ac:cxnSpMkLst>
            <pc:docMk/>
            <pc:sldMk cId="1796706160" sldId="522"/>
            <ac:cxnSpMk id="156" creationId="{773FE097-4970-40F2-8FA6-126F1E1EDB98}"/>
          </ac:cxnSpMkLst>
        </pc:cxnChg>
        <pc:cxnChg chg="mod">
          <ac:chgData name="Ragnhild Halvorsrud" userId="917ea340-fd63-490f-a7db-68428d24cf32" providerId="ADAL" clId="{3F26B701-AADC-4668-AAA4-FB7BA2B947B1}" dt="2020-06-19T09:06:46.470" v="2947"/>
          <ac:cxnSpMkLst>
            <pc:docMk/>
            <pc:sldMk cId="1796706160" sldId="522"/>
            <ac:cxnSpMk id="169" creationId="{97691A14-2916-40ED-A554-1F9D82225DF2}"/>
          </ac:cxnSpMkLst>
        </pc:cxnChg>
        <pc:cxnChg chg="mod">
          <ac:chgData name="Ragnhild Halvorsrud" userId="917ea340-fd63-490f-a7db-68428d24cf32" providerId="ADAL" clId="{3F26B701-AADC-4668-AAA4-FB7BA2B947B1}" dt="2020-06-19T09:06:46.470" v="2947"/>
          <ac:cxnSpMkLst>
            <pc:docMk/>
            <pc:sldMk cId="1796706160" sldId="522"/>
            <ac:cxnSpMk id="170" creationId="{533D3966-A848-4035-A546-31667EB347E5}"/>
          </ac:cxnSpMkLst>
        </pc:cxnChg>
        <pc:cxnChg chg="mod">
          <ac:chgData name="Ragnhild Halvorsrud" userId="917ea340-fd63-490f-a7db-68428d24cf32" providerId="ADAL" clId="{3F26B701-AADC-4668-AAA4-FB7BA2B947B1}" dt="2020-06-19T09:06:46.470" v="2947"/>
          <ac:cxnSpMkLst>
            <pc:docMk/>
            <pc:sldMk cId="1796706160" sldId="522"/>
            <ac:cxnSpMk id="171" creationId="{708AF8C5-B905-49FA-A2D8-A3DE8E9B23A5}"/>
          </ac:cxnSpMkLst>
        </pc:cxnChg>
        <pc:cxnChg chg="mod">
          <ac:chgData name="Ragnhild Halvorsrud" userId="917ea340-fd63-490f-a7db-68428d24cf32" providerId="ADAL" clId="{3F26B701-AADC-4668-AAA4-FB7BA2B947B1}" dt="2020-06-19T09:06:46.470" v="2947"/>
          <ac:cxnSpMkLst>
            <pc:docMk/>
            <pc:sldMk cId="1796706160" sldId="522"/>
            <ac:cxnSpMk id="172" creationId="{5E522936-5969-49CC-8C1E-23956C20E781}"/>
          </ac:cxnSpMkLst>
        </pc:cxnChg>
        <pc:cxnChg chg="mod">
          <ac:chgData name="Ragnhild Halvorsrud" userId="917ea340-fd63-490f-a7db-68428d24cf32" providerId="ADAL" clId="{3F26B701-AADC-4668-AAA4-FB7BA2B947B1}" dt="2020-06-19T09:06:46.470" v="2947"/>
          <ac:cxnSpMkLst>
            <pc:docMk/>
            <pc:sldMk cId="1796706160" sldId="522"/>
            <ac:cxnSpMk id="173" creationId="{1FCFEF8A-8E6A-45B8-B619-97633C1AFC07}"/>
          </ac:cxnSpMkLst>
        </pc:cxnChg>
        <pc:cxnChg chg="mod">
          <ac:chgData name="Ragnhild Halvorsrud" userId="917ea340-fd63-490f-a7db-68428d24cf32" providerId="ADAL" clId="{3F26B701-AADC-4668-AAA4-FB7BA2B947B1}" dt="2020-06-19T09:06:46.470" v="2947"/>
          <ac:cxnSpMkLst>
            <pc:docMk/>
            <pc:sldMk cId="1796706160" sldId="522"/>
            <ac:cxnSpMk id="174" creationId="{5F64F3D5-76C8-4C30-B916-3923F553689D}"/>
          </ac:cxnSpMkLst>
        </pc:cxnChg>
        <pc:cxnChg chg="mod">
          <ac:chgData name="Ragnhild Halvorsrud" userId="917ea340-fd63-490f-a7db-68428d24cf32" providerId="ADAL" clId="{3F26B701-AADC-4668-AAA4-FB7BA2B947B1}" dt="2020-06-19T09:06:46.470" v="2947"/>
          <ac:cxnSpMkLst>
            <pc:docMk/>
            <pc:sldMk cId="1796706160" sldId="522"/>
            <ac:cxnSpMk id="175" creationId="{5849952E-1ACF-4351-B771-3D3A166B1B77}"/>
          </ac:cxnSpMkLst>
        </pc:cxnChg>
        <pc:cxnChg chg="mod">
          <ac:chgData name="Ragnhild Halvorsrud" userId="917ea340-fd63-490f-a7db-68428d24cf32" providerId="ADAL" clId="{3F26B701-AADC-4668-AAA4-FB7BA2B947B1}" dt="2020-06-19T09:06:46.470" v="2947"/>
          <ac:cxnSpMkLst>
            <pc:docMk/>
            <pc:sldMk cId="1796706160" sldId="522"/>
            <ac:cxnSpMk id="176" creationId="{A9BBF020-0B72-4B0C-9C70-2D554E886E5B}"/>
          </ac:cxnSpMkLst>
        </pc:cxnChg>
        <pc:cxnChg chg="mod">
          <ac:chgData name="Ragnhild Halvorsrud" userId="917ea340-fd63-490f-a7db-68428d24cf32" providerId="ADAL" clId="{3F26B701-AADC-4668-AAA4-FB7BA2B947B1}" dt="2020-06-19T09:06:46.470" v="2947"/>
          <ac:cxnSpMkLst>
            <pc:docMk/>
            <pc:sldMk cId="1796706160" sldId="522"/>
            <ac:cxnSpMk id="178" creationId="{F430BDFD-3E60-40BD-A5E0-64104408656A}"/>
          </ac:cxnSpMkLst>
        </pc:cxnChg>
        <pc:cxnChg chg="mod">
          <ac:chgData name="Ragnhild Halvorsrud" userId="917ea340-fd63-490f-a7db-68428d24cf32" providerId="ADAL" clId="{3F26B701-AADC-4668-AAA4-FB7BA2B947B1}" dt="2020-06-19T09:06:46.470" v="2947"/>
          <ac:cxnSpMkLst>
            <pc:docMk/>
            <pc:sldMk cId="1796706160" sldId="522"/>
            <ac:cxnSpMk id="182" creationId="{FB117DBB-4D7C-4897-8118-5829C8420035}"/>
          </ac:cxnSpMkLst>
        </pc:cxnChg>
        <pc:cxnChg chg="mod">
          <ac:chgData name="Ragnhild Halvorsrud" userId="917ea340-fd63-490f-a7db-68428d24cf32" providerId="ADAL" clId="{3F26B701-AADC-4668-AAA4-FB7BA2B947B1}" dt="2020-06-19T09:06:46.470" v="2947"/>
          <ac:cxnSpMkLst>
            <pc:docMk/>
            <pc:sldMk cId="1796706160" sldId="522"/>
            <ac:cxnSpMk id="186" creationId="{4FA8656B-8277-4E52-93B0-93780F8171BC}"/>
          </ac:cxnSpMkLst>
        </pc:cxnChg>
        <pc:cxnChg chg="mod">
          <ac:chgData name="Ragnhild Halvorsrud" userId="917ea340-fd63-490f-a7db-68428d24cf32" providerId="ADAL" clId="{3F26B701-AADC-4668-AAA4-FB7BA2B947B1}" dt="2020-06-19T09:06:46.470" v="2947"/>
          <ac:cxnSpMkLst>
            <pc:docMk/>
            <pc:sldMk cId="1796706160" sldId="522"/>
            <ac:cxnSpMk id="189" creationId="{1F69DC00-BC7F-41CD-A4FD-8E57AF443416}"/>
          </ac:cxnSpMkLst>
        </pc:cxnChg>
        <pc:cxnChg chg="add mod">
          <ac:chgData name="Ragnhild Halvorsrud" userId="917ea340-fd63-490f-a7db-68428d24cf32" providerId="ADAL" clId="{3F26B701-AADC-4668-AAA4-FB7BA2B947B1}" dt="2020-06-19T09:17:56.088" v="5163" actId="164"/>
          <ac:cxnSpMkLst>
            <pc:docMk/>
            <pc:sldMk cId="1796706160" sldId="522"/>
            <ac:cxnSpMk id="190" creationId="{3C5CCF92-5D3D-4820-AF3E-DC52C03A2E71}"/>
          </ac:cxnSpMkLst>
        </pc:cxnChg>
        <pc:cxnChg chg="add mod">
          <ac:chgData name="Ragnhild Halvorsrud" userId="917ea340-fd63-490f-a7db-68428d24cf32" providerId="ADAL" clId="{3F26B701-AADC-4668-AAA4-FB7BA2B947B1}" dt="2020-06-19T09:17:56.088" v="5163" actId="164"/>
          <ac:cxnSpMkLst>
            <pc:docMk/>
            <pc:sldMk cId="1796706160" sldId="522"/>
            <ac:cxnSpMk id="196" creationId="{27FD458D-4CAC-43A8-984A-F168CF0A1BEC}"/>
          </ac:cxnSpMkLst>
        </pc:cxnChg>
        <pc:cxnChg chg="add mod">
          <ac:chgData name="Ragnhild Halvorsrud" userId="917ea340-fd63-490f-a7db-68428d24cf32" providerId="ADAL" clId="{3F26B701-AADC-4668-AAA4-FB7BA2B947B1}" dt="2020-06-19T09:17:56.088" v="5163" actId="164"/>
          <ac:cxnSpMkLst>
            <pc:docMk/>
            <pc:sldMk cId="1796706160" sldId="522"/>
            <ac:cxnSpMk id="198" creationId="{E4479A84-65D9-4E16-9E01-89EB06799EF9}"/>
          </ac:cxnSpMkLst>
        </pc:cxnChg>
        <pc:cxnChg chg="add mod">
          <ac:chgData name="Ragnhild Halvorsrud" userId="917ea340-fd63-490f-a7db-68428d24cf32" providerId="ADAL" clId="{3F26B701-AADC-4668-AAA4-FB7BA2B947B1}" dt="2020-06-19T09:17:56.088" v="5163" actId="164"/>
          <ac:cxnSpMkLst>
            <pc:docMk/>
            <pc:sldMk cId="1796706160" sldId="522"/>
            <ac:cxnSpMk id="204" creationId="{BCB84761-BEC8-4692-AAD7-6D21A85622CE}"/>
          </ac:cxnSpMkLst>
        </pc:cxnChg>
        <pc:cxnChg chg="add mod">
          <ac:chgData name="Ragnhild Halvorsrud" userId="917ea340-fd63-490f-a7db-68428d24cf32" providerId="ADAL" clId="{3F26B701-AADC-4668-AAA4-FB7BA2B947B1}" dt="2020-06-19T09:17:56.088" v="5163" actId="164"/>
          <ac:cxnSpMkLst>
            <pc:docMk/>
            <pc:sldMk cId="1796706160" sldId="522"/>
            <ac:cxnSpMk id="214" creationId="{109F0D0A-DC20-46D8-8012-AA6B3D021B8A}"/>
          </ac:cxnSpMkLst>
        </pc:cxnChg>
        <pc:cxnChg chg="add mod">
          <ac:chgData name="Ragnhild Halvorsrud" userId="917ea340-fd63-490f-a7db-68428d24cf32" providerId="ADAL" clId="{3F26B701-AADC-4668-AAA4-FB7BA2B947B1}" dt="2020-06-19T09:17:56.088" v="5163" actId="164"/>
          <ac:cxnSpMkLst>
            <pc:docMk/>
            <pc:sldMk cId="1796706160" sldId="522"/>
            <ac:cxnSpMk id="215" creationId="{BCC19FAC-4867-404B-955D-18DE2CB30C79}"/>
          </ac:cxnSpMkLst>
        </pc:cxnChg>
        <pc:cxnChg chg="add mod">
          <ac:chgData name="Ragnhild Halvorsrud" userId="917ea340-fd63-490f-a7db-68428d24cf32" providerId="ADAL" clId="{3F26B701-AADC-4668-AAA4-FB7BA2B947B1}" dt="2020-06-19T09:17:56.088" v="5163" actId="164"/>
          <ac:cxnSpMkLst>
            <pc:docMk/>
            <pc:sldMk cId="1796706160" sldId="522"/>
            <ac:cxnSpMk id="216" creationId="{0FA20378-BAC4-40EC-BE81-57D3DA4DA941}"/>
          </ac:cxnSpMkLst>
        </pc:cxnChg>
        <pc:cxnChg chg="add mod">
          <ac:chgData name="Ragnhild Halvorsrud" userId="917ea340-fd63-490f-a7db-68428d24cf32" providerId="ADAL" clId="{3F26B701-AADC-4668-AAA4-FB7BA2B947B1}" dt="2020-06-19T09:17:56.088" v="5163" actId="164"/>
          <ac:cxnSpMkLst>
            <pc:docMk/>
            <pc:sldMk cId="1796706160" sldId="522"/>
            <ac:cxnSpMk id="217" creationId="{4CC02713-F44D-443D-85C2-B1CE5AAFB899}"/>
          </ac:cxnSpMkLst>
        </pc:cxnChg>
        <pc:cxnChg chg="add mod">
          <ac:chgData name="Ragnhild Halvorsrud" userId="917ea340-fd63-490f-a7db-68428d24cf32" providerId="ADAL" clId="{3F26B701-AADC-4668-AAA4-FB7BA2B947B1}" dt="2020-06-19T09:17:56.088" v="5163" actId="164"/>
          <ac:cxnSpMkLst>
            <pc:docMk/>
            <pc:sldMk cId="1796706160" sldId="522"/>
            <ac:cxnSpMk id="218" creationId="{410FE770-A52E-4EF9-A51E-99FD1B4AACE6}"/>
          </ac:cxnSpMkLst>
        </pc:cxnChg>
        <pc:cxnChg chg="add mod">
          <ac:chgData name="Ragnhild Halvorsrud" userId="917ea340-fd63-490f-a7db-68428d24cf32" providerId="ADAL" clId="{3F26B701-AADC-4668-AAA4-FB7BA2B947B1}" dt="2020-06-19T09:17:56.088" v="5163" actId="164"/>
          <ac:cxnSpMkLst>
            <pc:docMk/>
            <pc:sldMk cId="1796706160" sldId="522"/>
            <ac:cxnSpMk id="219" creationId="{00481B7B-BD51-4558-9BE5-EB7427DE63FA}"/>
          </ac:cxnSpMkLst>
        </pc:cxnChg>
        <pc:cxnChg chg="add mod">
          <ac:chgData name="Ragnhild Halvorsrud" userId="917ea340-fd63-490f-a7db-68428d24cf32" providerId="ADAL" clId="{3F26B701-AADC-4668-AAA4-FB7BA2B947B1}" dt="2020-06-19T09:17:56.088" v="5163" actId="164"/>
          <ac:cxnSpMkLst>
            <pc:docMk/>
            <pc:sldMk cId="1796706160" sldId="522"/>
            <ac:cxnSpMk id="220" creationId="{F42A8645-2AB0-44DF-B2FA-F85077B75279}"/>
          </ac:cxnSpMkLst>
        </pc:cxnChg>
        <pc:cxnChg chg="add mod">
          <ac:chgData name="Ragnhild Halvorsrud" userId="917ea340-fd63-490f-a7db-68428d24cf32" providerId="ADAL" clId="{3F26B701-AADC-4668-AAA4-FB7BA2B947B1}" dt="2020-06-19T09:17:56.088" v="5163" actId="164"/>
          <ac:cxnSpMkLst>
            <pc:docMk/>
            <pc:sldMk cId="1796706160" sldId="522"/>
            <ac:cxnSpMk id="222" creationId="{6C8D2EAA-7D13-4F83-985C-BF0463BCB2C0}"/>
          </ac:cxnSpMkLst>
        </pc:cxnChg>
        <pc:cxnChg chg="add mod">
          <ac:chgData name="Ragnhild Halvorsrud" userId="917ea340-fd63-490f-a7db-68428d24cf32" providerId="ADAL" clId="{3F26B701-AADC-4668-AAA4-FB7BA2B947B1}" dt="2020-06-19T09:17:56.088" v="5163" actId="164"/>
          <ac:cxnSpMkLst>
            <pc:docMk/>
            <pc:sldMk cId="1796706160" sldId="522"/>
            <ac:cxnSpMk id="224" creationId="{39B3B52D-5967-4240-BCF7-077463DF4120}"/>
          </ac:cxnSpMkLst>
        </pc:cxnChg>
        <pc:cxnChg chg="add mod">
          <ac:chgData name="Ragnhild Halvorsrud" userId="917ea340-fd63-490f-a7db-68428d24cf32" providerId="ADAL" clId="{3F26B701-AADC-4668-AAA4-FB7BA2B947B1}" dt="2020-06-19T09:17:56.088" v="5163" actId="164"/>
          <ac:cxnSpMkLst>
            <pc:docMk/>
            <pc:sldMk cId="1796706160" sldId="522"/>
            <ac:cxnSpMk id="225" creationId="{A65CB5B3-9BD6-4F1A-8BC0-59BA5A25A0B8}"/>
          </ac:cxnSpMkLst>
        </pc:cxnChg>
        <pc:cxnChg chg="add mod">
          <ac:chgData name="Ragnhild Halvorsrud" userId="917ea340-fd63-490f-a7db-68428d24cf32" providerId="ADAL" clId="{3F26B701-AADC-4668-AAA4-FB7BA2B947B1}" dt="2020-06-19T09:17:56.088" v="5163" actId="164"/>
          <ac:cxnSpMkLst>
            <pc:docMk/>
            <pc:sldMk cId="1796706160" sldId="522"/>
            <ac:cxnSpMk id="228" creationId="{7D95B863-3362-4716-8592-49C88349627C}"/>
          </ac:cxnSpMkLst>
        </pc:cxnChg>
        <pc:cxnChg chg="add mod">
          <ac:chgData name="Ragnhild Halvorsrud" userId="917ea340-fd63-490f-a7db-68428d24cf32" providerId="ADAL" clId="{3F26B701-AADC-4668-AAA4-FB7BA2B947B1}" dt="2020-06-19T09:17:56.088" v="5163" actId="164"/>
          <ac:cxnSpMkLst>
            <pc:docMk/>
            <pc:sldMk cId="1796706160" sldId="522"/>
            <ac:cxnSpMk id="229" creationId="{6CA1ABCB-666E-4878-8AFC-4EF9C2633DD1}"/>
          </ac:cxnSpMkLst>
        </pc:cxnChg>
        <pc:cxnChg chg="add mod">
          <ac:chgData name="Ragnhild Halvorsrud" userId="917ea340-fd63-490f-a7db-68428d24cf32" providerId="ADAL" clId="{3F26B701-AADC-4668-AAA4-FB7BA2B947B1}" dt="2020-06-19T09:17:56.088" v="5163" actId="164"/>
          <ac:cxnSpMkLst>
            <pc:docMk/>
            <pc:sldMk cId="1796706160" sldId="522"/>
            <ac:cxnSpMk id="232" creationId="{25DEF4FF-6415-4C0B-94EE-F62E8CF42420}"/>
          </ac:cxnSpMkLst>
        </pc:cxnChg>
        <pc:cxnChg chg="add mod">
          <ac:chgData name="Ragnhild Halvorsrud" userId="917ea340-fd63-490f-a7db-68428d24cf32" providerId="ADAL" clId="{3F26B701-AADC-4668-AAA4-FB7BA2B947B1}" dt="2020-06-19T09:17:56.088" v="5163" actId="164"/>
          <ac:cxnSpMkLst>
            <pc:docMk/>
            <pc:sldMk cId="1796706160" sldId="522"/>
            <ac:cxnSpMk id="234" creationId="{D063C195-8D7C-4543-A211-06D7A6A17606}"/>
          </ac:cxnSpMkLst>
        </pc:cxnChg>
        <pc:cxnChg chg="add mod">
          <ac:chgData name="Ragnhild Halvorsrud" userId="917ea340-fd63-490f-a7db-68428d24cf32" providerId="ADAL" clId="{3F26B701-AADC-4668-AAA4-FB7BA2B947B1}" dt="2020-06-19T09:17:56.088" v="5163" actId="164"/>
          <ac:cxnSpMkLst>
            <pc:docMk/>
            <pc:sldMk cId="1796706160" sldId="522"/>
            <ac:cxnSpMk id="235" creationId="{05E5B2BF-F681-43B3-95AE-BC0F28EFB6F9}"/>
          </ac:cxnSpMkLst>
        </pc:cxnChg>
        <pc:cxnChg chg="add mod">
          <ac:chgData name="Ragnhild Halvorsrud" userId="917ea340-fd63-490f-a7db-68428d24cf32" providerId="ADAL" clId="{3F26B701-AADC-4668-AAA4-FB7BA2B947B1}" dt="2020-06-19T09:17:56.088" v="5163" actId="164"/>
          <ac:cxnSpMkLst>
            <pc:docMk/>
            <pc:sldMk cId="1796706160" sldId="522"/>
            <ac:cxnSpMk id="240" creationId="{29710DAE-18AD-4CEC-BC2E-6588AB2B7726}"/>
          </ac:cxnSpMkLst>
        </pc:cxnChg>
        <pc:cxnChg chg="add mod">
          <ac:chgData name="Ragnhild Halvorsrud" userId="917ea340-fd63-490f-a7db-68428d24cf32" providerId="ADAL" clId="{3F26B701-AADC-4668-AAA4-FB7BA2B947B1}" dt="2020-06-19T09:17:56.088" v="5163" actId="164"/>
          <ac:cxnSpMkLst>
            <pc:docMk/>
            <pc:sldMk cId="1796706160" sldId="522"/>
            <ac:cxnSpMk id="241" creationId="{B6FBA8A7-8E72-4D85-B08C-BEE7F8F7DDF1}"/>
          </ac:cxnSpMkLst>
        </pc:cxnChg>
        <pc:cxnChg chg="add mod">
          <ac:chgData name="Ragnhild Halvorsrud" userId="917ea340-fd63-490f-a7db-68428d24cf32" providerId="ADAL" clId="{3F26B701-AADC-4668-AAA4-FB7BA2B947B1}" dt="2020-06-19T09:17:56.088" v="5163" actId="164"/>
          <ac:cxnSpMkLst>
            <pc:docMk/>
            <pc:sldMk cId="1796706160" sldId="522"/>
            <ac:cxnSpMk id="242" creationId="{7154A460-98BC-4B3B-B627-E5DAE725307D}"/>
          </ac:cxnSpMkLst>
        </pc:cxnChg>
        <pc:cxnChg chg="add mod">
          <ac:chgData name="Ragnhild Halvorsrud" userId="917ea340-fd63-490f-a7db-68428d24cf32" providerId="ADAL" clId="{3F26B701-AADC-4668-AAA4-FB7BA2B947B1}" dt="2020-06-19T09:17:56.088" v="5163" actId="164"/>
          <ac:cxnSpMkLst>
            <pc:docMk/>
            <pc:sldMk cId="1796706160" sldId="522"/>
            <ac:cxnSpMk id="243" creationId="{6AED1F54-93AC-479E-843F-7C6E0F35A798}"/>
          </ac:cxnSpMkLst>
        </pc:cxnChg>
        <pc:cxnChg chg="add mod">
          <ac:chgData name="Ragnhild Halvorsrud" userId="917ea340-fd63-490f-a7db-68428d24cf32" providerId="ADAL" clId="{3F26B701-AADC-4668-AAA4-FB7BA2B947B1}" dt="2020-06-19T09:17:56.088" v="5163" actId="164"/>
          <ac:cxnSpMkLst>
            <pc:docMk/>
            <pc:sldMk cId="1796706160" sldId="522"/>
            <ac:cxnSpMk id="245" creationId="{D9E2F335-5730-41A6-93E3-482422B4DF7E}"/>
          </ac:cxnSpMkLst>
        </pc:cxnChg>
        <pc:cxnChg chg="add mod">
          <ac:chgData name="Ragnhild Halvorsrud" userId="917ea340-fd63-490f-a7db-68428d24cf32" providerId="ADAL" clId="{3F26B701-AADC-4668-AAA4-FB7BA2B947B1}" dt="2020-06-19T09:17:56.088" v="5163" actId="164"/>
          <ac:cxnSpMkLst>
            <pc:docMk/>
            <pc:sldMk cId="1796706160" sldId="522"/>
            <ac:cxnSpMk id="247" creationId="{933BDDBE-E1B2-4EEA-A423-946EB9623D85}"/>
          </ac:cxnSpMkLst>
        </pc:cxnChg>
        <pc:cxnChg chg="add mod">
          <ac:chgData name="Ragnhild Halvorsrud" userId="917ea340-fd63-490f-a7db-68428d24cf32" providerId="ADAL" clId="{3F26B701-AADC-4668-AAA4-FB7BA2B947B1}" dt="2020-06-19T09:17:56.088" v="5163" actId="164"/>
          <ac:cxnSpMkLst>
            <pc:docMk/>
            <pc:sldMk cId="1796706160" sldId="522"/>
            <ac:cxnSpMk id="248" creationId="{511796D2-BF0F-4434-BE95-E9CBAE8011BD}"/>
          </ac:cxnSpMkLst>
        </pc:cxnChg>
        <pc:cxnChg chg="add mod">
          <ac:chgData name="Ragnhild Halvorsrud" userId="917ea340-fd63-490f-a7db-68428d24cf32" providerId="ADAL" clId="{3F26B701-AADC-4668-AAA4-FB7BA2B947B1}" dt="2020-06-19T09:17:56.088" v="5163" actId="164"/>
          <ac:cxnSpMkLst>
            <pc:docMk/>
            <pc:sldMk cId="1796706160" sldId="522"/>
            <ac:cxnSpMk id="252" creationId="{36BC4F0B-9D4D-494B-967E-AC8AC0E22B63}"/>
          </ac:cxnSpMkLst>
        </pc:cxnChg>
        <pc:cxnChg chg="add mod">
          <ac:chgData name="Ragnhild Halvorsrud" userId="917ea340-fd63-490f-a7db-68428d24cf32" providerId="ADAL" clId="{3F26B701-AADC-4668-AAA4-FB7BA2B947B1}" dt="2020-06-19T09:17:56.088" v="5163" actId="164"/>
          <ac:cxnSpMkLst>
            <pc:docMk/>
            <pc:sldMk cId="1796706160" sldId="522"/>
            <ac:cxnSpMk id="256" creationId="{DC4681DC-AD63-45C9-8EEE-9900C631E8CE}"/>
          </ac:cxnSpMkLst>
        </pc:cxnChg>
        <pc:cxnChg chg="add mod">
          <ac:chgData name="Ragnhild Halvorsrud" userId="917ea340-fd63-490f-a7db-68428d24cf32" providerId="ADAL" clId="{3F26B701-AADC-4668-AAA4-FB7BA2B947B1}" dt="2020-06-19T09:17:56.088" v="5163" actId="164"/>
          <ac:cxnSpMkLst>
            <pc:docMk/>
            <pc:sldMk cId="1796706160" sldId="522"/>
            <ac:cxnSpMk id="257" creationId="{223F4C44-4B69-4ECB-BBE8-241ECF05CA7E}"/>
          </ac:cxnSpMkLst>
        </pc:cxnChg>
        <pc:cxnChg chg="add mod">
          <ac:chgData name="Ragnhild Halvorsrud" userId="917ea340-fd63-490f-a7db-68428d24cf32" providerId="ADAL" clId="{3F26B701-AADC-4668-AAA4-FB7BA2B947B1}" dt="2020-06-19T09:17:56.088" v="5163" actId="164"/>
          <ac:cxnSpMkLst>
            <pc:docMk/>
            <pc:sldMk cId="1796706160" sldId="522"/>
            <ac:cxnSpMk id="258" creationId="{5A15FD9C-BD98-49B0-AA73-30A4A48D890D}"/>
          </ac:cxnSpMkLst>
        </pc:cxnChg>
        <pc:cxnChg chg="add mod">
          <ac:chgData name="Ragnhild Halvorsrud" userId="917ea340-fd63-490f-a7db-68428d24cf32" providerId="ADAL" clId="{3F26B701-AADC-4668-AAA4-FB7BA2B947B1}" dt="2020-06-19T09:17:56.088" v="5163" actId="164"/>
          <ac:cxnSpMkLst>
            <pc:docMk/>
            <pc:sldMk cId="1796706160" sldId="522"/>
            <ac:cxnSpMk id="261" creationId="{282FF727-6A8E-4D66-8AD8-F766FFA66D82}"/>
          </ac:cxnSpMkLst>
        </pc:cxnChg>
        <pc:cxnChg chg="add mod">
          <ac:chgData name="Ragnhild Halvorsrud" userId="917ea340-fd63-490f-a7db-68428d24cf32" providerId="ADAL" clId="{3F26B701-AADC-4668-AAA4-FB7BA2B947B1}" dt="2020-06-19T09:17:56.088" v="5163" actId="164"/>
          <ac:cxnSpMkLst>
            <pc:docMk/>
            <pc:sldMk cId="1796706160" sldId="522"/>
            <ac:cxnSpMk id="262" creationId="{90456A34-254A-4767-9963-63D705062CE1}"/>
          </ac:cxnSpMkLst>
        </pc:cxnChg>
        <pc:cxnChg chg="add mod">
          <ac:chgData name="Ragnhild Halvorsrud" userId="917ea340-fd63-490f-a7db-68428d24cf32" providerId="ADAL" clId="{3F26B701-AADC-4668-AAA4-FB7BA2B947B1}" dt="2020-06-19T09:17:56.088" v="5163" actId="164"/>
          <ac:cxnSpMkLst>
            <pc:docMk/>
            <pc:sldMk cId="1796706160" sldId="522"/>
            <ac:cxnSpMk id="263" creationId="{07089982-69B3-4240-A902-564D50E3CECA}"/>
          </ac:cxnSpMkLst>
        </pc:cxnChg>
        <pc:cxnChg chg="add mod">
          <ac:chgData name="Ragnhild Halvorsrud" userId="917ea340-fd63-490f-a7db-68428d24cf32" providerId="ADAL" clId="{3F26B701-AADC-4668-AAA4-FB7BA2B947B1}" dt="2020-06-19T09:17:56.088" v="5163" actId="164"/>
          <ac:cxnSpMkLst>
            <pc:docMk/>
            <pc:sldMk cId="1796706160" sldId="522"/>
            <ac:cxnSpMk id="265" creationId="{6F20D73F-B314-4D61-ACC1-F858D8700AC8}"/>
          </ac:cxnSpMkLst>
        </pc:cxnChg>
        <pc:cxnChg chg="add mod">
          <ac:chgData name="Ragnhild Halvorsrud" userId="917ea340-fd63-490f-a7db-68428d24cf32" providerId="ADAL" clId="{3F26B701-AADC-4668-AAA4-FB7BA2B947B1}" dt="2020-06-19T09:17:56.088" v="5163" actId="164"/>
          <ac:cxnSpMkLst>
            <pc:docMk/>
            <pc:sldMk cId="1796706160" sldId="522"/>
            <ac:cxnSpMk id="266" creationId="{B7DC57F0-711B-40A1-BAB6-588C59269A8A}"/>
          </ac:cxnSpMkLst>
        </pc:cxnChg>
        <pc:cxnChg chg="add mod">
          <ac:chgData name="Ragnhild Halvorsrud" userId="917ea340-fd63-490f-a7db-68428d24cf32" providerId="ADAL" clId="{3F26B701-AADC-4668-AAA4-FB7BA2B947B1}" dt="2020-06-19T09:17:56.088" v="5163" actId="164"/>
          <ac:cxnSpMkLst>
            <pc:docMk/>
            <pc:sldMk cId="1796706160" sldId="522"/>
            <ac:cxnSpMk id="268" creationId="{E58EF18C-81DD-429D-8A29-BC59C42192BB}"/>
          </ac:cxnSpMkLst>
        </pc:cxnChg>
        <pc:cxnChg chg="add mod">
          <ac:chgData name="Ragnhild Halvorsrud" userId="917ea340-fd63-490f-a7db-68428d24cf32" providerId="ADAL" clId="{3F26B701-AADC-4668-AAA4-FB7BA2B947B1}" dt="2020-06-19T09:17:56.088" v="5163" actId="164"/>
          <ac:cxnSpMkLst>
            <pc:docMk/>
            <pc:sldMk cId="1796706160" sldId="522"/>
            <ac:cxnSpMk id="272" creationId="{F02B9DE6-959D-4057-B5F3-8CC69EBB24E1}"/>
          </ac:cxnSpMkLst>
        </pc:cxnChg>
        <pc:cxnChg chg="add mod">
          <ac:chgData name="Ragnhild Halvorsrud" userId="917ea340-fd63-490f-a7db-68428d24cf32" providerId="ADAL" clId="{3F26B701-AADC-4668-AAA4-FB7BA2B947B1}" dt="2020-06-19T09:17:56.088" v="5163" actId="164"/>
          <ac:cxnSpMkLst>
            <pc:docMk/>
            <pc:sldMk cId="1796706160" sldId="522"/>
            <ac:cxnSpMk id="273" creationId="{BCA57DA5-970B-431A-9CFF-A9B7343320EC}"/>
          </ac:cxnSpMkLst>
        </pc:cxnChg>
        <pc:cxnChg chg="add mod">
          <ac:chgData name="Ragnhild Halvorsrud" userId="917ea340-fd63-490f-a7db-68428d24cf32" providerId="ADAL" clId="{3F26B701-AADC-4668-AAA4-FB7BA2B947B1}" dt="2020-06-19T09:17:56.088" v="5163" actId="164"/>
          <ac:cxnSpMkLst>
            <pc:docMk/>
            <pc:sldMk cId="1796706160" sldId="522"/>
            <ac:cxnSpMk id="275" creationId="{177416E8-F501-4CB7-B015-26491534FDA2}"/>
          </ac:cxnSpMkLst>
        </pc:cxnChg>
        <pc:cxnChg chg="add mod">
          <ac:chgData name="Ragnhild Halvorsrud" userId="917ea340-fd63-490f-a7db-68428d24cf32" providerId="ADAL" clId="{3F26B701-AADC-4668-AAA4-FB7BA2B947B1}" dt="2020-06-19T09:17:56.088" v="5163" actId="164"/>
          <ac:cxnSpMkLst>
            <pc:docMk/>
            <pc:sldMk cId="1796706160" sldId="522"/>
            <ac:cxnSpMk id="277" creationId="{0BF4590C-3583-42EF-BD47-6C8801CFC845}"/>
          </ac:cxnSpMkLst>
        </pc:cxnChg>
        <pc:cxnChg chg="add mod">
          <ac:chgData name="Ragnhild Halvorsrud" userId="917ea340-fd63-490f-a7db-68428d24cf32" providerId="ADAL" clId="{3F26B701-AADC-4668-AAA4-FB7BA2B947B1}" dt="2020-06-19T09:17:56.088" v="5163" actId="164"/>
          <ac:cxnSpMkLst>
            <pc:docMk/>
            <pc:sldMk cId="1796706160" sldId="522"/>
            <ac:cxnSpMk id="281" creationId="{89852529-C8A5-4B70-BB53-0F1E6180BA8B}"/>
          </ac:cxnSpMkLst>
        </pc:cxnChg>
        <pc:cxnChg chg="add mod">
          <ac:chgData name="Ragnhild Halvorsrud" userId="917ea340-fd63-490f-a7db-68428d24cf32" providerId="ADAL" clId="{3F26B701-AADC-4668-AAA4-FB7BA2B947B1}" dt="2020-06-19T09:17:56.088" v="5163" actId="164"/>
          <ac:cxnSpMkLst>
            <pc:docMk/>
            <pc:sldMk cId="1796706160" sldId="522"/>
            <ac:cxnSpMk id="283" creationId="{095A87F3-FB51-4D2E-B594-CBB40ADBE3F8}"/>
          </ac:cxnSpMkLst>
        </pc:cxnChg>
        <pc:cxnChg chg="add mod">
          <ac:chgData name="Ragnhild Halvorsrud" userId="917ea340-fd63-490f-a7db-68428d24cf32" providerId="ADAL" clId="{3F26B701-AADC-4668-AAA4-FB7BA2B947B1}" dt="2020-06-19T09:17:56.088" v="5163" actId="164"/>
          <ac:cxnSpMkLst>
            <pc:docMk/>
            <pc:sldMk cId="1796706160" sldId="522"/>
            <ac:cxnSpMk id="284" creationId="{CA8E2B18-B8A7-4422-BC9C-8E922ECD61EE}"/>
          </ac:cxnSpMkLst>
        </pc:cxnChg>
        <pc:cxnChg chg="add mod">
          <ac:chgData name="Ragnhild Halvorsrud" userId="917ea340-fd63-490f-a7db-68428d24cf32" providerId="ADAL" clId="{3F26B701-AADC-4668-AAA4-FB7BA2B947B1}" dt="2020-06-19T09:17:56.088" v="5163" actId="164"/>
          <ac:cxnSpMkLst>
            <pc:docMk/>
            <pc:sldMk cId="1796706160" sldId="522"/>
            <ac:cxnSpMk id="285" creationId="{2658C360-7E7B-4E2D-8A96-76819C27E4AD}"/>
          </ac:cxnSpMkLst>
        </pc:cxnChg>
        <pc:cxnChg chg="add mod">
          <ac:chgData name="Ragnhild Halvorsrud" userId="917ea340-fd63-490f-a7db-68428d24cf32" providerId="ADAL" clId="{3F26B701-AADC-4668-AAA4-FB7BA2B947B1}" dt="2020-06-19T09:17:56.088" v="5163" actId="164"/>
          <ac:cxnSpMkLst>
            <pc:docMk/>
            <pc:sldMk cId="1796706160" sldId="522"/>
            <ac:cxnSpMk id="288" creationId="{72E7B97E-1042-4312-93D2-1E178517A682}"/>
          </ac:cxnSpMkLst>
        </pc:cxnChg>
        <pc:cxnChg chg="add mod">
          <ac:chgData name="Ragnhild Halvorsrud" userId="917ea340-fd63-490f-a7db-68428d24cf32" providerId="ADAL" clId="{3F26B701-AADC-4668-AAA4-FB7BA2B947B1}" dt="2020-06-19T09:17:56.088" v="5163" actId="164"/>
          <ac:cxnSpMkLst>
            <pc:docMk/>
            <pc:sldMk cId="1796706160" sldId="522"/>
            <ac:cxnSpMk id="289" creationId="{4C79E1F9-6933-40A1-98E5-3CCFE69AD31A}"/>
          </ac:cxnSpMkLst>
        </pc:cxnChg>
        <pc:cxnChg chg="add mod">
          <ac:chgData name="Ragnhild Halvorsrud" userId="917ea340-fd63-490f-a7db-68428d24cf32" providerId="ADAL" clId="{3F26B701-AADC-4668-AAA4-FB7BA2B947B1}" dt="2020-06-19T09:17:56.088" v="5163" actId="164"/>
          <ac:cxnSpMkLst>
            <pc:docMk/>
            <pc:sldMk cId="1796706160" sldId="522"/>
            <ac:cxnSpMk id="290" creationId="{9D632D2D-E159-422D-9965-E6CF46747B45}"/>
          </ac:cxnSpMkLst>
        </pc:cxnChg>
        <pc:cxnChg chg="add mod">
          <ac:chgData name="Ragnhild Halvorsrud" userId="917ea340-fd63-490f-a7db-68428d24cf32" providerId="ADAL" clId="{3F26B701-AADC-4668-AAA4-FB7BA2B947B1}" dt="2020-06-19T09:17:56.088" v="5163" actId="164"/>
          <ac:cxnSpMkLst>
            <pc:docMk/>
            <pc:sldMk cId="1796706160" sldId="522"/>
            <ac:cxnSpMk id="291" creationId="{FC536F9B-9CA7-42CA-859F-50A90CD3E80C}"/>
          </ac:cxnSpMkLst>
        </pc:cxnChg>
        <pc:cxnChg chg="add mod">
          <ac:chgData name="Ragnhild Halvorsrud" userId="917ea340-fd63-490f-a7db-68428d24cf32" providerId="ADAL" clId="{3F26B701-AADC-4668-AAA4-FB7BA2B947B1}" dt="2020-06-19T09:17:56.088" v="5163" actId="164"/>
          <ac:cxnSpMkLst>
            <pc:docMk/>
            <pc:sldMk cId="1796706160" sldId="522"/>
            <ac:cxnSpMk id="292" creationId="{3E6F32D1-DBB9-4685-9F6E-544E5E3D7A0B}"/>
          </ac:cxnSpMkLst>
        </pc:cxnChg>
        <pc:cxnChg chg="add mod">
          <ac:chgData name="Ragnhild Halvorsrud" userId="917ea340-fd63-490f-a7db-68428d24cf32" providerId="ADAL" clId="{3F26B701-AADC-4668-AAA4-FB7BA2B947B1}" dt="2020-06-19T09:17:56.088" v="5163" actId="164"/>
          <ac:cxnSpMkLst>
            <pc:docMk/>
            <pc:sldMk cId="1796706160" sldId="522"/>
            <ac:cxnSpMk id="293" creationId="{33C9F67A-8F20-43F6-9CAF-4500A9BBE821}"/>
          </ac:cxnSpMkLst>
        </pc:cxnChg>
        <pc:cxnChg chg="add mod">
          <ac:chgData name="Ragnhild Halvorsrud" userId="917ea340-fd63-490f-a7db-68428d24cf32" providerId="ADAL" clId="{3F26B701-AADC-4668-AAA4-FB7BA2B947B1}" dt="2020-06-19T09:17:56.088" v="5163" actId="164"/>
          <ac:cxnSpMkLst>
            <pc:docMk/>
            <pc:sldMk cId="1796706160" sldId="522"/>
            <ac:cxnSpMk id="294" creationId="{8BE42847-51E9-4CE6-9642-EE97C0A47C44}"/>
          </ac:cxnSpMkLst>
        </pc:cxnChg>
        <pc:cxnChg chg="add mod">
          <ac:chgData name="Ragnhild Halvorsrud" userId="917ea340-fd63-490f-a7db-68428d24cf32" providerId="ADAL" clId="{3F26B701-AADC-4668-AAA4-FB7BA2B947B1}" dt="2020-06-19T09:17:56.088" v="5163" actId="164"/>
          <ac:cxnSpMkLst>
            <pc:docMk/>
            <pc:sldMk cId="1796706160" sldId="522"/>
            <ac:cxnSpMk id="295" creationId="{FD1A917F-7DBD-4F9D-A013-EE5B0A1276CF}"/>
          </ac:cxnSpMkLst>
        </pc:cxnChg>
        <pc:cxnChg chg="add mod">
          <ac:chgData name="Ragnhild Halvorsrud" userId="917ea340-fd63-490f-a7db-68428d24cf32" providerId="ADAL" clId="{3F26B701-AADC-4668-AAA4-FB7BA2B947B1}" dt="2020-06-19T09:17:56.088" v="5163" actId="164"/>
          <ac:cxnSpMkLst>
            <pc:docMk/>
            <pc:sldMk cId="1796706160" sldId="522"/>
            <ac:cxnSpMk id="296" creationId="{A9479816-DB06-4F3D-B470-0134C048DDED}"/>
          </ac:cxnSpMkLst>
        </pc:cxnChg>
        <pc:cxnChg chg="add mod">
          <ac:chgData name="Ragnhild Halvorsrud" userId="917ea340-fd63-490f-a7db-68428d24cf32" providerId="ADAL" clId="{3F26B701-AADC-4668-AAA4-FB7BA2B947B1}" dt="2020-06-19T09:17:56.088" v="5163" actId="164"/>
          <ac:cxnSpMkLst>
            <pc:docMk/>
            <pc:sldMk cId="1796706160" sldId="522"/>
            <ac:cxnSpMk id="297" creationId="{0A9C180E-55BC-4E9B-AB2C-A0CD334470A4}"/>
          </ac:cxnSpMkLst>
        </pc:cxnChg>
        <pc:cxnChg chg="add mod">
          <ac:chgData name="Ragnhild Halvorsrud" userId="917ea340-fd63-490f-a7db-68428d24cf32" providerId="ADAL" clId="{3F26B701-AADC-4668-AAA4-FB7BA2B947B1}" dt="2020-06-19T09:17:56.088" v="5163" actId="164"/>
          <ac:cxnSpMkLst>
            <pc:docMk/>
            <pc:sldMk cId="1796706160" sldId="522"/>
            <ac:cxnSpMk id="298" creationId="{E6C22F08-EE7B-4EDC-8D27-6A3C60F9CCF4}"/>
          </ac:cxnSpMkLst>
        </pc:cxnChg>
        <pc:cxnChg chg="add del mod">
          <ac:chgData name="Ragnhild Halvorsrud" userId="917ea340-fd63-490f-a7db-68428d24cf32" providerId="ADAL" clId="{3F26B701-AADC-4668-AAA4-FB7BA2B947B1}" dt="2020-06-19T09:48:33.634" v="7451" actId="478"/>
          <ac:cxnSpMkLst>
            <pc:docMk/>
            <pc:sldMk cId="1796706160" sldId="522"/>
            <ac:cxnSpMk id="304" creationId="{DD816C4A-6D62-4551-AF12-F896E55AFB63}"/>
          </ac:cxnSpMkLst>
        </pc:cxnChg>
        <pc:cxnChg chg="add del mod">
          <ac:chgData name="Ragnhild Halvorsrud" userId="917ea340-fd63-490f-a7db-68428d24cf32" providerId="ADAL" clId="{3F26B701-AADC-4668-AAA4-FB7BA2B947B1}" dt="2020-06-19T09:11:21.359" v="4009" actId="478"/>
          <ac:cxnSpMkLst>
            <pc:docMk/>
            <pc:sldMk cId="1796706160" sldId="522"/>
            <ac:cxnSpMk id="307" creationId="{29636FBD-5DAE-4608-A8C5-7D2FC191DEA6}"/>
          </ac:cxnSpMkLst>
        </pc:cxnChg>
      </pc:sldChg>
      <pc:sldChg chg="modSp add del mod modNotes">
        <pc:chgData name="Ragnhild Halvorsrud" userId="917ea340-fd63-490f-a7db-68428d24cf32" providerId="ADAL" clId="{3F26B701-AADC-4668-AAA4-FB7BA2B947B1}" dt="2020-06-19T09:06:01.418" v="2910" actId="47"/>
        <pc:sldMkLst>
          <pc:docMk/>
          <pc:sldMk cId="3265801124" sldId="522"/>
        </pc:sldMkLst>
        <pc:spChg chg="mod">
          <ac:chgData name="Ragnhild Halvorsrud" userId="917ea340-fd63-490f-a7db-68428d24cf32" providerId="ADAL" clId="{3F26B701-AADC-4668-AAA4-FB7BA2B947B1}" dt="2020-06-19T09:05:35.841" v="2704" actId="790"/>
          <ac:spMkLst>
            <pc:docMk/>
            <pc:sldMk cId="3265801124" sldId="522"/>
            <ac:spMk id="2" creationId="{DFE8D356-A21B-423A-8199-EF05F8D333FA}"/>
          </ac:spMkLst>
        </pc:spChg>
        <pc:spChg chg="mod">
          <ac:chgData name="Ragnhild Halvorsrud" userId="917ea340-fd63-490f-a7db-68428d24cf32" providerId="ADAL" clId="{3F26B701-AADC-4668-AAA4-FB7BA2B947B1}" dt="2020-06-19T09:05:35.846" v="2706" actId="790"/>
          <ac:spMkLst>
            <pc:docMk/>
            <pc:sldMk cId="3265801124" sldId="522"/>
            <ac:spMk id="7" creationId="{33ED721E-F64E-4CAE-B427-EAE918E00B88}"/>
          </ac:spMkLst>
        </pc:spChg>
        <pc:spChg chg="mod">
          <ac:chgData name="Ragnhild Halvorsrud" userId="917ea340-fd63-490f-a7db-68428d24cf32" providerId="ADAL" clId="{3F26B701-AADC-4668-AAA4-FB7BA2B947B1}" dt="2020-06-19T09:05:35.777" v="2664" actId="790"/>
          <ac:spMkLst>
            <pc:docMk/>
            <pc:sldMk cId="3265801124" sldId="522"/>
            <ac:spMk id="189" creationId="{0A1BE4BC-5F6D-4117-8ECD-E710623E443F}"/>
          </ac:spMkLst>
        </pc:spChg>
        <pc:spChg chg="mod">
          <ac:chgData name="Ragnhild Halvorsrud" userId="917ea340-fd63-490f-a7db-68428d24cf32" providerId="ADAL" clId="{3F26B701-AADC-4668-AAA4-FB7BA2B947B1}" dt="2020-06-19T09:05:35.779" v="2665" actId="790"/>
          <ac:spMkLst>
            <pc:docMk/>
            <pc:sldMk cId="3265801124" sldId="522"/>
            <ac:spMk id="193" creationId="{5706A2DB-045C-4577-9491-96BFC47F8FA6}"/>
          </ac:spMkLst>
        </pc:spChg>
        <pc:spChg chg="mod">
          <ac:chgData name="Ragnhild Halvorsrud" userId="917ea340-fd63-490f-a7db-68428d24cf32" providerId="ADAL" clId="{3F26B701-AADC-4668-AAA4-FB7BA2B947B1}" dt="2020-06-19T09:05:35.781" v="2666" actId="790"/>
          <ac:spMkLst>
            <pc:docMk/>
            <pc:sldMk cId="3265801124" sldId="522"/>
            <ac:spMk id="205" creationId="{22EFE43B-537A-422C-8A53-9E40AEC5BAA0}"/>
          </ac:spMkLst>
        </pc:spChg>
        <pc:spChg chg="mod">
          <ac:chgData name="Ragnhild Halvorsrud" userId="917ea340-fd63-490f-a7db-68428d24cf32" providerId="ADAL" clId="{3F26B701-AADC-4668-AAA4-FB7BA2B947B1}" dt="2020-06-19T09:05:35.782" v="2667" actId="790"/>
          <ac:spMkLst>
            <pc:docMk/>
            <pc:sldMk cId="3265801124" sldId="522"/>
            <ac:spMk id="206" creationId="{AB5A849D-74E5-4F58-BE7E-E0C8506E7DB4}"/>
          </ac:spMkLst>
        </pc:spChg>
        <pc:spChg chg="mod">
          <ac:chgData name="Ragnhild Halvorsrud" userId="917ea340-fd63-490f-a7db-68428d24cf32" providerId="ADAL" clId="{3F26B701-AADC-4668-AAA4-FB7BA2B947B1}" dt="2020-06-19T09:05:35.786" v="2669" actId="790"/>
          <ac:spMkLst>
            <pc:docMk/>
            <pc:sldMk cId="3265801124" sldId="522"/>
            <ac:spMk id="219" creationId="{027732F2-AFCE-4D0C-BA06-1EE7A6BE418F}"/>
          </ac:spMkLst>
        </pc:spChg>
        <pc:spChg chg="mod">
          <ac:chgData name="Ragnhild Halvorsrud" userId="917ea340-fd63-490f-a7db-68428d24cf32" providerId="ADAL" clId="{3F26B701-AADC-4668-AAA4-FB7BA2B947B1}" dt="2020-06-19T09:05:35.787" v="2670" actId="790"/>
          <ac:spMkLst>
            <pc:docMk/>
            <pc:sldMk cId="3265801124" sldId="522"/>
            <ac:spMk id="221" creationId="{9D36033E-791B-4E83-9389-CC67E61433DA}"/>
          </ac:spMkLst>
        </pc:spChg>
        <pc:spChg chg="mod">
          <ac:chgData name="Ragnhild Halvorsrud" userId="917ea340-fd63-490f-a7db-68428d24cf32" providerId="ADAL" clId="{3F26B701-AADC-4668-AAA4-FB7BA2B947B1}" dt="2020-06-19T09:05:35.789" v="2671" actId="790"/>
          <ac:spMkLst>
            <pc:docMk/>
            <pc:sldMk cId="3265801124" sldId="522"/>
            <ac:spMk id="224" creationId="{3806E849-134A-472B-8736-669071143B3D}"/>
          </ac:spMkLst>
        </pc:spChg>
        <pc:spChg chg="mod">
          <ac:chgData name="Ragnhild Halvorsrud" userId="917ea340-fd63-490f-a7db-68428d24cf32" providerId="ADAL" clId="{3F26B701-AADC-4668-AAA4-FB7BA2B947B1}" dt="2020-06-19T09:05:35.791" v="2672" actId="790"/>
          <ac:spMkLst>
            <pc:docMk/>
            <pc:sldMk cId="3265801124" sldId="522"/>
            <ac:spMk id="225" creationId="{A4ED2703-463A-45E3-913D-DE26245FF356}"/>
          </ac:spMkLst>
        </pc:spChg>
        <pc:spChg chg="mod">
          <ac:chgData name="Ragnhild Halvorsrud" userId="917ea340-fd63-490f-a7db-68428d24cf32" providerId="ADAL" clId="{3F26B701-AADC-4668-AAA4-FB7BA2B947B1}" dt="2020-06-19T09:05:35.792" v="2673" actId="790"/>
          <ac:spMkLst>
            <pc:docMk/>
            <pc:sldMk cId="3265801124" sldId="522"/>
            <ac:spMk id="226" creationId="{4846FB56-23C7-41B1-AE02-5F1695AE4C8B}"/>
          </ac:spMkLst>
        </pc:spChg>
        <pc:spChg chg="mod">
          <ac:chgData name="Ragnhild Halvorsrud" userId="917ea340-fd63-490f-a7db-68428d24cf32" providerId="ADAL" clId="{3F26B701-AADC-4668-AAA4-FB7BA2B947B1}" dt="2020-06-19T09:05:35.794" v="2674" actId="790"/>
          <ac:spMkLst>
            <pc:docMk/>
            <pc:sldMk cId="3265801124" sldId="522"/>
            <ac:spMk id="228" creationId="{FA926F25-6E16-43E7-A7B3-A8F2F31F8286}"/>
          </ac:spMkLst>
        </pc:spChg>
        <pc:spChg chg="mod">
          <ac:chgData name="Ragnhild Halvorsrud" userId="917ea340-fd63-490f-a7db-68428d24cf32" providerId="ADAL" clId="{3F26B701-AADC-4668-AAA4-FB7BA2B947B1}" dt="2020-06-19T09:05:35.795" v="2675" actId="790"/>
          <ac:spMkLst>
            <pc:docMk/>
            <pc:sldMk cId="3265801124" sldId="522"/>
            <ac:spMk id="288" creationId="{9186A0B1-2BAE-4716-9943-9150509EC28D}"/>
          </ac:spMkLst>
        </pc:spChg>
        <pc:spChg chg="mod">
          <ac:chgData name="Ragnhild Halvorsrud" userId="917ea340-fd63-490f-a7db-68428d24cf32" providerId="ADAL" clId="{3F26B701-AADC-4668-AAA4-FB7BA2B947B1}" dt="2020-06-19T09:05:35.797" v="2676" actId="790"/>
          <ac:spMkLst>
            <pc:docMk/>
            <pc:sldMk cId="3265801124" sldId="522"/>
            <ac:spMk id="290" creationId="{22D99512-01C7-40E4-A062-79D1076B5B61}"/>
          </ac:spMkLst>
        </pc:spChg>
        <pc:spChg chg="mod">
          <ac:chgData name="Ragnhild Halvorsrud" userId="917ea340-fd63-490f-a7db-68428d24cf32" providerId="ADAL" clId="{3F26B701-AADC-4668-AAA4-FB7BA2B947B1}" dt="2020-06-19T09:05:35.799" v="2677" actId="790"/>
          <ac:spMkLst>
            <pc:docMk/>
            <pc:sldMk cId="3265801124" sldId="522"/>
            <ac:spMk id="293" creationId="{9049B7AC-91F8-4809-9A0E-B3724BFB6FFF}"/>
          </ac:spMkLst>
        </pc:spChg>
        <pc:spChg chg="mod">
          <ac:chgData name="Ragnhild Halvorsrud" userId="917ea340-fd63-490f-a7db-68428d24cf32" providerId="ADAL" clId="{3F26B701-AADC-4668-AAA4-FB7BA2B947B1}" dt="2020-06-19T09:05:35.800" v="2678" actId="790"/>
          <ac:spMkLst>
            <pc:docMk/>
            <pc:sldMk cId="3265801124" sldId="522"/>
            <ac:spMk id="294" creationId="{25877A43-0B56-48F9-8A17-821B22755FAF}"/>
          </ac:spMkLst>
        </pc:spChg>
        <pc:spChg chg="mod">
          <ac:chgData name="Ragnhild Halvorsrud" userId="917ea340-fd63-490f-a7db-68428d24cf32" providerId="ADAL" clId="{3F26B701-AADC-4668-AAA4-FB7BA2B947B1}" dt="2020-06-19T09:05:35.802" v="2679" actId="790"/>
          <ac:spMkLst>
            <pc:docMk/>
            <pc:sldMk cId="3265801124" sldId="522"/>
            <ac:spMk id="295" creationId="{9A2A9599-96B0-48A4-B399-3EB5A8572483}"/>
          </ac:spMkLst>
        </pc:spChg>
        <pc:spChg chg="mod">
          <ac:chgData name="Ragnhild Halvorsrud" userId="917ea340-fd63-490f-a7db-68428d24cf32" providerId="ADAL" clId="{3F26B701-AADC-4668-AAA4-FB7BA2B947B1}" dt="2020-06-19T09:05:35.803" v="2680" actId="790"/>
          <ac:spMkLst>
            <pc:docMk/>
            <pc:sldMk cId="3265801124" sldId="522"/>
            <ac:spMk id="296" creationId="{D73692DC-1E8D-443D-B6E2-6750A20F11A1}"/>
          </ac:spMkLst>
        </pc:spChg>
        <pc:spChg chg="mod">
          <ac:chgData name="Ragnhild Halvorsrud" userId="917ea340-fd63-490f-a7db-68428d24cf32" providerId="ADAL" clId="{3F26B701-AADC-4668-AAA4-FB7BA2B947B1}" dt="2020-06-19T09:05:35.805" v="2681" actId="790"/>
          <ac:spMkLst>
            <pc:docMk/>
            <pc:sldMk cId="3265801124" sldId="522"/>
            <ac:spMk id="297" creationId="{86501363-E2C3-4016-8AA9-C626FEBF216C}"/>
          </ac:spMkLst>
        </pc:spChg>
        <pc:spChg chg="mod">
          <ac:chgData name="Ragnhild Halvorsrud" userId="917ea340-fd63-490f-a7db-68428d24cf32" providerId="ADAL" clId="{3F26B701-AADC-4668-AAA4-FB7BA2B947B1}" dt="2020-06-19T09:05:35.807" v="2682" actId="790"/>
          <ac:spMkLst>
            <pc:docMk/>
            <pc:sldMk cId="3265801124" sldId="522"/>
            <ac:spMk id="298" creationId="{A20BBAC3-F915-4D33-BC5E-34D5CA17976F}"/>
          </ac:spMkLst>
        </pc:spChg>
        <pc:spChg chg="mod">
          <ac:chgData name="Ragnhild Halvorsrud" userId="917ea340-fd63-490f-a7db-68428d24cf32" providerId="ADAL" clId="{3F26B701-AADC-4668-AAA4-FB7BA2B947B1}" dt="2020-06-19T09:05:35.832" v="2698" actId="790"/>
          <ac:spMkLst>
            <pc:docMk/>
            <pc:sldMk cId="3265801124" sldId="522"/>
            <ac:spMk id="301" creationId="{E4A099A6-5F79-495B-A941-CCCBB6869385}"/>
          </ac:spMkLst>
        </pc:spChg>
        <pc:spChg chg="mod">
          <ac:chgData name="Ragnhild Halvorsrud" userId="917ea340-fd63-490f-a7db-68428d24cf32" providerId="ADAL" clId="{3F26B701-AADC-4668-AAA4-FB7BA2B947B1}" dt="2020-06-19T09:05:35.808" v="2683" actId="790"/>
          <ac:spMkLst>
            <pc:docMk/>
            <pc:sldMk cId="3265801124" sldId="522"/>
            <ac:spMk id="304" creationId="{A8816E58-6997-4C8B-A9FB-B8907DBF3124}"/>
          </ac:spMkLst>
        </pc:spChg>
        <pc:spChg chg="mod">
          <ac:chgData name="Ragnhild Halvorsrud" userId="917ea340-fd63-490f-a7db-68428d24cf32" providerId="ADAL" clId="{3F26B701-AADC-4668-AAA4-FB7BA2B947B1}" dt="2020-06-19T09:05:35.810" v="2684" actId="790"/>
          <ac:spMkLst>
            <pc:docMk/>
            <pc:sldMk cId="3265801124" sldId="522"/>
            <ac:spMk id="305" creationId="{B4862BA6-B02E-468C-8E99-E435C47A5C40}"/>
          </ac:spMkLst>
        </pc:spChg>
        <pc:spChg chg="mod">
          <ac:chgData name="Ragnhild Halvorsrud" userId="917ea340-fd63-490f-a7db-68428d24cf32" providerId="ADAL" clId="{3F26B701-AADC-4668-AAA4-FB7BA2B947B1}" dt="2020-06-19T09:05:35.833" v="2699" actId="790"/>
          <ac:spMkLst>
            <pc:docMk/>
            <pc:sldMk cId="3265801124" sldId="522"/>
            <ac:spMk id="310" creationId="{53C579A7-5980-4FD5-87D9-46EEF96F00AD}"/>
          </ac:spMkLst>
        </pc:spChg>
        <pc:spChg chg="mod">
          <ac:chgData name="Ragnhild Halvorsrud" userId="917ea340-fd63-490f-a7db-68428d24cf32" providerId="ADAL" clId="{3F26B701-AADC-4668-AAA4-FB7BA2B947B1}" dt="2020-06-19T09:05:35.843" v="2705" actId="790"/>
          <ac:spMkLst>
            <pc:docMk/>
            <pc:sldMk cId="3265801124" sldId="522"/>
            <ac:spMk id="311" creationId="{4B4E8D95-6E7E-4B81-86F0-66E072CC92D5}"/>
          </ac:spMkLst>
        </pc:spChg>
        <pc:spChg chg="mod">
          <ac:chgData name="Ragnhild Halvorsrud" userId="917ea340-fd63-490f-a7db-68428d24cf32" providerId="ADAL" clId="{3F26B701-AADC-4668-AAA4-FB7BA2B947B1}" dt="2020-06-19T09:05:35.813" v="2686" actId="790"/>
          <ac:spMkLst>
            <pc:docMk/>
            <pc:sldMk cId="3265801124" sldId="522"/>
            <ac:spMk id="320" creationId="{5C882BD8-1196-48DA-A77E-39BE6A67F667}"/>
          </ac:spMkLst>
        </pc:spChg>
        <pc:spChg chg="mod">
          <ac:chgData name="Ragnhild Halvorsrud" userId="917ea340-fd63-490f-a7db-68428d24cf32" providerId="ADAL" clId="{3F26B701-AADC-4668-AAA4-FB7BA2B947B1}" dt="2020-06-19T09:05:35.815" v="2687" actId="790"/>
          <ac:spMkLst>
            <pc:docMk/>
            <pc:sldMk cId="3265801124" sldId="522"/>
            <ac:spMk id="322" creationId="{F856BEEF-EC0F-4418-B407-22A628DE8A6D}"/>
          </ac:spMkLst>
        </pc:spChg>
        <pc:spChg chg="mod">
          <ac:chgData name="Ragnhild Halvorsrud" userId="917ea340-fd63-490f-a7db-68428d24cf32" providerId="ADAL" clId="{3F26B701-AADC-4668-AAA4-FB7BA2B947B1}" dt="2020-06-19T09:05:35.816" v="2688" actId="790"/>
          <ac:spMkLst>
            <pc:docMk/>
            <pc:sldMk cId="3265801124" sldId="522"/>
            <ac:spMk id="323" creationId="{45064620-545F-44DE-872E-EEBEADE54AF4}"/>
          </ac:spMkLst>
        </pc:spChg>
        <pc:spChg chg="mod">
          <ac:chgData name="Ragnhild Halvorsrud" userId="917ea340-fd63-490f-a7db-68428d24cf32" providerId="ADAL" clId="{3F26B701-AADC-4668-AAA4-FB7BA2B947B1}" dt="2020-06-19T09:05:35.818" v="2689" actId="790"/>
          <ac:spMkLst>
            <pc:docMk/>
            <pc:sldMk cId="3265801124" sldId="522"/>
            <ac:spMk id="324" creationId="{B0408973-02CF-4E3B-AB30-1A4CB3576F3A}"/>
          </ac:spMkLst>
        </pc:spChg>
        <pc:spChg chg="mod">
          <ac:chgData name="Ragnhild Halvorsrud" userId="917ea340-fd63-490f-a7db-68428d24cf32" providerId="ADAL" clId="{3F26B701-AADC-4668-AAA4-FB7BA2B947B1}" dt="2020-06-19T09:05:35.823" v="2692" actId="790"/>
          <ac:spMkLst>
            <pc:docMk/>
            <pc:sldMk cId="3265801124" sldId="522"/>
            <ac:spMk id="327" creationId="{310FA8D0-04CA-4927-9360-FE5CF1D8312E}"/>
          </ac:spMkLst>
        </pc:spChg>
        <pc:spChg chg="mod">
          <ac:chgData name="Ragnhild Halvorsrud" userId="917ea340-fd63-490f-a7db-68428d24cf32" providerId="ADAL" clId="{3F26B701-AADC-4668-AAA4-FB7BA2B947B1}" dt="2020-06-19T09:05:35.827" v="2695" actId="790"/>
          <ac:spMkLst>
            <pc:docMk/>
            <pc:sldMk cId="3265801124" sldId="522"/>
            <ac:spMk id="329" creationId="{9299E446-1F06-4DA5-A09E-E12AB5117FD9}"/>
          </ac:spMkLst>
        </pc:spChg>
        <pc:spChg chg="mod">
          <ac:chgData name="Ragnhild Halvorsrud" userId="917ea340-fd63-490f-a7db-68428d24cf32" providerId="ADAL" clId="{3F26B701-AADC-4668-AAA4-FB7BA2B947B1}" dt="2020-06-19T09:05:35.824" v="2693" actId="790"/>
          <ac:spMkLst>
            <pc:docMk/>
            <pc:sldMk cId="3265801124" sldId="522"/>
            <ac:spMk id="330" creationId="{DD2D2873-2A8F-4859-8872-368CEF8635E9}"/>
          </ac:spMkLst>
        </pc:spChg>
        <pc:spChg chg="mod">
          <ac:chgData name="Ragnhild Halvorsrud" userId="917ea340-fd63-490f-a7db-68428d24cf32" providerId="ADAL" clId="{3F26B701-AADC-4668-AAA4-FB7BA2B947B1}" dt="2020-06-19T09:05:35.826" v="2694" actId="790"/>
          <ac:spMkLst>
            <pc:docMk/>
            <pc:sldMk cId="3265801124" sldId="522"/>
            <ac:spMk id="331" creationId="{9C365A96-4C32-459D-99FF-AF34F7AF2630}"/>
          </ac:spMkLst>
        </pc:spChg>
        <pc:spChg chg="mod">
          <ac:chgData name="Ragnhild Halvorsrud" userId="917ea340-fd63-490f-a7db-68428d24cf32" providerId="ADAL" clId="{3F26B701-AADC-4668-AAA4-FB7BA2B947B1}" dt="2020-06-19T09:05:35.819" v="2690" actId="790"/>
          <ac:spMkLst>
            <pc:docMk/>
            <pc:sldMk cId="3265801124" sldId="522"/>
            <ac:spMk id="334" creationId="{E37E8A90-7A30-40AC-B8EB-C692FD764241}"/>
          </ac:spMkLst>
        </pc:spChg>
        <pc:spChg chg="mod">
          <ac:chgData name="Ragnhild Halvorsrud" userId="917ea340-fd63-490f-a7db-68428d24cf32" providerId="ADAL" clId="{3F26B701-AADC-4668-AAA4-FB7BA2B947B1}" dt="2020-06-19T09:05:35.521" v="2547" actId="790"/>
          <ac:spMkLst>
            <pc:docMk/>
            <pc:sldMk cId="3265801124" sldId="522"/>
            <ac:spMk id="353" creationId="{6F8905C0-7F47-4D51-8A64-5F3EC3FBF6B4}"/>
          </ac:spMkLst>
        </pc:spChg>
        <pc:spChg chg="mod">
          <ac:chgData name="Ragnhild Halvorsrud" userId="917ea340-fd63-490f-a7db-68428d24cf32" providerId="ADAL" clId="{3F26B701-AADC-4668-AAA4-FB7BA2B947B1}" dt="2020-06-19T09:05:35.524" v="2548" actId="790"/>
          <ac:spMkLst>
            <pc:docMk/>
            <pc:sldMk cId="3265801124" sldId="522"/>
            <ac:spMk id="354" creationId="{FC8AA574-A54D-4CDA-BA21-322B3B849C09}"/>
          </ac:spMkLst>
        </pc:spChg>
        <pc:spChg chg="mod">
          <ac:chgData name="Ragnhild Halvorsrud" userId="917ea340-fd63-490f-a7db-68428d24cf32" providerId="ADAL" clId="{3F26B701-AADC-4668-AAA4-FB7BA2B947B1}" dt="2020-06-19T09:05:35.527" v="2549" actId="790"/>
          <ac:spMkLst>
            <pc:docMk/>
            <pc:sldMk cId="3265801124" sldId="522"/>
            <ac:spMk id="355" creationId="{17DD756B-A51F-45FD-8523-0F3725089DA7}"/>
          </ac:spMkLst>
        </pc:spChg>
        <pc:spChg chg="mod">
          <ac:chgData name="Ragnhild Halvorsrud" userId="917ea340-fd63-490f-a7db-68428d24cf32" providerId="ADAL" clId="{3F26B701-AADC-4668-AAA4-FB7BA2B947B1}" dt="2020-06-19T09:05:35.529" v="2550" actId="790"/>
          <ac:spMkLst>
            <pc:docMk/>
            <pc:sldMk cId="3265801124" sldId="522"/>
            <ac:spMk id="356" creationId="{C78B434C-EA48-4136-9AD4-6A5AA418A2C0}"/>
          </ac:spMkLst>
        </pc:spChg>
        <pc:spChg chg="mod">
          <ac:chgData name="Ragnhild Halvorsrud" userId="917ea340-fd63-490f-a7db-68428d24cf32" providerId="ADAL" clId="{3F26B701-AADC-4668-AAA4-FB7BA2B947B1}" dt="2020-06-19T09:05:35.531" v="2551" actId="790"/>
          <ac:spMkLst>
            <pc:docMk/>
            <pc:sldMk cId="3265801124" sldId="522"/>
            <ac:spMk id="357" creationId="{AB7072A3-91A6-4911-9346-C90A0CED455C}"/>
          </ac:spMkLst>
        </pc:spChg>
        <pc:spChg chg="mod">
          <ac:chgData name="Ragnhild Halvorsrud" userId="917ea340-fd63-490f-a7db-68428d24cf32" providerId="ADAL" clId="{3F26B701-AADC-4668-AAA4-FB7BA2B947B1}" dt="2020-06-19T09:05:35.533" v="2552" actId="790"/>
          <ac:spMkLst>
            <pc:docMk/>
            <pc:sldMk cId="3265801124" sldId="522"/>
            <ac:spMk id="358" creationId="{41862DE3-E94A-4050-AC77-D396C3BF7CC1}"/>
          </ac:spMkLst>
        </pc:spChg>
        <pc:spChg chg="mod">
          <ac:chgData name="Ragnhild Halvorsrud" userId="917ea340-fd63-490f-a7db-68428d24cf32" providerId="ADAL" clId="{3F26B701-AADC-4668-AAA4-FB7BA2B947B1}" dt="2020-06-19T09:05:35.534" v="2553" actId="790"/>
          <ac:spMkLst>
            <pc:docMk/>
            <pc:sldMk cId="3265801124" sldId="522"/>
            <ac:spMk id="359" creationId="{8316677C-3240-404D-B48A-0142F91C420C}"/>
          </ac:spMkLst>
        </pc:spChg>
        <pc:spChg chg="mod">
          <ac:chgData name="Ragnhild Halvorsrud" userId="917ea340-fd63-490f-a7db-68428d24cf32" providerId="ADAL" clId="{3F26B701-AADC-4668-AAA4-FB7BA2B947B1}" dt="2020-06-19T09:05:35.536" v="2554" actId="790"/>
          <ac:spMkLst>
            <pc:docMk/>
            <pc:sldMk cId="3265801124" sldId="522"/>
            <ac:spMk id="360" creationId="{3B6B7B43-DD3B-4DD9-BD4E-850103149AA9}"/>
          </ac:spMkLst>
        </pc:spChg>
        <pc:spChg chg="mod">
          <ac:chgData name="Ragnhild Halvorsrud" userId="917ea340-fd63-490f-a7db-68428d24cf32" providerId="ADAL" clId="{3F26B701-AADC-4668-AAA4-FB7BA2B947B1}" dt="2020-06-19T09:05:35.553" v="2561" actId="790"/>
          <ac:spMkLst>
            <pc:docMk/>
            <pc:sldMk cId="3265801124" sldId="522"/>
            <ac:spMk id="417" creationId="{668AB1D3-5331-4D65-AC91-9857C0AC6425}"/>
          </ac:spMkLst>
        </pc:spChg>
        <pc:spChg chg="mod">
          <ac:chgData name="Ragnhild Halvorsrud" userId="917ea340-fd63-490f-a7db-68428d24cf32" providerId="ADAL" clId="{3F26B701-AADC-4668-AAA4-FB7BA2B947B1}" dt="2020-06-19T09:05:35.555" v="2562" actId="790"/>
          <ac:spMkLst>
            <pc:docMk/>
            <pc:sldMk cId="3265801124" sldId="522"/>
            <ac:spMk id="418" creationId="{15F701D0-1C3D-41C7-9B3C-372F836DF470}"/>
          </ac:spMkLst>
        </pc:spChg>
        <pc:spChg chg="mod">
          <ac:chgData name="Ragnhild Halvorsrud" userId="917ea340-fd63-490f-a7db-68428d24cf32" providerId="ADAL" clId="{3F26B701-AADC-4668-AAA4-FB7BA2B947B1}" dt="2020-06-19T09:05:35.557" v="2563" actId="790"/>
          <ac:spMkLst>
            <pc:docMk/>
            <pc:sldMk cId="3265801124" sldId="522"/>
            <ac:spMk id="419" creationId="{EA1695FD-5E77-4CEF-B2F2-B7CCB9BF674C}"/>
          </ac:spMkLst>
        </pc:spChg>
        <pc:spChg chg="mod">
          <ac:chgData name="Ragnhild Halvorsrud" userId="917ea340-fd63-490f-a7db-68428d24cf32" providerId="ADAL" clId="{3F26B701-AADC-4668-AAA4-FB7BA2B947B1}" dt="2020-06-19T09:05:35.559" v="2564" actId="790"/>
          <ac:spMkLst>
            <pc:docMk/>
            <pc:sldMk cId="3265801124" sldId="522"/>
            <ac:spMk id="420" creationId="{4C3EDDF1-BFD6-4F81-928E-3E4FCC819B4D}"/>
          </ac:spMkLst>
        </pc:spChg>
        <pc:spChg chg="mod">
          <ac:chgData name="Ragnhild Halvorsrud" userId="917ea340-fd63-490f-a7db-68428d24cf32" providerId="ADAL" clId="{3F26B701-AADC-4668-AAA4-FB7BA2B947B1}" dt="2020-06-19T09:05:35.560" v="2565" actId="790"/>
          <ac:spMkLst>
            <pc:docMk/>
            <pc:sldMk cId="3265801124" sldId="522"/>
            <ac:spMk id="421" creationId="{DD4D5313-DD5B-4230-AB3B-4B9A998E4E23}"/>
          </ac:spMkLst>
        </pc:spChg>
        <pc:spChg chg="mod">
          <ac:chgData name="Ragnhild Halvorsrud" userId="917ea340-fd63-490f-a7db-68428d24cf32" providerId="ADAL" clId="{3F26B701-AADC-4668-AAA4-FB7BA2B947B1}" dt="2020-06-19T09:05:35.784" v="2668" actId="790"/>
          <ac:spMkLst>
            <pc:docMk/>
            <pc:sldMk cId="3265801124" sldId="522"/>
            <ac:spMk id="439" creationId="{54F9C32F-C448-4751-A424-EAF60362A3C0}"/>
          </ac:spMkLst>
        </pc:spChg>
        <pc:spChg chg="mod">
          <ac:chgData name="Ragnhild Halvorsrud" userId="917ea340-fd63-490f-a7db-68428d24cf32" providerId="ADAL" clId="{3F26B701-AADC-4668-AAA4-FB7BA2B947B1}" dt="2020-06-19T09:05:35.830" v="2697" actId="790"/>
          <ac:spMkLst>
            <pc:docMk/>
            <pc:sldMk cId="3265801124" sldId="522"/>
            <ac:spMk id="440" creationId="{30CD0F66-FB04-43CB-BD35-9CC55367545D}"/>
          </ac:spMkLst>
        </pc:spChg>
        <pc:spChg chg="mod">
          <ac:chgData name="Ragnhild Halvorsrud" userId="917ea340-fd63-490f-a7db-68428d24cf32" providerId="ADAL" clId="{3F26B701-AADC-4668-AAA4-FB7BA2B947B1}" dt="2020-06-19T09:05:35.811" v="2685" actId="790"/>
          <ac:spMkLst>
            <pc:docMk/>
            <pc:sldMk cId="3265801124" sldId="522"/>
            <ac:spMk id="441" creationId="{4A67FC04-6592-4971-B5D2-3AD692785A39}"/>
          </ac:spMkLst>
        </pc:spChg>
        <pc:spChg chg="mod">
          <ac:chgData name="Ragnhild Halvorsrud" userId="917ea340-fd63-490f-a7db-68428d24cf32" providerId="ADAL" clId="{3F26B701-AADC-4668-AAA4-FB7BA2B947B1}" dt="2020-06-19T09:05:35.564" v="2566" actId="790"/>
          <ac:spMkLst>
            <pc:docMk/>
            <pc:sldMk cId="3265801124" sldId="522"/>
            <ac:spMk id="443" creationId="{D2D4A9A8-081F-4325-A527-EFA96F131E2D}"/>
          </ac:spMkLst>
        </pc:spChg>
        <pc:spChg chg="mod">
          <ac:chgData name="Ragnhild Halvorsrud" userId="917ea340-fd63-490f-a7db-68428d24cf32" providerId="ADAL" clId="{3F26B701-AADC-4668-AAA4-FB7BA2B947B1}" dt="2020-06-19T09:05:35.566" v="2567" actId="790"/>
          <ac:spMkLst>
            <pc:docMk/>
            <pc:sldMk cId="3265801124" sldId="522"/>
            <ac:spMk id="446" creationId="{7CFEF867-8A9E-444A-8E4C-1A5D812045FC}"/>
          </ac:spMkLst>
        </pc:spChg>
        <pc:spChg chg="mod">
          <ac:chgData name="Ragnhild Halvorsrud" userId="917ea340-fd63-490f-a7db-68428d24cf32" providerId="ADAL" clId="{3F26B701-AADC-4668-AAA4-FB7BA2B947B1}" dt="2020-06-19T09:05:35.568" v="2568" actId="790"/>
          <ac:spMkLst>
            <pc:docMk/>
            <pc:sldMk cId="3265801124" sldId="522"/>
            <ac:spMk id="447" creationId="{C5FF1B51-948B-4E3A-A147-BBE033180877}"/>
          </ac:spMkLst>
        </pc:spChg>
        <pc:spChg chg="mod">
          <ac:chgData name="Ragnhild Halvorsrud" userId="917ea340-fd63-490f-a7db-68428d24cf32" providerId="ADAL" clId="{3F26B701-AADC-4668-AAA4-FB7BA2B947B1}" dt="2020-06-19T09:05:35.571" v="2569" actId="790"/>
          <ac:spMkLst>
            <pc:docMk/>
            <pc:sldMk cId="3265801124" sldId="522"/>
            <ac:spMk id="448" creationId="{578BE484-3704-41F7-9271-EF7E87D7C5C5}"/>
          </ac:spMkLst>
        </pc:spChg>
        <pc:spChg chg="mod">
          <ac:chgData name="Ragnhild Halvorsrud" userId="917ea340-fd63-490f-a7db-68428d24cf32" providerId="ADAL" clId="{3F26B701-AADC-4668-AAA4-FB7BA2B947B1}" dt="2020-06-19T09:05:35.573" v="2570" actId="790"/>
          <ac:spMkLst>
            <pc:docMk/>
            <pc:sldMk cId="3265801124" sldId="522"/>
            <ac:spMk id="449" creationId="{7FC6E9D2-D5FE-4B49-8643-36B42A2FFACE}"/>
          </ac:spMkLst>
        </pc:spChg>
        <pc:spChg chg="mod">
          <ac:chgData name="Ragnhild Halvorsrud" userId="917ea340-fd63-490f-a7db-68428d24cf32" providerId="ADAL" clId="{3F26B701-AADC-4668-AAA4-FB7BA2B947B1}" dt="2020-06-19T09:05:35.575" v="2571" actId="790"/>
          <ac:spMkLst>
            <pc:docMk/>
            <pc:sldMk cId="3265801124" sldId="522"/>
            <ac:spMk id="450" creationId="{0C08112C-A1A2-4B0C-B817-3970DAA2E189}"/>
          </ac:spMkLst>
        </pc:spChg>
        <pc:spChg chg="mod">
          <ac:chgData name="Ragnhild Halvorsrud" userId="917ea340-fd63-490f-a7db-68428d24cf32" providerId="ADAL" clId="{3F26B701-AADC-4668-AAA4-FB7BA2B947B1}" dt="2020-06-19T09:05:35.577" v="2572" actId="790"/>
          <ac:spMkLst>
            <pc:docMk/>
            <pc:sldMk cId="3265801124" sldId="522"/>
            <ac:spMk id="454" creationId="{6D075F23-FF12-47C0-B484-1D408031CB46}"/>
          </ac:spMkLst>
        </pc:spChg>
        <pc:spChg chg="mod">
          <ac:chgData name="Ragnhild Halvorsrud" userId="917ea340-fd63-490f-a7db-68428d24cf32" providerId="ADAL" clId="{3F26B701-AADC-4668-AAA4-FB7BA2B947B1}" dt="2020-06-19T09:05:35.579" v="2573" actId="790"/>
          <ac:spMkLst>
            <pc:docMk/>
            <pc:sldMk cId="3265801124" sldId="522"/>
            <ac:spMk id="457" creationId="{91B580E6-3693-4A43-9447-8D5E98607131}"/>
          </ac:spMkLst>
        </pc:spChg>
        <pc:spChg chg="mod">
          <ac:chgData name="Ragnhild Halvorsrud" userId="917ea340-fd63-490f-a7db-68428d24cf32" providerId="ADAL" clId="{3F26B701-AADC-4668-AAA4-FB7BA2B947B1}" dt="2020-06-19T09:05:35.581" v="2574" actId="790"/>
          <ac:spMkLst>
            <pc:docMk/>
            <pc:sldMk cId="3265801124" sldId="522"/>
            <ac:spMk id="458" creationId="{70A16D36-CA90-4436-BBB6-F8FC9B4BCCED}"/>
          </ac:spMkLst>
        </pc:spChg>
        <pc:spChg chg="mod">
          <ac:chgData name="Ragnhild Halvorsrud" userId="917ea340-fd63-490f-a7db-68428d24cf32" providerId="ADAL" clId="{3F26B701-AADC-4668-AAA4-FB7BA2B947B1}" dt="2020-06-19T09:05:35.583" v="2575" actId="790"/>
          <ac:spMkLst>
            <pc:docMk/>
            <pc:sldMk cId="3265801124" sldId="522"/>
            <ac:spMk id="459" creationId="{4EEA7E75-1DB6-4DB1-A783-2811C526FBB5}"/>
          </ac:spMkLst>
        </pc:spChg>
        <pc:spChg chg="mod">
          <ac:chgData name="Ragnhild Halvorsrud" userId="917ea340-fd63-490f-a7db-68428d24cf32" providerId="ADAL" clId="{3F26B701-AADC-4668-AAA4-FB7BA2B947B1}" dt="2020-06-19T09:05:35.587" v="2576" actId="790"/>
          <ac:spMkLst>
            <pc:docMk/>
            <pc:sldMk cId="3265801124" sldId="522"/>
            <ac:spMk id="460" creationId="{C59D7145-6CA3-4F3B-8022-6B147B806321}"/>
          </ac:spMkLst>
        </pc:spChg>
        <pc:spChg chg="mod">
          <ac:chgData name="Ragnhild Halvorsrud" userId="917ea340-fd63-490f-a7db-68428d24cf32" providerId="ADAL" clId="{3F26B701-AADC-4668-AAA4-FB7BA2B947B1}" dt="2020-06-19T09:05:35.821" v="2691" actId="790"/>
          <ac:spMkLst>
            <pc:docMk/>
            <pc:sldMk cId="3265801124" sldId="522"/>
            <ac:spMk id="461" creationId="{68C83E66-BF6E-46AA-80C6-18E9B8AA779F}"/>
          </ac:spMkLst>
        </pc:spChg>
        <pc:spChg chg="mod">
          <ac:chgData name="Ragnhild Halvorsrud" userId="917ea340-fd63-490f-a7db-68428d24cf32" providerId="ADAL" clId="{3F26B701-AADC-4668-AAA4-FB7BA2B947B1}" dt="2020-06-19T09:05:35.589" v="2577" actId="790"/>
          <ac:spMkLst>
            <pc:docMk/>
            <pc:sldMk cId="3265801124" sldId="522"/>
            <ac:spMk id="462" creationId="{D43AE07E-ECC3-4597-9072-67611414BAF1}"/>
          </ac:spMkLst>
        </pc:spChg>
        <pc:spChg chg="mod">
          <ac:chgData name="Ragnhild Halvorsrud" userId="917ea340-fd63-490f-a7db-68428d24cf32" providerId="ADAL" clId="{3F26B701-AADC-4668-AAA4-FB7BA2B947B1}" dt="2020-06-19T09:05:35.829" v="2696" actId="790"/>
          <ac:spMkLst>
            <pc:docMk/>
            <pc:sldMk cId="3265801124" sldId="522"/>
            <ac:spMk id="466" creationId="{8D4AD2C8-20F8-471F-9705-D9E2FE24F28C}"/>
          </ac:spMkLst>
        </pc:spChg>
        <pc:spChg chg="mod">
          <ac:chgData name="Ragnhild Halvorsrud" userId="917ea340-fd63-490f-a7db-68428d24cf32" providerId="ADAL" clId="{3F26B701-AADC-4668-AAA4-FB7BA2B947B1}" dt="2020-06-19T09:05:35.591" v="2578" actId="790"/>
          <ac:spMkLst>
            <pc:docMk/>
            <pc:sldMk cId="3265801124" sldId="522"/>
            <ac:spMk id="467" creationId="{BA9DD4D3-597A-4B7C-8E33-D67D8A06371B}"/>
          </ac:spMkLst>
        </pc:spChg>
        <pc:spChg chg="mod">
          <ac:chgData name="Ragnhild Halvorsrud" userId="917ea340-fd63-490f-a7db-68428d24cf32" providerId="ADAL" clId="{3F26B701-AADC-4668-AAA4-FB7BA2B947B1}" dt="2020-06-19T09:05:35.593" v="2579" actId="790"/>
          <ac:spMkLst>
            <pc:docMk/>
            <pc:sldMk cId="3265801124" sldId="522"/>
            <ac:spMk id="471" creationId="{7EB9CCB2-F51F-4DF6-BC37-0AF6FF3AB668}"/>
          </ac:spMkLst>
        </pc:spChg>
        <pc:spChg chg="mod">
          <ac:chgData name="Ragnhild Halvorsrud" userId="917ea340-fd63-490f-a7db-68428d24cf32" providerId="ADAL" clId="{3F26B701-AADC-4668-AAA4-FB7BA2B947B1}" dt="2020-06-19T09:05:35.595" v="2580" actId="790"/>
          <ac:spMkLst>
            <pc:docMk/>
            <pc:sldMk cId="3265801124" sldId="522"/>
            <ac:spMk id="472" creationId="{990CE242-4115-4AD3-85F5-E263A160F366}"/>
          </ac:spMkLst>
        </pc:spChg>
        <pc:spChg chg="mod">
          <ac:chgData name="Ragnhild Halvorsrud" userId="917ea340-fd63-490f-a7db-68428d24cf32" providerId="ADAL" clId="{3F26B701-AADC-4668-AAA4-FB7BA2B947B1}" dt="2020-06-19T09:05:35.423" v="2507" actId="790"/>
          <ac:spMkLst>
            <pc:docMk/>
            <pc:sldMk cId="3265801124" sldId="522"/>
            <ac:spMk id="473" creationId="{40E8628E-9B7A-42D9-8020-C5DCBE30AD69}"/>
          </ac:spMkLst>
        </pc:spChg>
        <pc:spChg chg="mod">
          <ac:chgData name="Ragnhild Halvorsrud" userId="917ea340-fd63-490f-a7db-68428d24cf32" providerId="ADAL" clId="{3F26B701-AADC-4668-AAA4-FB7BA2B947B1}" dt="2020-06-19T09:05:35.426" v="2508" actId="790"/>
          <ac:spMkLst>
            <pc:docMk/>
            <pc:sldMk cId="3265801124" sldId="522"/>
            <ac:spMk id="474" creationId="{1DBC8BBE-1330-424F-85F4-4AB0966AE9A6}"/>
          </ac:spMkLst>
        </pc:spChg>
        <pc:spChg chg="mod">
          <ac:chgData name="Ragnhild Halvorsrud" userId="917ea340-fd63-490f-a7db-68428d24cf32" providerId="ADAL" clId="{3F26B701-AADC-4668-AAA4-FB7BA2B947B1}" dt="2020-06-19T09:05:35.432" v="2509" actId="790"/>
          <ac:spMkLst>
            <pc:docMk/>
            <pc:sldMk cId="3265801124" sldId="522"/>
            <ac:spMk id="475" creationId="{415F286F-7775-409D-B4AF-03A672CE8276}"/>
          </ac:spMkLst>
        </pc:spChg>
        <pc:spChg chg="mod">
          <ac:chgData name="Ragnhild Halvorsrud" userId="917ea340-fd63-490f-a7db-68428d24cf32" providerId="ADAL" clId="{3F26B701-AADC-4668-AAA4-FB7BA2B947B1}" dt="2020-06-19T09:05:35.435" v="2510" actId="790"/>
          <ac:spMkLst>
            <pc:docMk/>
            <pc:sldMk cId="3265801124" sldId="522"/>
            <ac:spMk id="476" creationId="{70DB447C-31D0-4020-A0EF-8EB1047469AA}"/>
          </ac:spMkLst>
        </pc:spChg>
        <pc:spChg chg="mod">
          <ac:chgData name="Ragnhild Halvorsrud" userId="917ea340-fd63-490f-a7db-68428d24cf32" providerId="ADAL" clId="{3F26B701-AADC-4668-AAA4-FB7BA2B947B1}" dt="2020-06-19T09:05:35.437" v="2511" actId="790"/>
          <ac:spMkLst>
            <pc:docMk/>
            <pc:sldMk cId="3265801124" sldId="522"/>
            <ac:spMk id="477" creationId="{1A902A3E-96B2-423C-B7E4-860759835EDB}"/>
          </ac:spMkLst>
        </pc:spChg>
        <pc:spChg chg="mod">
          <ac:chgData name="Ragnhild Halvorsrud" userId="917ea340-fd63-490f-a7db-68428d24cf32" providerId="ADAL" clId="{3F26B701-AADC-4668-AAA4-FB7BA2B947B1}" dt="2020-06-19T09:05:35.440" v="2512" actId="790"/>
          <ac:spMkLst>
            <pc:docMk/>
            <pc:sldMk cId="3265801124" sldId="522"/>
            <ac:spMk id="478" creationId="{54C7CD38-F107-4353-9523-4E0C10F562E5}"/>
          </ac:spMkLst>
        </pc:spChg>
        <pc:spChg chg="mod">
          <ac:chgData name="Ragnhild Halvorsrud" userId="917ea340-fd63-490f-a7db-68428d24cf32" providerId="ADAL" clId="{3F26B701-AADC-4668-AAA4-FB7BA2B947B1}" dt="2020-06-19T09:05:35.442" v="2513" actId="790"/>
          <ac:spMkLst>
            <pc:docMk/>
            <pc:sldMk cId="3265801124" sldId="522"/>
            <ac:spMk id="520" creationId="{D846AC14-DDF8-48CE-A934-DE52736B5FC2}"/>
          </ac:spMkLst>
        </pc:spChg>
        <pc:spChg chg="mod">
          <ac:chgData name="Ragnhild Halvorsrud" userId="917ea340-fd63-490f-a7db-68428d24cf32" providerId="ADAL" clId="{3F26B701-AADC-4668-AAA4-FB7BA2B947B1}" dt="2020-06-19T09:05:35.444" v="2514" actId="790"/>
          <ac:spMkLst>
            <pc:docMk/>
            <pc:sldMk cId="3265801124" sldId="522"/>
            <ac:spMk id="521" creationId="{0FF77C29-152D-43C2-9511-D6FA551A9F53}"/>
          </ac:spMkLst>
        </pc:spChg>
        <pc:spChg chg="mod">
          <ac:chgData name="Ragnhild Halvorsrud" userId="917ea340-fd63-490f-a7db-68428d24cf32" providerId="ADAL" clId="{3F26B701-AADC-4668-AAA4-FB7BA2B947B1}" dt="2020-06-19T09:05:35.596" v="2581" actId="790"/>
          <ac:spMkLst>
            <pc:docMk/>
            <pc:sldMk cId="3265801124" sldId="522"/>
            <ac:spMk id="522" creationId="{CEBA2555-C002-4EE4-ABE7-B357184B28F4}"/>
          </ac:spMkLst>
        </pc:spChg>
        <pc:spChg chg="mod">
          <ac:chgData name="Ragnhild Halvorsrud" userId="917ea340-fd63-490f-a7db-68428d24cf32" providerId="ADAL" clId="{3F26B701-AADC-4668-AAA4-FB7BA2B947B1}" dt="2020-06-19T09:05:35.447" v="2515" actId="790"/>
          <ac:spMkLst>
            <pc:docMk/>
            <pc:sldMk cId="3265801124" sldId="522"/>
            <ac:spMk id="524" creationId="{D98842F7-5FB1-48FA-AF57-CAA300D2AE55}"/>
          </ac:spMkLst>
        </pc:spChg>
        <pc:spChg chg="mod">
          <ac:chgData name="Ragnhild Halvorsrud" userId="917ea340-fd63-490f-a7db-68428d24cf32" providerId="ADAL" clId="{3F26B701-AADC-4668-AAA4-FB7BA2B947B1}" dt="2020-06-19T09:05:35.450" v="2516" actId="790"/>
          <ac:spMkLst>
            <pc:docMk/>
            <pc:sldMk cId="3265801124" sldId="522"/>
            <ac:spMk id="525" creationId="{7D71CF6A-5472-4ADD-B143-B72C963EE06F}"/>
          </ac:spMkLst>
        </pc:spChg>
        <pc:spChg chg="mod">
          <ac:chgData name="Ragnhild Halvorsrud" userId="917ea340-fd63-490f-a7db-68428d24cf32" providerId="ADAL" clId="{3F26B701-AADC-4668-AAA4-FB7BA2B947B1}" dt="2020-06-19T09:05:35.452" v="2517" actId="790"/>
          <ac:spMkLst>
            <pc:docMk/>
            <pc:sldMk cId="3265801124" sldId="522"/>
            <ac:spMk id="526" creationId="{C57B04AA-4801-4DD5-954F-A7E06EECE63B}"/>
          </ac:spMkLst>
        </pc:spChg>
        <pc:spChg chg="mod">
          <ac:chgData name="Ragnhild Halvorsrud" userId="917ea340-fd63-490f-a7db-68428d24cf32" providerId="ADAL" clId="{3F26B701-AADC-4668-AAA4-FB7BA2B947B1}" dt="2020-06-19T09:05:35.454" v="2518" actId="790"/>
          <ac:spMkLst>
            <pc:docMk/>
            <pc:sldMk cId="3265801124" sldId="522"/>
            <ac:spMk id="527" creationId="{24CAE481-DE6F-4343-B383-48E75AD23393}"/>
          </ac:spMkLst>
        </pc:spChg>
        <pc:spChg chg="mod">
          <ac:chgData name="Ragnhild Halvorsrud" userId="917ea340-fd63-490f-a7db-68428d24cf32" providerId="ADAL" clId="{3F26B701-AADC-4668-AAA4-FB7BA2B947B1}" dt="2020-06-19T09:05:35.455" v="2519" actId="790"/>
          <ac:spMkLst>
            <pc:docMk/>
            <pc:sldMk cId="3265801124" sldId="522"/>
            <ac:spMk id="528" creationId="{7285C936-D7B3-431C-A7C6-B02E81F9AC37}"/>
          </ac:spMkLst>
        </pc:spChg>
        <pc:spChg chg="mod">
          <ac:chgData name="Ragnhild Halvorsrud" userId="917ea340-fd63-490f-a7db-68428d24cf32" providerId="ADAL" clId="{3F26B701-AADC-4668-AAA4-FB7BA2B947B1}" dt="2020-06-19T09:05:35.457" v="2520" actId="790"/>
          <ac:spMkLst>
            <pc:docMk/>
            <pc:sldMk cId="3265801124" sldId="522"/>
            <ac:spMk id="529" creationId="{9793A475-F42B-47AF-8B0B-D568F10F4490}"/>
          </ac:spMkLst>
        </pc:spChg>
        <pc:spChg chg="mod">
          <ac:chgData name="Ragnhild Halvorsrud" userId="917ea340-fd63-490f-a7db-68428d24cf32" providerId="ADAL" clId="{3F26B701-AADC-4668-AAA4-FB7BA2B947B1}" dt="2020-06-19T09:05:35.458" v="2521" actId="790"/>
          <ac:spMkLst>
            <pc:docMk/>
            <pc:sldMk cId="3265801124" sldId="522"/>
            <ac:spMk id="530" creationId="{FD2D587B-CC8D-42DA-9B88-0E8047CA74AC}"/>
          </ac:spMkLst>
        </pc:spChg>
        <pc:spChg chg="mod">
          <ac:chgData name="Ragnhild Halvorsrud" userId="917ea340-fd63-490f-a7db-68428d24cf32" providerId="ADAL" clId="{3F26B701-AADC-4668-AAA4-FB7BA2B947B1}" dt="2020-06-19T09:05:35.459" v="2522" actId="790"/>
          <ac:spMkLst>
            <pc:docMk/>
            <pc:sldMk cId="3265801124" sldId="522"/>
            <ac:spMk id="531" creationId="{0B250562-385B-4BCA-B175-40FF66BAEB26}"/>
          </ac:spMkLst>
        </pc:spChg>
        <pc:spChg chg="mod">
          <ac:chgData name="Ragnhild Halvorsrud" userId="917ea340-fd63-490f-a7db-68428d24cf32" providerId="ADAL" clId="{3F26B701-AADC-4668-AAA4-FB7BA2B947B1}" dt="2020-06-19T09:05:35.598" v="2582" actId="790"/>
          <ac:spMkLst>
            <pc:docMk/>
            <pc:sldMk cId="3265801124" sldId="522"/>
            <ac:spMk id="532" creationId="{840BE98D-285F-4684-901B-062D8BDECD33}"/>
          </ac:spMkLst>
        </pc:spChg>
        <pc:spChg chg="mod">
          <ac:chgData name="Ragnhild Halvorsrud" userId="917ea340-fd63-490f-a7db-68428d24cf32" providerId="ADAL" clId="{3F26B701-AADC-4668-AAA4-FB7BA2B947B1}" dt="2020-06-19T09:05:35.600" v="2583" actId="790"/>
          <ac:spMkLst>
            <pc:docMk/>
            <pc:sldMk cId="3265801124" sldId="522"/>
            <ac:spMk id="533" creationId="{7B296EF6-44E4-4DA1-AF37-AA3121882A42}"/>
          </ac:spMkLst>
        </pc:spChg>
        <pc:spChg chg="mod">
          <ac:chgData name="Ragnhild Halvorsrud" userId="917ea340-fd63-490f-a7db-68428d24cf32" providerId="ADAL" clId="{3F26B701-AADC-4668-AAA4-FB7BA2B947B1}" dt="2020-06-19T09:05:35.461" v="2523" actId="790"/>
          <ac:spMkLst>
            <pc:docMk/>
            <pc:sldMk cId="3265801124" sldId="522"/>
            <ac:spMk id="535" creationId="{E935E5B9-1E23-465A-B44C-AF0B7BFEA583}"/>
          </ac:spMkLst>
        </pc:spChg>
        <pc:spChg chg="mod">
          <ac:chgData name="Ragnhild Halvorsrud" userId="917ea340-fd63-490f-a7db-68428d24cf32" providerId="ADAL" clId="{3F26B701-AADC-4668-AAA4-FB7BA2B947B1}" dt="2020-06-19T09:05:35.468" v="2524" actId="790"/>
          <ac:spMkLst>
            <pc:docMk/>
            <pc:sldMk cId="3265801124" sldId="522"/>
            <ac:spMk id="536" creationId="{0047D9FC-AF6F-4948-8B7E-7629F19AB77A}"/>
          </ac:spMkLst>
        </pc:spChg>
        <pc:spChg chg="mod">
          <ac:chgData name="Ragnhild Halvorsrud" userId="917ea340-fd63-490f-a7db-68428d24cf32" providerId="ADAL" clId="{3F26B701-AADC-4668-AAA4-FB7BA2B947B1}" dt="2020-06-19T09:05:35.470" v="2525" actId="790"/>
          <ac:spMkLst>
            <pc:docMk/>
            <pc:sldMk cId="3265801124" sldId="522"/>
            <ac:spMk id="537" creationId="{9E617967-0B14-40BF-9B1C-26162EA56D82}"/>
          </ac:spMkLst>
        </pc:spChg>
        <pc:spChg chg="mod">
          <ac:chgData name="Ragnhild Halvorsrud" userId="917ea340-fd63-490f-a7db-68428d24cf32" providerId="ADAL" clId="{3F26B701-AADC-4668-AAA4-FB7BA2B947B1}" dt="2020-06-19T09:05:35.472" v="2526" actId="790"/>
          <ac:spMkLst>
            <pc:docMk/>
            <pc:sldMk cId="3265801124" sldId="522"/>
            <ac:spMk id="538" creationId="{1B347FC3-E9BE-4547-987D-A6E775A17CEA}"/>
          </ac:spMkLst>
        </pc:spChg>
        <pc:spChg chg="mod">
          <ac:chgData name="Ragnhild Halvorsrud" userId="917ea340-fd63-490f-a7db-68428d24cf32" providerId="ADAL" clId="{3F26B701-AADC-4668-AAA4-FB7BA2B947B1}" dt="2020-06-19T09:05:35.474" v="2527" actId="790"/>
          <ac:spMkLst>
            <pc:docMk/>
            <pc:sldMk cId="3265801124" sldId="522"/>
            <ac:spMk id="539" creationId="{0D3AFCC3-DA9F-430B-9A57-CC7DACFE6CDD}"/>
          </ac:spMkLst>
        </pc:spChg>
        <pc:spChg chg="mod">
          <ac:chgData name="Ragnhild Halvorsrud" userId="917ea340-fd63-490f-a7db-68428d24cf32" providerId="ADAL" clId="{3F26B701-AADC-4668-AAA4-FB7BA2B947B1}" dt="2020-06-19T09:05:35.476" v="2528" actId="790"/>
          <ac:spMkLst>
            <pc:docMk/>
            <pc:sldMk cId="3265801124" sldId="522"/>
            <ac:spMk id="540" creationId="{A6BE9A64-3BE7-4F22-AC56-5A601A07B0C3}"/>
          </ac:spMkLst>
        </pc:spChg>
        <pc:spChg chg="mod">
          <ac:chgData name="Ragnhild Halvorsrud" userId="917ea340-fd63-490f-a7db-68428d24cf32" providerId="ADAL" clId="{3F26B701-AADC-4668-AAA4-FB7BA2B947B1}" dt="2020-06-19T09:05:35.479" v="2529" actId="790"/>
          <ac:spMkLst>
            <pc:docMk/>
            <pc:sldMk cId="3265801124" sldId="522"/>
            <ac:spMk id="541" creationId="{EC9C7BE0-98D4-4CE7-B637-12E325261879}"/>
          </ac:spMkLst>
        </pc:spChg>
        <pc:spChg chg="mod">
          <ac:chgData name="Ragnhild Halvorsrud" userId="917ea340-fd63-490f-a7db-68428d24cf32" providerId="ADAL" clId="{3F26B701-AADC-4668-AAA4-FB7BA2B947B1}" dt="2020-06-19T09:05:35.481" v="2530" actId="790"/>
          <ac:spMkLst>
            <pc:docMk/>
            <pc:sldMk cId="3265801124" sldId="522"/>
            <ac:spMk id="542" creationId="{127AF0A0-82F0-4122-80EB-0CABF6DC29B2}"/>
          </ac:spMkLst>
        </pc:spChg>
        <pc:spChg chg="mod">
          <ac:chgData name="Ragnhild Halvorsrud" userId="917ea340-fd63-490f-a7db-68428d24cf32" providerId="ADAL" clId="{3F26B701-AADC-4668-AAA4-FB7BA2B947B1}" dt="2020-06-19T09:05:35.484" v="2531" actId="790"/>
          <ac:spMkLst>
            <pc:docMk/>
            <pc:sldMk cId="3265801124" sldId="522"/>
            <ac:spMk id="545" creationId="{BDFC4A79-ECB5-481C-BEE8-16D389931D59}"/>
          </ac:spMkLst>
        </pc:spChg>
        <pc:spChg chg="mod">
          <ac:chgData name="Ragnhild Halvorsrud" userId="917ea340-fd63-490f-a7db-68428d24cf32" providerId="ADAL" clId="{3F26B701-AADC-4668-AAA4-FB7BA2B947B1}" dt="2020-06-19T09:05:35.488" v="2532" actId="790"/>
          <ac:spMkLst>
            <pc:docMk/>
            <pc:sldMk cId="3265801124" sldId="522"/>
            <ac:spMk id="546" creationId="{D625EDB9-C246-41FB-9E6D-F418C53F089C}"/>
          </ac:spMkLst>
        </pc:spChg>
        <pc:spChg chg="mod">
          <ac:chgData name="Ragnhild Halvorsrud" userId="917ea340-fd63-490f-a7db-68428d24cf32" providerId="ADAL" clId="{3F26B701-AADC-4668-AAA4-FB7BA2B947B1}" dt="2020-06-19T09:05:35.490" v="2533" actId="790"/>
          <ac:spMkLst>
            <pc:docMk/>
            <pc:sldMk cId="3265801124" sldId="522"/>
            <ac:spMk id="547" creationId="{0F001C3E-35A0-4771-8CFE-A8613C047B3F}"/>
          </ac:spMkLst>
        </pc:spChg>
        <pc:spChg chg="mod">
          <ac:chgData name="Ragnhild Halvorsrud" userId="917ea340-fd63-490f-a7db-68428d24cf32" providerId="ADAL" clId="{3F26B701-AADC-4668-AAA4-FB7BA2B947B1}" dt="2020-06-19T09:05:35.492" v="2534" actId="790"/>
          <ac:spMkLst>
            <pc:docMk/>
            <pc:sldMk cId="3265801124" sldId="522"/>
            <ac:spMk id="548" creationId="{40440A9E-CACE-4DB0-871E-D4550B36C3A6}"/>
          </ac:spMkLst>
        </pc:spChg>
        <pc:spChg chg="mod">
          <ac:chgData name="Ragnhild Halvorsrud" userId="917ea340-fd63-490f-a7db-68428d24cf32" providerId="ADAL" clId="{3F26B701-AADC-4668-AAA4-FB7BA2B947B1}" dt="2020-06-19T09:05:35.495" v="2535" actId="790"/>
          <ac:spMkLst>
            <pc:docMk/>
            <pc:sldMk cId="3265801124" sldId="522"/>
            <ac:spMk id="549" creationId="{E4E5F28C-8623-458A-98A7-B8B5A57D888F}"/>
          </ac:spMkLst>
        </pc:spChg>
        <pc:spChg chg="mod">
          <ac:chgData name="Ragnhild Halvorsrud" userId="917ea340-fd63-490f-a7db-68428d24cf32" providerId="ADAL" clId="{3F26B701-AADC-4668-AAA4-FB7BA2B947B1}" dt="2020-06-19T09:05:35.496" v="2536" actId="790"/>
          <ac:spMkLst>
            <pc:docMk/>
            <pc:sldMk cId="3265801124" sldId="522"/>
            <ac:spMk id="550" creationId="{2FD7F29D-B1D5-40DA-B4BC-C5D2E9041CAF}"/>
          </ac:spMkLst>
        </pc:spChg>
        <pc:spChg chg="mod">
          <ac:chgData name="Ragnhild Halvorsrud" userId="917ea340-fd63-490f-a7db-68428d24cf32" providerId="ADAL" clId="{3F26B701-AADC-4668-AAA4-FB7BA2B947B1}" dt="2020-06-19T09:05:35.499" v="2537" actId="790"/>
          <ac:spMkLst>
            <pc:docMk/>
            <pc:sldMk cId="3265801124" sldId="522"/>
            <ac:spMk id="551" creationId="{F6D88248-DAFE-4D26-992A-D8E99166062A}"/>
          </ac:spMkLst>
        </pc:spChg>
        <pc:spChg chg="mod">
          <ac:chgData name="Ragnhild Halvorsrud" userId="917ea340-fd63-490f-a7db-68428d24cf32" providerId="ADAL" clId="{3F26B701-AADC-4668-AAA4-FB7BA2B947B1}" dt="2020-06-19T09:05:35.500" v="2538" actId="790"/>
          <ac:spMkLst>
            <pc:docMk/>
            <pc:sldMk cId="3265801124" sldId="522"/>
            <ac:spMk id="552" creationId="{03AFBB57-ABBA-4FD6-8A4B-C3A136D28DE6}"/>
          </ac:spMkLst>
        </pc:spChg>
        <pc:spChg chg="mod">
          <ac:chgData name="Ragnhild Halvorsrud" userId="917ea340-fd63-490f-a7db-68428d24cf32" providerId="ADAL" clId="{3F26B701-AADC-4668-AAA4-FB7BA2B947B1}" dt="2020-06-19T09:05:35.503" v="2539" actId="790"/>
          <ac:spMkLst>
            <pc:docMk/>
            <pc:sldMk cId="3265801124" sldId="522"/>
            <ac:spMk id="590" creationId="{BA9C23EC-3823-41E8-BBB8-4429CD88BAD7}"/>
          </ac:spMkLst>
        </pc:spChg>
        <pc:spChg chg="mod">
          <ac:chgData name="Ragnhild Halvorsrud" userId="917ea340-fd63-490f-a7db-68428d24cf32" providerId="ADAL" clId="{3F26B701-AADC-4668-AAA4-FB7BA2B947B1}" dt="2020-06-19T09:05:35.506" v="2540" actId="790"/>
          <ac:spMkLst>
            <pc:docMk/>
            <pc:sldMk cId="3265801124" sldId="522"/>
            <ac:spMk id="591" creationId="{349A0B16-5695-4132-991E-A8313D07A4A7}"/>
          </ac:spMkLst>
        </pc:spChg>
        <pc:spChg chg="mod">
          <ac:chgData name="Ragnhild Halvorsrud" userId="917ea340-fd63-490f-a7db-68428d24cf32" providerId="ADAL" clId="{3F26B701-AADC-4668-AAA4-FB7BA2B947B1}" dt="2020-06-19T09:05:35.508" v="2541" actId="790"/>
          <ac:spMkLst>
            <pc:docMk/>
            <pc:sldMk cId="3265801124" sldId="522"/>
            <ac:spMk id="592" creationId="{066664AC-D41F-44E8-B4DC-468BA264D24B}"/>
          </ac:spMkLst>
        </pc:spChg>
        <pc:spChg chg="mod">
          <ac:chgData name="Ragnhild Halvorsrud" userId="917ea340-fd63-490f-a7db-68428d24cf32" providerId="ADAL" clId="{3F26B701-AADC-4668-AAA4-FB7BA2B947B1}" dt="2020-06-19T09:05:35.511" v="2542" actId="790"/>
          <ac:spMkLst>
            <pc:docMk/>
            <pc:sldMk cId="3265801124" sldId="522"/>
            <ac:spMk id="593" creationId="{819933B7-A587-4E60-B2E5-C5FB62DFD082}"/>
          </ac:spMkLst>
        </pc:spChg>
        <pc:spChg chg="mod">
          <ac:chgData name="Ragnhild Halvorsrud" userId="917ea340-fd63-490f-a7db-68428d24cf32" providerId="ADAL" clId="{3F26B701-AADC-4668-AAA4-FB7BA2B947B1}" dt="2020-06-19T09:05:35.513" v="2543" actId="790"/>
          <ac:spMkLst>
            <pc:docMk/>
            <pc:sldMk cId="3265801124" sldId="522"/>
            <ac:spMk id="594" creationId="{E411638D-1A39-4C4E-B1EB-E48FC2D8EF53}"/>
          </ac:spMkLst>
        </pc:spChg>
        <pc:spChg chg="mod">
          <ac:chgData name="Ragnhild Halvorsrud" userId="917ea340-fd63-490f-a7db-68428d24cf32" providerId="ADAL" clId="{3F26B701-AADC-4668-AAA4-FB7BA2B947B1}" dt="2020-06-19T09:05:35.515" v="2544" actId="790"/>
          <ac:spMkLst>
            <pc:docMk/>
            <pc:sldMk cId="3265801124" sldId="522"/>
            <ac:spMk id="595" creationId="{0B62A3A1-4039-4146-A779-79F05DE9D717}"/>
          </ac:spMkLst>
        </pc:spChg>
        <pc:spChg chg="mod">
          <ac:chgData name="Ragnhild Halvorsrud" userId="917ea340-fd63-490f-a7db-68428d24cf32" providerId="ADAL" clId="{3F26B701-AADC-4668-AAA4-FB7BA2B947B1}" dt="2020-06-19T09:05:35.517" v="2545" actId="790"/>
          <ac:spMkLst>
            <pc:docMk/>
            <pc:sldMk cId="3265801124" sldId="522"/>
            <ac:spMk id="596" creationId="{F9B8342F-E4FC-42B3-A9AB-68DE0B9501E4}"/>
          </ac:spMkLst>
        </pc:spChg>
        <pc:spChg chg="mod">
          <ac:chgData name="Ragnhild Halvorsrud" userId="917ea340-fd63-490f-a7db-68428d24cf32" providerId="ADAL" clId="{3F26B701-AADC-4668-AAA4-FB7BA2B947B1}" dt="2020-06-19T09:05:35.519" v="2546" actId="790"/>
          <ac:spMkLst>
            <pc:docMk/>
            <pc:sldMk cId="3265801124" sldId="522"/>
            <ac:spMk id="597" creationId="{EAF2D570-5FE5-403A-83BC-306E310A9CAF}"/>
          </ac:spMkLst>
        </pc:spChg>
        <pc:spChg chg="mod">
          <ac:chgData name="Ragnhild Halvorsrud" userId="917ea340-fd63-490f-a7db-68428d24cf32" providerId="ADAL" clId="{3F26B701-AADC-4668-AAA4-FB7BA2B947B1}" dt="2020-06-19T09:05:35.603" v="2584" actId="790"/>
          <ac:spMkLst>
            <pc:docMk/>
            <pc:sldMk cId="3265801124" sldId="522"/>
            <ac:spMk id="622" creationId="{D16FBF7A-8D78-4AD5-9E96-B7D24CD96625}"/>
          </ac:spMkLst>
        </pc:spChg>
        <pc:spChg chg="mod">
          <ac:chgData name="Ragnhild Halvorsrud" userId="917ea340-fd63-490f-a7db-68428d24cf32" providerId="ADAL" clId="{3F26B701-AADC-4668-AAA4-FB7BA2B947B1}" dt="2020-06-19T09:05:35.606" v="2585" actId="790"/>
          <ac:spMkLst>
            <pc:docMk/>
            <pc:sldMk cId="3265801124" sldId="522"/>
            <ac:spMk id="625" creationId="{CB471409-7623-43EA-ACE3-908B565126CC}"/>
          </ac:spMkLst>
        </pc:spChg>
        <pc:spChg chg="mod">
          <ac:chgData name="Ragnhild Halvorsrud" userId="917ea340-fd63-490f-a7db-68428d24cf32" providerId="ADAL" clId="{3F26B701-AADC-4668-AAA4-FB7BA2B947B1}" dt="2020-06-19T09:05:35.608" v="2586" actId="790"/>
          <ac:spMkLst>
            <pc:docMk/>
            <pc:sldMk cId="3265801124" sldId="522"/>
            <ac:spMk id="626" creationId="{1A90DE22-0AD2-42AC-AD14-0547A79AB4D5}"/>
          </ac:spMkLst>
        </pc:spChg>
        <pc:spChg chg="mod">
          <ac:chgData name="Ragnhild Halvorsrud" userId="917ea340-fd63-490f-a7db-68428d24cf32" providerId="ADAL" clId="{3F26B701-AADC-4668-AAA4-FB7BA2B947B1}" dt="2020-06-19T09:05:35.610" v="2587" actId="790"/>
          <ac:spMkLst>
            <pc:docMk/>
            <pc:sldMk cId="3265801124" sldId="522"/>
            <ac:spMk id="627" creationId="{DE1680FD-303D-4819-AC0F-36A547964300}"/>
          </ac:spMkLst>
        </pc:spChg>
        <pc:spChg chg="mod">
          <ac:chgData name="Ragnhild Halvorsrud" userId="917ea340-fd63-490f-a7db-68428d24cf32" providerId="ADAL" clId="{3F26B701-AADC-4668-AAA4-FB7BA2B947B1}" dt="2020-06-19T09:05:35.612" v="2588" actId="790"/>
          <ac:spMkLst>
            <pc:docMk/>
            <pc:sldMk cId="3265801124" sldId="522"/>
            <ac:spMk id="628" creationId="{3FFA858A-662B-4C26-9907-2268D901D93F}"/>
          </ac:spMkLst>
        </pc:spChg>
        <pc:spChg chg="mod">
          <ac:chgData name="Ragnhild Halvorsrud" userId="917ea340-fd63-490f-a7db-68428d24cf32" providerId="ADAL" clId="{3F26B701-AADC-4668-AAA4-FB7BA2B947B1}" dt="2020-06-19T09:05:35.613" v="2589" actId="790"/>
          <ac:spMkLst>
            <pc:docMk/>
            <pc:sldMk cId="3265801124" sldId="522"/>
            <ac:spMk id="629" creationId="{30B99F06-C724-43A7-9BDA-9590210F47C7}"/>
          </ac:spMkLst>
        </pc:spChg>
        <pc:spChg chg="mod">
          <ac:chgData name="Ragnhild Halvorsrud" userId="917ea340-fd63-490f-a7db-68428d24cf32" providerId="ADAL" clId="{3F26B701-AADC-4668-AAA4-FB7BA2B947B1}" dt="2020-06-19T09:05:35.615" v="2590" actId="790"/>
          <ac:spMkLst>
            <pc:docMk/>
            <pc:sldMk cId="3265801124" sldId="522"/>
            <ac:spMk id="632" creationId="{A94F0AD7-07D7-4AFA-A10E-B24B19192ED2}"/>
          </ac:spMkLst>
        </pc:spChg>
        <pc:spChg chg="mod">
          <ac:chgData name="Ragnhild Halvorsrud" userId="917ea340-fd63-490f-a7db-68428d24cf32" providerId="ADAL" clId="{3F26B701-AADC-4668-AAA4-FB7BA2B947B1}" dt="2020-06-19T09:05:35.629" v="2596" actId="790"/>
          <ac:spMkLst>
            <pc:docMk/>
            <pc:sldMk cId="3265801124" sldId="522"/>
            <ac:spMk id="635" creationId="{2D0A4DA5-C346-4D20-B29D-3D7DC04C9BB4}"/>
          </ac:spMkLst>
        </pc:spChg>
        <pc:spChg chg="mod">
          <ac:chgData name="Ragnhild Halvorsrud" userId="917ea340-fd63-490f-a7db-68428d24cf32" providerId="ADAL" clId="{3F26B701-AADC-4668-AAA4-FB7BA2B947B1}" dt="2020-06-19T09:05:35.631" v="2597" actId="790"/>
          <ac:spMkLst>
            <pc:docMk/>
            <pc:sldMk cId="3265801124" sldId="522"/>
            <ac:spMk id="636" creationId="{80EE4A95-0521-49AB-A365-34F8543F083F}"/>
          </ac:spMkLst>
        </pc:spChg>
        <pc:spChg chg="mod">
          <ac:chgData name="Ragnhild Halvorsrud" userId="917ea340-fd63-490f-a7db-68428d24cf32" providerId="ADAL" clId="{3F26B701-AADC-4668-AAA4-FB7BA2B947B1}" dt="2020-06-19T09:05:35.633" v="2598" actId="790"/>
          <ac:spMkLst>
            <pc:docMk/>
            <pc:sldMk cId="3265801124" sldId="522"/>
            <ac:spMk id="637" creationId="{D2C5932A-3719-493C-A894-950633BB4488}"/>
          </ac:spMkLst>
        </pc:spChg>
        <pc:spChg chg="mod">
          <ac:chgData name="Ragnhild Halvorsrud" userId="917ea340-fd63-490f-a7db-68428d24cf32" providerId="ADAL" clId="{3F26B701-AADC-4668-AAA4-FB7BA2B947B1}" dt="2020-06-19T09:05:35.634" v="2599" actId="790"/>
          <ac:spMkLst>
            <pc:docMk/>
            <pc:sldMk cId="3265801124" sldId="522"/>
            <ac:spMk id="638" creationId="{4A5AAE1B-4713-41FE-88C2-10F00ABE1648}"/>
          </ac:spMkLst>
        </pc:spChg>
        <pc:spChg chg="mod">
          <ac:chgData name="Ragnhild Halvorsrud" userId="917ea340-fd63-490f-a7db-68428d24cf32" providerId="ADAL" clId="{3F26B701-AADC-4668-AAA4-FB7BA2B947B1}" dt="2020-06-19T09:05:35.636" v="2600" actId="790"/>
          <ac:spMkLst>
            <pc:docMk/>
            <pc:sldMk cId="3265801124" sldId="522"/>
            <ac:spMk id="639" creationId="{76D37B4E-F0B6-484C-A8E1-9A9C84AB4C6A}"/>
          </ac:spMkLst>
        </pc:spChg>
        <pc:spChg chg="mod">
          <ac:chgData name="Ragnhild Halvorsrud" userId="917ea340-fd63-490f-a7db-68428d24cf32" providerId="ADAL" clId="{3F26B701-AADC-4668-AAA4-FB7BA2B947B1}" dt="2020-06-19T09:05:35.637" v="2601" actId="790"/>
          <ac:spMkLst>
            <pc:docMk/>
            <pc:sldMk cId="3265801124" sldId="522"/>
            <ac:spMk id="640" creationId="{7A740749-A78A-4C8D-B86B-BE92E557F007}"/>
          </ac:spMkLst>
        </pc:spChg>
        <pc:spChg chg="mod">
          <ac:chgData name="Ragnhild Halvorsrud" userId="917ea340-fd63-490f-a7db-68428d24cf32" providerId="ADAL" clId="{3F26B701-AADC-4668-AAA4-FB7BA2B947B1}" dt="2020-06-19T09:05:35.639" v="2602" actId="790"/>
          <ac:spMkLst>
            <pc:docMk/>
            <pc:sldMk cId="3265801124" sldId="522"/>
            <ac:spMk id="641" creationId="{98711C28-C97E-4F5D-A889-6BCEE07EABCA}"/>
          </ac:spMkLst>
        </pc:spChg>
        <pc:spChg chg="mod">
          <ac:chgData name="Ragnhild Halvorsrud" userId="917ea340-fd63-490f-a7db-68428d24cf32" providerId="ADAL" clId="{3F26B701-AADC-4668-AAA4-FB7BA2B947B1}" dt="2020-06-19T09:05:35.641" v="2603" actId="790"/>
          <ac:spMkLst>
            <pc:docMk/>
            <pc:sldMk cId="3265801124" sldId="522"/>
            <ac:spMk id="644" creationId="{845AA360-42BF-4FCB-8042-A560440402CC}"/>
          </ac:spMkLst>
        </pc:spChg>
        <pc:spChg chg="mod">
          <ac:chgData name="Ragnhild Halvorsrud" userId="917ea340-fd63-490f-a7db-68428d24cf32" providerId="ADAL" clId="{3F26B701-AADC-4668-AAA4-FB7BA2B947B1}" dt="2020-06-19T09:05:35.643" v="2604" actId="790"/>
          <ac:spMkLst>
            <pc:docMk/>
            <pc:sldMk cId="3265801124" sldId="522"/>
            <ac:spMk id="645" creationId="{E2F58609-BFC3-4EF6-9198-96380A6D8853}"/>
          </ac:spMkLst>
        </pc:spChg>
        <pc:spChg chg="mod">
          <ac:chgData name="Ragnhild Halvorsrud" userId="917ea340-fd63-490f-a7db-68428d24cf32" providerId="ADAL" clId="{3F26B701-AADC-4668-AAA4-FB7BA2B947B1}" dt="2020-06-19T09:05:35.646" v="2605" actId="790"/>
          <ac:spMkLst>
            <pc:docMk/>
            <pc:sldMk cId="3265801124" sldId="522"/>
            <ac:spMk id="646" creationId="{B5AA9175-E0DB-4336-9171-C4E9FA7856B7}"/>
          </ac:spMkLst>
        </pc:spChg>
        <pc:spChg chg="mod">
          <ac:chgData name="Ragnhild Halvorsrud" userId="917ea340-fd63-490f-a7db-68428d24cf32" providerId="ADAL" clId="{3F26B701-AADC-4668-AAA4-FB7BA2B947B1}" dt="2020-06-19T09:05:35.648" v="2606" actId="790"/>
          <ac:spMkLst>
            <pc:docMk/>
            <pc:sldMk cId="3265801124" sldId="522"/>
            <ac:spMk id="647" creationId="{1D1DFC6D-4130-44E7-864E-AB2CB5DBEF15}"/>
          </ac:spMkLst>
        </pc:spChg>
        <pc:spChg chg="mod">
          <ac:chgData name="Ragnhild Halvorsrud" userId="917ea340-fd63-490f-a7db-68428d24cf32" providerId="ADAL" clId="{3F26B701-AADC-4668-AAA4-FB7BA2B947B1}" dt="2020-06-19T09:05:35.650" v="2607" actId="790"/>
          <ac:spMkLst>
            <pc:docMk/>
            <pc:sldMk cId="3265801124" sldId="522"/>
            <ac:spMk id="648" creationId="{9B496F17-85ED-4782-8547-4F05EEA11A58}"/>
          </ac:spMkLst>
        </pc:spChg>
        <pc:spChg chg="mod">
          <ac:chgData name="Ragnhild Halvorsrud" userId="917ea340-fd63-490f-a7db-68428d24cf32" providerId="ADAL" clId="{3F26B701-AADC-4668-AAA4-FB7BA2B947B1}" dt="2020-06-19T09:05:35.652" v="2608" actId="790"/>
          <ac:spMkLst>
            <pc:docMk/>
            <pc:sldMk cId="3265801124" sldId="522"/>
            <ac:spMk id="649" creationId="{58F98B75-BBA4-4B4E-AC5F-20437DCDA0E3}"/>
          </ac:spMkLst>
        </pc:spChg>
        <pc:spChg chg="mod">
          <ac:chgData name="Ragnhild Halvorsrud" userId="917ea340-fd63-490f-a7db-68428d24cf32" providerId="ADAL" clId="{3F26B701-AADC-4668-AAA4-FB7BA2B947B1}" dt="2020-06-19T09:05:35.653" v="2609" actId="790"/>
          <ac:spMkLst>
            <pc:docMk/>
            <pc:sldMk cId="3265801124" sldId="522"/>
            <ac:spMk id="650" creationId="{EC68C981-5157-458F-910F-A47DCFD9CDA6}"/>
          </ac:spMkLst>
        </pc:spChg>
        <pc:spChg chg="mod">
          <ac:chgData name="Ragnhild Halvorsrud" userId="917ea340-fd63-490f-a7db-68428d24cf32" providerId="ADAL" clId="{3F26B701-AADC-4668-AAA4-FB7BA2B947B1}" dt="2020-06-19T09:05:35.655" v="2610" actId="790"/>
          <ac:spMkLst>
            <pc:docMk/>
            <pc:sldMk cId="3265801124" sldId="522"/>
            <ac:spMk id="653" creationId="{5CFAF07A-FBC2-4F9B-9144-6D23101AB7BA}"/>
          </ac:spMkLst>
        </pc:spChg>
        <pc:spChg chg="mod">
          <ac:chgData name="Ragnhild Halvorsrud" userId="917ea340-fd63-490f-a7db-68428d24cf32" providerId="ADAL" clId="{3F26B701-AADC-4668-AAA4-FB7BA2B947B1}" dt="2020-06-19T09:05:35.656" v="2611" actId="790"/>
          <ac:spMkLst>
            <pc:docMk/>
            <pc:sldMk cId="3265801124" sldId="522"/>
            <ac:spMk id="654" creationId="{3CE2B54D-8215-4C07-8190-78EDDEFE3E38}"/>
          </ac:spMkLst>
        </pc:spChg>
        <pc:spChg chg="mod">
          <ac:chgData name="Ragnhild Halvorsrud" userId="917ea340-fd63-490f-a7db-68428d24cf32" providerId="ADAL" clId="{3F26B701-AADC-4668-AAA4-FB7BA2B947B1}" dt="2020-06-19T09:05:35.658" v="2612" actId="790"/>
          <ac:spMkLst>
            <pc:docMk/>
            <pc:sldMk cId="3265801124" sldId="522"/>
            <ac:spMk id="655" creationId="{7A2DD35C-A670-48D6-B6AE-CF525F15D0E3}"/>
          </ac:spMkLst>
        </pc:spChg>
        <pc:spChg chg="mod">
          <ac:chgData name="Ragnhild Halvorsrud" userId="917ea340-fd63-490f-a7db-68428d24cf32" providerId="ADAL" clId="{3F26B701-AADC-4668-AAA4-FB7BA2B947B1}" dt="2020-06-19T09:05:35.660" v="2613" actId="790"/>
          <ac:spMkLst>
            <pc:docMk/>
            <pc:sldMk cId="3265801124" sldId="522"/>
            <ac:spMk id="656" creationId="{CCF8A5FF-94A8-418F-A879-F179A0937B84}"/>
          </ac:spMkLst>
        </pc:spChg>
        <pc:spChg chg="mod">
          <ac:chgData name="Ragnhild Halvorsrud" userId="917ea340-fd63-490f-a7db-68428d24cf32" providerId="ADAL" clId="{3F26B701-AADC-4668-AAA4-FB7BA2B947B1}" dt="2020-06-19T09:05:35.662" v="2614" actId="790"/>
          <ac:spMkLst>
            <pc:docMk/>
            <pc:sldMk cId="3265801124" sldId="522"/>
            <ac:spMk id="657" creationId="{370FE0D6-E591-4824-9166-A85A52A46EDB}"/>
          </ac:spMkLst>
        </pc:spChg>
        <pc:spChg chg="mod">
          <ac:chgData name="Ragnhild Halvorsrud" userId="917ea340-fd63-490f-a7db-68428d24cf32" providerId="ADAL" clId="{3F26B701-AADC-4668-AAA4-FB7BA2B947B1}" dt="2020-06-19T09:05:35.667" v="2615" actId="790"/>
          <ac:spMkLst>
            <pc:docMk/>
            <pc:sldMk cId="3265801124" sldId="522"/>
            <ac:spMk id="658" creationId="{14E0C293-EAEE-4716-9516-4735503C41E1}"/>
          </ac:spMkLst>
        </pc:spChg>
        <pc:spChg chg="mod">
          <ac:chgData name="Ragnhild Halvorsrud" userId="917ea340-fd63-490f-a7db-68428d24cf32" providerId="ADAL" clId="{3F26B701-AADC-4668-AAA4-FB7BA2B947B1}" dt="2020-06-19T09:05:35.669" v="2616" actId="790"/>
          <ac:spMkLst>
            <pc:docMk/>
            <pc:sldMk cId="3265801124" sldId="522"/>
            <ac:spMk id="659" creationId="{14F3001C-2248-4879-838F-6A406EBB0799}"/>
          </ac:spMkLst>
        </pc:spChg>
        <pc:spChg chg="mod">
          <ac:chgData name="Ragnhild Halvorsrud" userId="917ea340-fd63-490f-a7db-68428d24cf32" providerId="ADAL" clId="{3F26B701-AADC-4668-AAA4-FB7BA2B947B1}" dt="2020-06-19T09:05:35.671" v="2617" actId="790"/>
          <ac:spMkLst>
            <pc:docMk/>
            <pc:sldMk cId="3265801124" sldId="522"/>
            <ac:spMk id="662" creationId="{88EF2AD5-6266-45FB-82F4-BAA49B566907}"/>
          </ac:spMkLst>
        </pc:spChg>
        <pc:spChg chg="mod">
          <ac:chgData name="Ragnhild Halvorsrud" userId="917ea340-fd63-490f-a7db-68428d24cf32" providerId="ADAL" clId="{3F26B701-AADC-4668-AAA4-FB7BA2B947B1}" dt="2020-06-19T09:05:35.673" v="2618" actId="790"/>
          <ac:spMkLst>
            <pc:docMk/>
            <pc:sldMk cId="3265801124" sldId="522"/>
            <ac:spMk id="663" creationId="{B3DF3941-BEDE-4144-A89B-7E275427AB2B}"/>
          </ac:spMkLst>
        </pc:spChg>
        <pc:spChg chg="mod">
          <ac:chgData name="Ragnhild Halvorsrud" userId="917ea340-fd63-490f-a7db-68428d24cf32" providerId="ADAL" clId="{3F26B701-AADC-4668-AAA4-FB7BA2B947B1}" dt="2020-06-19T09:05:35.674" v="2619" actId="790"/>
          <ac:spMkLst>
            <pc:docMk/>
            <pc:sldMk cId="3265801124" sldId="522"/>
            <ac:spMk id="664" creationId="{F7419B98-2DE2-42A9-816D-BBE7EBB11953}"/>
          </ac:spMkLst>
        </pc:spChg>
        <pc:spChg chg="mod">
          <ac:chgData name="Ragnhild Halvorsrud" userId="917ea340-fd63-490f-a7db-68428d24cf32" providerId="ADAL" clId="{3F26B701-AADC-4668-AAA4-FB7BA2B947B1}" dt="2020-06-19T09:05:35.676" v="2620" actId="790"/>
          <ac:spMkLst>
            <pc:docMk/>
            <pc:sldMk cId="3265801124" sldId="522"/>
            <ac:spMk id="665" creationId="{3F073311-D562-4FE9-B715-79A05C904267}"/>
          </ac:spMkLst>
        </pc:spChg>
        <pc:spChg chg="mod">
          <ac:chgData name="Ragnhild Halvorsrud" userId="917ea340-fd63-490f-a7db-68428d24cf32" providerId="ADAL" clId="{3F26B701-AADC-4668-AAA4-FB7BA2B947B1}" dt="2020-06-19T09:05:35.677" v="2621" actId="790"/>
          <ac:spMkLst>
            <pc:docMk/>
            <pc:sldMk cId="3265801124" sldId="522"/>
            <ac:spMk id="666" creationId="{B2F6B83A-5BEA-45D0-89FB-29E2612DA2B4}"/>
          </ac:spMkLst>
        </pc:spChg>
        <pc:spChg chg="mod">
          <ac:chgData name="Ragnhild Halvorsrud" userId="917ea340-fd63-490f-a7db-68428d24cf32" providerId="ADAL" clId="{3F26B701-AADC-4668-AAA4-FB7BA2B947B1}" dt="2020-06-19T09:05:35.679" v="2622" actId="790"/>
          <ac:spMkLst>
            <pc:docMk/>
            <pc:sldMk cId="3265801124" sldId="522"/>
            <ac:spMk id="667" creationId="{8A11EAAC-4EE4-43D7-8B50-18D08056887A}"/>
          </ac:spMkLst>
        </pc:spChg>
        <pc:spChg chg="mod">
          <ac:chgData name="Ragnhild Halvorsrud" userId="917ea340-fd63-490f-a7db-68428d24cf32" providerId="ADAL" clId="{3F26B701-AADC-4668-AAA4-FB7BA2B947B1}" dt="2020-06-19T09:05:35.681" v="2623" actId="790"/>
          <ac:spMkLst>
            <pc:docMk/>
            <pc:sldMk cId="3265801124" sldId="522"/>
            <ac:spMk id="668" creationId="{1DB993DC-17A9-43D6-92CF-04385A7AAA1F}"/>
          </ac:spMkLst>
        </pc:spChg>
        <pc:spChg chg="mod">
          <ac:chgData name="Ragnhild Halvorsrud" userId="917ea340-fd63-490f-a7db-68428d24cf32" providerId="ADAL" clId="{3F26B701-AADC-4668-AAA4-FB7BA2B947B1}" dt="2020-06-19T09:05:35.683" v="2624" actId="790"/>
          <ac:spMkLst>
            <pc:docMk/>
            <pc:sldMk cId="3265801124" sldId="522"/>
            <ac:spMk id="671" creationId="{E97FD160-960F-4229-8252-30F7A9982358}"/>
          </ac:spMkLst>
        </pc:spChg>
        <pc:spChg chg="mod">
          <ac:chgData name="Ragnhild Halvorsrud" userId="917ea340-fd63-490f-a7db-68428d24cf32" providerId="ADAL" clId="{3F26B701-AADC-4668-AAA4-FB7BA2B947B1}" dt="2020-06-19T09:05:35.687" v="2625" actId="790"/>
          <ac:spMkLst>
            <pc:docMk/>
            <pc:sldMk cId="3265801124" sldId="522"/>
            <ac:spMk id="672" creationId="{780916AF-9AEC-4B40-8A24-A60200CA52B5}"/>
          </ac:spMkLst>
        </pc:spChg>
        <pc:spChg chg="mod">
          <ac:chgData name="Ragnhild Halvorsrud" userId="917ea340-fd63-490f-a7db-68428d24cf32" providerId="ADAL" clId="{3F26B701-AADC-4668-AAA4-FB7BA2B947B1}" dt="2020-06-19T09:05:35.689" v="2626" actId="790"/>
          <ac:spMkLst>
            <pc:docMk/>
            <pc:sldMk cId="3265801124" sldId="522"/>
            <ac:spMk id="673" creationId="{FBE5398C-4A27-46DB-B2B1-D5C8C3946B1F}"/>
          </ac:spMkLst>
        </pc:spChg>
        <pc:spChg chg="mod">
          <ac:chgData name="Ragnhild Halvorsrud" userId="917ea340-fd63-490f-a7db-68428d24cf32" providerId="ADAL" clId="{3F26B701-AADC-4668-AAA4-FB7BA2B947B1}" dt="2020-06-19T09:05:35.691" v="2627" actId="790"/>
          <ac:spMkLst>
            <pc:docMk/>
            <pc:sldMk cId="3265801124" sldId="522"/>
            <ac:spMk id="674" creationId="{1C798D05-06A2-437C-A34F-6E108172DDBC}"/>
          </ac:spMkLst>
        </pc:spChg>
        <pc:spChg chg="mod">
          <ac:chgData name="Ragnhild Halvorsrud" userId="917ea340-fd63-490f-a7db-68428d24cf32" providerId="ADAL" clId="{3F26B701-AADC-4668-AAA4-FB7BA2B947B1}" dt="2020-06-19T09:05:35.693" v="2628" actId="790"/>
          <ac:spMkLst>
            <pc:docMk/>
            <pc:sldMk cId="3265801124" sldId="522"/>
            <ac:spMk id="675" creationId="{8D78E635-CD80-48F3-B94D-87EFB74B0D6B}"/>
          </ac:spMkLst>
        </pc:spChg>
        <pc:spChg chg="mod">
          <ac:chgData name="Ragnhild Halvorsrud" userId="917ea340-fd63-490f-a7db-68428d24cf32" providerId="ADAL" clId="{3F26B701-AADC-4668-AAA4-FB7BA2B947B1}" dt="2020-06-19T09:05:35.694" v="2629" actId="790"/>
          <ac:spMkLst>
            <pc:docMk/>
            <pc:sldMk cId="3265801124" sldId="522"/>
            <ac:spMk id="676" creationId="{179F0585-DB96-4864-A805-733824DF03A6}"/>
          </ac:spMkLst>
        </pc:spChg>
        <pc:spChg chg="mod">
          <ac:chgData name="Ragnhild Halvorsrud" userId="917ea340-fd63-490f-a7db-68428d24cf32" providerId="ADAL" clId="{3F26B701-AADC-4668-AAA4-FB7BA2B947B1}" dt="2020-06-19T09:05:35.696" v="2630" actId="790"/>
          <ac:spMkLst>
            <pc:docMk/>
            <pc:sldMk cId="3265801124" sldId="522"/>
            <ac:spMk id="677" creationId="{5E45CC96-825D-45E3-8D2B-853A04E42C65}"/>
          </ac:spMkLst>
        </pc:spChg>
        <pc:spChg chg="mod">
          <ac:chgData name="Ragnhild Halvorsrud" userId="917ea340-fd63-490f-a7db-68428d24cf32" providerId="ADAL" clId="{3F26B701-AADC-4668-AAA4-FB7BA2B947B1}" dt="2020-06-19T09:05:35.710" v="2636" actId="790"/>
          <ac:spMkLst>
            <pc:docMk/>
            <pc:sldMk cId="3265801124" sldId="522"/>
            <ac:spMk id="680" creationId="{4F542749-CA03-4BB9-92A5-99983BC1514A}"/>
          </ac:spMkLst>
        </pc:spChg>
        <pc:spChg chg="mod">
          <ac:chgData name="Ragnhild Halvorsrud" userId="917ea340-fd63-490f-a7db-68428d24cf32" providerId="ADAL" clId="{3F26B701-AADC-4668-AAA4-FB7BA2B947B1}" dt="2020-06-19T09:05:35.712" v="2637" actId="790"/>
          <ac:spMkLst>
            <pc:docMk/>
            <pc:sldMk cId="3265801124" sldId="522"/>
            <ac:spMk id="681" creationId="{16642BEB-F9DF-4105-9707-ED04986A2286}"/>
          </ac:spMkLst>
        </pc:spChg>
        <pc:spChg chg="mod">
          <ac:chgData name="Ragnhild Halvorsrud" userId="917ea340-fd63-490f-a7db-68428d24cf32" providerId="ADAL" clId="{3F26B701-AADC-4668-AAA4-FB7BA2B947B1}" dt="2020-06-19T09:05:35.713" v="2638" actId="790"/>
          <ac:spMkLst>
            <pc:docMk/>
            <pc:sldMk cId="3265801124" sldId="522"/>
            <ac:spMk id="686" creationId="{195477BE-F027-40AB-8D0C-001F02FBD9AE}"/>
          </ac:spMkLst>
        </pc:spChg>
        <pc:spChg chg="mod">
          <ac:chgData name="Ragnhild Halvorsrud" userId="917ea340-fd63-490f-a7db-68428d24cf32" providerId="ADAL" clId="{3F26B701-AADC-4668-AAA4-FB7BA2B947B1}" dt="2020-06-19T09:05:35.715" v="2639" actId="790"/>
          <ac:spMkLst>
            <pc:docMk/>
            <pc:sldMk cId="3265801124" sldId="522"/>
            <ac:spMk id="689" creationId="{9F448F75-3874-4490-A536-425D8084A5DC}"/>
          </ac:spMkLst>
        </pc:spChg>
        <pc:spChg chg="mod">
          <ac:chgData name="Ragnhild Halvorsrud" userId="917ea340-fd63-490f-a7db-68428d24cf32" providerId="ADAL" clId="{3F26B701-AADC-4668-AAA4-FB7BA2B947B1}" dt="2020-06-19T09:05:35.717" v="2640" actId="790"/>
          <ac:spMkLst>
            <pc:docMk/>
            <pc:sldMk cId="3265801124" sldId="522"/>
            <ac:spMk id="690" creationId="{89FBA0EA-BB05-4169-A8D9-0270D7C5763B}"/>
          </ac:spMkLst>
        </pc:spChg>
        <pc:spChg chg="mod">
          <ac:chgData name="Ragnhild Halvorsrud" userId="917ea340-fd63-490f-a7db-68428d24cf32" providerId="ADAL" clId="{3F26B701-AADC-4668-AAA4-FB7BA2B947B1}" dt="2020-06-19T09:05:35.719" v="2641" actId="790"/>
          <ac:spMkLst>
            <pc:docMk/>
            <pc:sldMk cId="3265801124" sldId="522"/>
            <ac:spMk id="695" creationId="{25DA16DD-C8E4-4AC0-8C19-03E424EBAC72}"/>
          </ac:spMkLst>
        </pc:spChg>
        <pc:spChg chg="mod">
          <ac:chgData name="Ragnhild Halvorsrud" userId="917ea340-fd63-490f-a7db-68428d24cf32" providerId="ADAL" clId="{3F26B701-AADC-4668-AAA4-FB7BA2B947B1}" dt="2020-06-19T09:05:35.538" v="2555" actId="790"/>
          <ac:spMkLst>
            <pc:docMk/>
            <pc:sldMk cId="3265801124" sldId="522"/>
            <ac:spMk id="697" creationId="{5E4AB334-9376-4A0C-9049-4B0ED4F9BCB9}"/>
          </ac:spMkLst>
        </pc:spChg>
        <pc:spChg chg="mod">
          <ac:chgData name="Ragnhild Halvorsrud" userId="917ea340-fd63-490f-a7db-68428d24cf32" providerId="ADAL" clId="{3F26B701-AADC-4668-AAA4-FB7BA2B947B1}" dt="2020-06-19T09:05:35.540" v="2556" actId="790"/>
          <ac:spMkLst>
            <pc:docMk/>
            <pc:sldMk cId="3265801124" sldId="522"/>
            <ac:spMk id="698" creationId="{A060CEDF-C072-4222-95EF-359C85E1C8FC}"/>
          </ac:spMkLst>
        </pc:spChg>
        <pc:spChg chg="mod">
          <ac:chgData name="Ragnhild Halvorsrud" userId="917ea340-fd63-490f-a7db-68428d24cf32" providerId="ADAL" clId="{3F26B701-AADC-4668-AAA4-FB7BA2B947B1}" dt="2020-06-19T09:05:35.542" v="2557" actId="790"/>
          <ac:spMkLst>
            <pc:docMk/>
            <pc:sldMk cId="3265801124" sldId="522"/>
            <ac:spMk id="699" creationId="{9A110AD8-2502-4A09-937C-76BBF924BB18}"/>
          </ac:spMkLst>
        </pc:spChg>
        <pc:spChg chg="mod">
          <ac:chgData name="Ragnhild Halvorsrud" userId="917ea340-fd63-490f-a7db-68428d24cf32" providerId="ADAL" clId="{3F26B701-AADC-4668-AAA4-FB7BA2B947B1}" dt="2020-06-19T09:05:35.546" v="2558" actId="790"/>
          <ac:spMkLst>
            <pc:docMk/>
            <pc:sldMk cId="3265801124" sldId="522"/>
            <ac:spMk id="700" creationId="{C5E86649-3203-4B14-9DDE-DC765949BD1C}"/>
          </ac:spMkLst>
        </pc:spChg>
        <pc:spChg chg="mod">
          <ac:chgData name="Ragnhild Halvorsrud" userId="917ea340-fd63-490f-a7db-68428d24cf32" providerId="ADAL" clId="{3F26B701-AADC-4668-AAA4-FB7BA2B947B1}" dt="2020-06-19T09:05:35.548" v="2559" actId="790"/>
          <ac:spMkLst>
            <pc:docMk/>
            <pc:sldMk cId="3265801124" sldId="522"/>
            <ac:spMk id="701" creationId="{F3077DAC-72D2-4533-8CD5-088BA5B28D55}"/>
          </ac:spMkLst>
        </pc:spChg>
        <pc:spChg chg="mod">
          <ac:chgData name="Ragnhild Halvorsrud" userId="917ea340-fd63-490f-a7db-68428d24cf32" providerId="ADAL" clId="{3F26B701-AADC-4668-AAA4-FB7BA2B947B1}" dt="2020-06-19T09:05:35.550" v="2560" actId="790"/>
          <ac:spMkLst>
            <pc:docMk/>
            <pc:sldMk cId="3265801124" sldId="522"/>
            <ac:spMk id="702" creationId="{10AF5F1E-938E-4BCA-A345-FA0A53B88979}"/>
          </ac:spMkLst>
        </pc:spChg>
        <pc:spChg chg="mod">
          <ac:chgData name="Ragnhild Halvorsrud" userId="917ea340-fd63-490f-a7db-68428d24cf32" providerId="ADAL" clId="{3F26B701-AADC-4668-AAA4-FB7BA2B947B1}" dt="2020-06-19T09:05:35.617" v="2591" actId="790"/>
          <ac:spMkLst>
            <pc:docMk/>
            <pc:sldMk cId="3265801124" sldId="522"/>
            <ac:spMk id="703" creationId="{11713DA1-B715-4255-B9B6-74FBA3FEF497}"/>
          </ac:spMkLst>
        </pc:spChg>
        <pc:spChg chg="mod">
          <ac:chgData name="Ragnhild Halvorsrud" userId="917ea340-fd63-490f-a7db-68428d24cf32" providerId="ADAL" clId="{3F26B701-AADC-4668-AAA4-FB7BA2B947B1}" dt="2020-06-19T09:05:35.618" v="2592" actId="790"/>
          <ac:spMkLst>
            <pc:docMk/>
            <pc:sldMk cId="3265801124" sldId="522"/>
            <ac:spMk id="704" creationId="{BB7B050F-1F6E-4020-9415-15A91BA04EA1}"/>
          </ac:spMkLst>
        </pc:spChg>
        <pc:spChg chg="mod">
          <ac:chgData name="Ragnhild Halvorsrud" userId="917ea340-fd63-490f-a7db-68428d24cf32" providerId="ADAL" clId="{3F26B701-AADC-4668-AAA4-FB7BA2B947B1}" dt="2020-06-19T09:05:35.620" v="2593" actId="790"/>
          <ac:spMkLst>
            <pc:docMk/>
            <pc:sldMk cId="3265801124" sldId="522"/>
            <ac:spMk id="705" creationId="{8725E4D3-E4B3-4FB6-AEC8-05BB70846382}"/>
          </ac:spMkLst>
        </pc:spChg>
        <pc:spChg chg="mod">
          <ac:chgData name="Ragnhild Halvorsrud" userId="917ea340-fd63-490f-a7db-68428d24cf32" providerId="ADAL" clId="{3F26B701-AADC-4668-AAA4-FB7BA2B947B1}" dt="2020-06-19T09:05:35.623" v="2594" actId="790"/>
          <ac:spMkLst>
            <pc:docMk/>
            <pc:sldMk cId="3265801124" sldId="522"/>
            <ac:spMk id="706" creationId="{442FB227-3075-47AA-9D92-0AD56F44EA45}"/>
          </ac:spMkLst>
        </pc:spChg>
        <pc:spChg chg="mod">
          <ac:chgData name="Ragnhild Halvorsrud" userId="917ea340-fd63-490f-a7db-68428d24cf32" providerId="ADAL" clId="{3F26B701-AADC-4668-AAA4-FB7BA2B947B1}" dt="2020-06-19T09:05:35.626" v="2595" actId="790"/>
          <ac:spMkLst>
            <pc:docMk/>
            <pc:sldMk cId="3265801124" sldId="522"/>
            <ac:spMk id="707" creationId="{CC33A6B1-61AB-4F3D-88F3-EF23C640BEA0}"/>
          </ac:spMkLst>
        </pc:spChg>
        <pc:spChg chg="mod">
          <ac:chgData name="Ragnhild Halvorsrud" userId="917ea340-fd63-490f-a7db-68428d24cf32" providerId="ADAL" clId="{3F26B701-AADC-4668-AAA4-FB7BA2B947B1}" dt="2020-06-19T09:05:35.698" v="2631" actId="790"/>
          <ac:spMkLst>
            <pc:docMk/>
            <pc:sldMk cId="3265801124" sldId="522"/>
            <ac:spMk id="716" creationId="{1EA989C3-D25A-4473-8032-963ED77D0859}"/>
          </ac:spMkLst>
        </pc:spChg>
        <pc:spChg chg="mod">
          <ac:chgData name="Ragnhild Halvorsrud" userId="917ea340-fd63-490f-a7db-68428d24cf32" providerId="ADAL" clId="{3F26B701-AADC-4668-AAA4-FB7BA2B947B1}" dt="2020-06-19T09:05:35.700" v="2632" actId="790"/>
          <ac:spMkLst>
            <pc:docMk/>
            <pc:sldMk cId="3265801124" sldId="522"/>
            <ac:spMk id="717" creationId="{121EDC8A-6D84-4BDC-80CA-CAF46BF334BB}"/>
          </ac:spMkLst>
        </pc:spChg>
        <pc:spChg chg="mod">
          <ac:chgData name="Ragnhild Halvorsrud" userId="917ea340-fd63-490f-a7db-68428d24cf32" providerId="ADAL" clId="{3F26B701-AADC-4668-AAA4-FB7BA2B947B1}" dt="2020-06-19T09:05:35.702" v="2633" actId="790"/>
          <ac:spMkLst>
            <pc:docMk/>
            <pc:sldMk cId="3265801124" sldId="522"/>
            <ac:spMk id="718" creationId="{468DE55B-13EC-4D35-ABC7-84762D16AE85}"/>
          </ac:spMkLst>
        </pc:spChg>
        <pc:spChg chg="mod">
          <ac:chgData name="Ragnhild Halvorsrud" userId="917ea340-fd63-490f-a7db-68428d24cf32" providerId="ADAL" clId="{3F26B701-AADC-4668-AAA4-FB7BA2B947B1}" dt="2020-06-19T09:05:35.705" v="2634" actId="790"/>
          <ac:spMkLst>
            <pc:docMk/>
            <pc:sldMk cId="3265801124" sldId="522"/>
            <ac:spMk id="719" creationId="{F972DDB3-84D7-4611-9BC7-57E634DC0C72}"/>
          </ac:spMkLst>
        </pc:spChg>
        <pc:spChg chg="mod">
          <ac:chgData name="Ragnhild Halvorsrud" userId="917ea340-fd63-490f-a7db-68428d24cf32" providerId="ADAL" clId="{3F26B701-AADC-4668-AAA4-FB7BA2B947B1}" dt="2020-06-19T09:05:35.707" v="2635" actId="790"/>
          <ac:spMkLst>
            <pc:docMk/>
            <pc:sldMk cId="3265801124" sldId="522"/>
            <ac:spMk id="720" creationId="{418A9580-BFC4-4B93-9CCB-635FA58E030E}"/>
          </ac:spMkLst>
        </pc:spChg>
        <pc:spChg chg="mod">
          <ac:chgData name="Ragnhild Halvorsrud" userId="917ea340-fd63-490f-a7db-68428d24cf32" providerId="ADAL" clId="{3F26B701-AADC-4668-AAA4-FB7BA2B947B1}" dt="2020-06-19T09:05:35.721" v="2642" actId="790"/>
          <ac:spMkLst>
            <pc:docMk/>
            <pc:sldMk cId="3265801124" sldId="522"/>
            <ac:spMk id="748" creationId="{D7A6DE4D-B33F-4024-80C6-6017A8336099}"/>
          </ac:spMkLst>
        </pc:spChg>
        <pc:spChg chg="mod">
          <ac:chgData name="Ragnhild Halvorsrud" userId="917ea340-fd63-490f-a7db-68428d24cf32" providerId="ADAL" clId="{3F26B701-AADC-4668-AAA4-FB7BA2B947B1}" dt="2020-06-19T09:05:35.723" v="2643" actId="790"/>
          <ac:spMkLst>
            <pc:docMk/>
            <pc:sldMk cId="3265801124" sldId="522"/>
            <ac:spMk id="749" creationId="{B6AD12E3-D027-4C18-96C1-9F58051D9E8F}"/>
          </ac:spMkLst>
        </pc:spChg>
        <pc:spChg chg="mod">
          <ac:chgData name="Ragnhild Halvorsrud" userId="917ea340-fd63-490f-a7db-68428d24cf32" providerId="ADAL" clId="{3F26B701-AADC-4668-AAA4-FB7BA2B947B1}" dt="2020-06-19T09:05:35.726" v="2644" actId="790"/>
          <ac:spMkLst>
            <pc:docMk/>
            <pc:sldMk cId="3265801124" sldId="522"/>
            <ac:spMk id="754" creationId="{64A4545C-005C-4885-B60D-3573912E34D6}"/>
          </ac:spMkLst>
        </pc:spChg>
        <pc:spChg chg="mod">
          <ac:chgData name="Ragnhild Halvorsrud" userId="917ea340-fd63-490f-a7db-68428d24cf32" providerId="ADAL" clId="{3F26B701-AADC-4668-AAA4-FB7BA2B947B1}" dt="2020-06-19T09:05:35.729" v="2645" actId="790"/>
          <ac:spMkLst>
            <pc:docMk/>
            <pc:sldMk cId="3265801124" sldId="522"/>
            <ac:spMk id="755" creationId="{2585A5D2-53AC-4A43-B6BC-D36964075F07}"/>
          </ac:spMkLst>
        </pc:spChg>
        <pc:spChg chg="mod">
          <ac:chgData name="Ragnhild Halvorsrud" userId="917ea340-fd63-490f-a7db-68428d24cf32" providerId="ADAL" clId="{3F26B701-AADC-4668-AAA4-FB7BA2B947B1}" dt="2020-06-19T09:05:35.732" v="2646" actId="790"/>
          <ac:spMkLst>
            <pc:docMk/>
            <pc:sldMk cId="3265801124" sldId="522"/>
            <ac:spMk id="756" creationId="{6A446A45-1253-4759-A5A9-C5FDD872E287}"/>
          </ac:spMkLst>
        </pc:spChg>
        <pc:spChg chg="mod">
          <ac:chgData name="Ragnhild Halvorsrud" userId="917ea340-fd63-490f-a7db-68428d24cf32" providerId="ADAL" clId="{3F26B701-AADC-4668-AAA4-FB7BA2B947B1}" dt="2020-06-19T09:05:35.734" v="2647" actId="790"/>
          <ac:spMkLst>
            <pc:docMk/>
            <pc:sldMk cId="3265801124" sldId="522"/>
            <ac:spMk id="757" creationId="{DFED6113-9DCF-4D03-BCFB-0B04EA4A9023}"/>
          </ac:spMkLst>
        </pc:spChg>
        <pc:spChg chg="mod">
          <ac:chgData name="Ragnhild Halvorsrud" userId="917ea340-fd63-490f-a7db-68428d24cf32" providerId="ADAL" clId="{3F26B701-AADC-4668-AAA4-FB7BA2B947B1}" dt="2020-06-19T09:05:35.735" v="2648" actId="790"/>
          <ac:spMkLst>
            <pc:docMk/>
            <pc:sldMk cId="3265801124" sldId="522"/>
            <ac:spMk id="760" creationId="{96D4EFF9-79EB-42FD-8E21-6953693F4245}"/>
          </ac:spMkLst>
        </pc:spChg>
        <pc:spChg chg="mod">
          <ac:chgData name="Ragnhild Halvorsrud" userId="917ea340-fd63-490f-a7db-68428d24cf32" providerId="ADAL" clId="{3F26B701-AADC-4668-AAA4-FB7BA2B947B1}" dt="2020-06-19T09:05:35.835" v="2700" actId="790"/>
          <ac:spMkLst>
            <pc:docMk/>
            <pc:sldMk cId="3265801124" sldId="522"/>
            <ac:spMk id="762" creationId="{8A4BF165-7ACF-4D3E-8A72-B2EDE20E2864}"/>
          </ac:spMkLst>
        </pc:spChg>
        <pc:spChg chg="mod">
          <ac:chgData name="Ragnhild Halvorsrud" userId="917ea340-fd63-490f-a7db-68428d24cf32" providerId="ADAL" clId="{3F26B701-AADC-4668-AAA4-FB7BA2B947B1}" dt="2020-06-19T09:05:35.836" v="2701" actId="790"/>
          <ac:spMkLst>
            <pc:docMk/>
            <pc:sldMk cId="3265801124" sldId="522"/>
            <ac:spMk id="763" creationId="{638F76A3-8E46-43DE-9725-F85A9F2551A2}"/>
          </ac:spMkLst>
        </pc:spChg>
        <pc:spChg chg="mod">
          <ac:chgData name="Ragnhild Halvorsrud" userId="917ea340-fd63-490f-a7db-68428d24cf32" providerId="ADAL" clId="{3F26B701-AADC-4668-AAA4-FB7BA2B947B1}" dt="2020-06-19T09:05:35.838" v="2702" actId="790"/>
          <ac:spMkLst>
            <pc:docMk/>
            <pc:sldMk cId="3265801124" sldId="522"/>
            <ac:spMk id="764" creationId="{ECC1C073-3134-43B0-B302-5129E8521A02}"/>
          </ac:spMkLst>
        </pc:spChg>
        <pc:spChg chg="mod">
          <ac:chgData name="Ragnhild Halvorsrud" userId="917ea340-fd63-490f-a7db-68428d24cf32" providerId="ADAL" clId="{3F26B701-AADC-4668-AAA4-FB7BA2B947B1}" dt="2020-06-19T09:05:35.840" v="2703" actId="790"/>
          <ac:spMkLst>
            <pc:docMk/>
            <pc:sldMk cId="3265801124" sldId="522"/>
            <ac:spMk id="765" creationId="{CB17104D-5B2B-498E-84DF-49F0B09DC8EB}"/>
          </ac:spMkLst>
        </pc:spChg>
        <pc:spChg chg="mod">
          <ac:chgData name="Ragnhild Halvorsrud" userId="917ea340-fd63-490f-a7db-68428d24cf32" providerId="ADAL" clId="{3F26B701-AADC-4668-AAA4-FB7BA2B947B1}" dt="2020-06-19T09:05:35.737" v="2649" actId="790"/>
          <ac:spMkLst>
            <pc:docMk/>
            <pc:sldMk cId="3265801124" sldId="522"/>
            <ac:spMk id="768" creationId="{C8D19217-4D8E-45F7-ACAF-BF8DF4ABD19E}"/>
          </ac:spMkLst>
        </pc:spChg>
        <pc:spChg chg="mod">
          <ac:chgData name="Ragnhild Halvorsrud" userId="917ea340-fd63-490f-a7db-68428d24cf32" providerId="ADAL" clId="{3F26B701-AADC-4668-AAA4-FB7BA2B947B1}" dt="2020-06-19T09:05:35.740" v="2650" actId="790"/>
          <ac:spMkLst>
            <pc:docMk/>
            <pc:sldMk cId="3265801124" sldId="522"/>
            <ac:spMk id="770" creationId="{E4E17B52-7A3A-4490-AF95-36AB67721B84}"/>
          </ac:spMkLst>
        </pc:spChg>
        <pc:spChg chg="mod">
          <ac:chgData name="Ragnhild Halvorsrud" userId="917ea340-fd63-490f-a7db-68428d24cf32" providerId="ADAL" clId="{3F26B701-AADC-4668-AAA4-FB7BA2B947B1}" dt="2020-06-19T09:05:35.743" v="2651" actId="790"/>
          <ac:spMkLst>
            <pc:docMk/>
            <pc:sldMk cId="3265801124" sldId="522"/>
            <ac:spMk id="771" creationId="{0EAAC891-BF84-4C97-AB85-4FEEDA242149}"/>
          </ac:spMkLst>
        </pc:spChg>
        <pc:spChg chg="mod">
          <ac:chgData name="Ragnhild Halvorsrud" userId="917ea340-fd63-490f-a7db-68428d24cf32" providerId="ADAL" clId="{3F26B701-AADC-4668-AAA4-FB7BA2B947B1}" dt="2020-06-19T09:05:35.747" v="2652" actId="790"/>
          <ac:spMkLst>
            <pc:docMk/>
            <pc:sldMk cId="3265801124" sldId="522"/>
            <ac:spMk id="772" creationId="{0CC3F021-679E-4875-8084-4DA24F95D0CE}"/>
          </ac:spMkLst>
        </pc:spChg>
        <pc:spChg chg="mod">
          <ac:chgData name="Ragnhild Halvorsrud" userId="917ea340-fd63-490f-a7db-68428d24cf32" providerId="ADAL" clId="{3F26B701-AADC-4668-AAA4-FB7BA2B947B1}" dt="2020-06-19T09:05:35.750" v="2653" actId="790"/>
          <ac:spMkLst>
            <pc:docMk/>
            <pc:sldMk cId="3265801124" sldId="522"/>
            <ac:spMk id="773" creationId="{341EA19C-6D42-47B4-9ADE-C6094AE47D5D}"/>
          </ac:spMkLst>
        </pc:spChg>
        <pc:spChg chg="mod">
          <ac:chgData name="Ragnhild Halvorsrud" userId="917ea340-fd63-490f-a7db-68428d24cf32" providerId="ADAL" clId="{3F26B701-AADC-4668-AAA4-FB7BA2B947B1}" dt="2020-06-19T09:05:35.753" v="2654" actId="790"/>
          <ac:spMkLst>
            <pc:docMk/>
            <pc:sldMk cId="3265801124" sldId="522"/>
            <ac:spMk id="776" creationId="{0054E870-69B6-4C8F-925E-54BA2DCF7968}"/>
          </ac:spMkLst>
        </pc:spChg>
        <pc:spChg chg="mod">
          <ac:chgData name="Ragnhild Halvorsrud" userId="917ea340-fd63-490f-a7db-68428d24cf32" providerId="ADAL" clId="{3F26B701-AADC-4668-AAA4-FB7BA2B947B1}" dt="2020-06-19T09:05:35.756" v="2655" actId="790"/>
          <ac:spMkLst>
            <pc:docMk/>
            <pc:sldMk cId="3265801124" sldId="522"/>
            <ac:spMk id="778" creationId="{BEC9C6DE-EF3F-44C8-A069-2E4E29D0B0E3}"/>
          </ac:spMkLst>
        </pc:spChg>
        <pc:spChg chg="mod">
          <ac:chgData name="Ragnhild Halvorsrud" userId="917ea340-fd63-490f-a7db-68428d24cf32" providerId="ADAL" clId="{3F26B701-AADC-4668-AAA4-FB7BA2B947B1}" dt="2020-06-19T09:05:35.758" v="2656" actId="790"/>
          <ac:spMkLst>
            <pc:docMk/>
            <pc:sldMk cId="3265801124" sldId="522"/>
            <ac:spMk id="779" creationId="{C593AC3A-86DD-441B-927E-AF73552FCDEA}"/>
          </ac:spMkLst>
        </pc:spChg>
        <pc:spChg chg="mod">
          <ac:chgData name="Ragnhild Halvorsrud" userId="917ea340-fd63-490f-a7db-68428d24cf32" providerId="ADAL" clId="{3F26B701-AADC-4668-AAA4-FB7BA2B947B1}" dt="2020-06-19T09:05:35.760" v="2657" actId="790"/>
          <ac:spMkLst>
            <pc:docMk/>
            <pc:sldMk cId="3265801124" sldId="522"/>
            <ac:spMk id="780" creationId="{6A211EE5-3F69-4646-A7F3-2AFBF75D11D2}"/>
          </ac:spMkLst>
        </pc:spChg>
        <pc:spChg chg="mod">
          <ac:chgData name="Ragnhild Halvorsrud" userId="917ea340-fd63-490f-a7db-68428d24cf32" providerId="ADAL" clId="{3F26B701-AADC-4668-AAA4-FB7BA2B947B1}" dt="2020-06-19T09:05:35.762" v="2658" actId="790"/>
          <ac:spMkLst>
            <pc:docMk/>
            <pc:sldMk cId="3265801124" sldId="522"/>
            <ac:spMk id="781" creationId="{3F1AE0DC-33F7-426B-BB5B-B02200519721}"/>
          </ac:spMkLst>
        </pc:spChg>
        <pc:spChg chg="mod">
          <ac:chgData name="Ragnhild Halvorsrud" userId="917ea340-fd63-490f-a7db-68428d24cf32" providerId="ADAL" clId="{3F26B701-AADC-4668-AAA4-FB7BA2B947B1}" dt="2020-06-19T09:05:35.765" v="2659" actId="790"/>
          <ac:spMkLst>
            <pc:docMk/>
            <pc:sldMk cId="3265801124" sldId="522"/>
            <ac:spMk id="784" creationId="{1A026779-B69C-4B60-A026-D4B07A3D753B}"/>
          </ac:spMkLst>
        </pc:spChg>
        <pc:spChg chg="mod">
          <ac:chgData name="Ragnhild Halvorsrud" userId="917ea340-fd63-490f-a7db-68428d24cf32" providerId="ADAL" clId="{3F26B701-AADC-4668-AAA4-FB7BA2B947B1}" dt="2020-06-19T09:05:35.768" v="2660" actId="790"/>
          <ac:spMkLst>
            <pc:docMk/>
            <pc:sldMk cId="3265801124" sldId="522"/>
            <ac:spMk id="785" creationId="{1A145130-8701-4A37-B240-6FFF67C71B33}"/>
          </ac:spMkLst>
        </pc:spChg>
        <pc:spChg chg="mod">
          <ac:chgData name="Ragnhild Halvorsrud" userId="917ea340-fd63-490f-a7db-68428d24cf32" providerId="ADAL" clId="{3F26B701-AADC-4668-AAA4-FB7BA2B947B1}" dt="2020-06-19T09:05:35.771" v="2661" actId="790"/>
          <ac:spMkLst>
            <pc:docMk/>
            <pc:sldMk cId="3265801124" sldId="522"/>
            <ac:spMk id="786" creationId="{081E2B58-4138-407A-B7FD-FB597A1B4F1B}"/>
          </ac:spMkLst>
        </pc:spChg>
        <pc:spChg chg="mod">
          <ac:chgData name="Ragnhild Halvorsrud" userId="917ea340-fd63-490f-a7db-68428d24cf32" providerId="ADAL" clId="{3F26B701-AADC-4668-AAA4-FB7BA2B947B1}" dt="2020-06-19T09:05:35.773" v="2662" actId="790"/>
          <ac:spMkLst>
            <pc:docMk/>
            <pc:sldMk cId="3265801124" sldId="522"/>
            <ac:spMk id="787" creationId="{6BA6D7E1-33AC-48CE-906D-DFFC08C21BB9}"/>
          </ac:spMkLst>
        </pc:spChg>
        <pc:spChg chg="mod">
          <ac:chgData name="Ragnhild Halvorsrud" userId="917ea340-fd63-490f-a7db-68428d24cf32" providerId="ADAL" clId="{3F26B701-AADC-4668-AAA4-FB7BA2B947B1}" dt="2020-06-19T09:05:35.775" v="2663" actId="790"/>
          <ac:spMkLst>
            <pc:docMk/>
            <pc:sldMk cId="3265801124" sldId="522"/>
            <ac:spMk id="788" creationId="{555A77C0-40E9-4724-944B-3A063B2CDA85}"/>
          </ac:spMkLst>
        </pc:spChg>
      </pc:sldChg>
      <pc:sldChg chg="modSp add del mod modNotes">
        <pc:chgData name="Ragnhild Halvorsrud" userId="917ea340-fd63-490f-a7db-68428d24cf32" providerId="ADAL" clId="{3F26B701-AADC-4668-AAA4-FB7BA2B947B1}" dt="2020-06-19T09:06:04.207" v="2911" actId="47"/>
        <pc:sldMkLst>
          <pc:docMk/>
          <pc:sldMk cId="2603697534" sldId="523"/>
        </pc:sldMkLst>
        <pc:spChg chg="mod">
          <ac:chgData name="Ragnhild Halvorsrud" userId="917ea340-fd63-490f-a7db-68428d24cf32" providerId="ADAL" clId="{3F26B701-AADC-4668-AAA4-FB7BA2B947B1}" dt="2020-06-19T09:05:36.138" v="2870" actId="790"/>
          <ac:spMkLst>
            <pc:docMk/>
            <pc:sldMk cId="2603697534" sldId="523"/>
            <ac:spMk id="189" creationId="{0A1BE4BC-5F6D-4117-8ECD-E710623E443F}"/>
          </ac:spMkLst>
        </pc:spChg>
        <pc:spChg chg="mod">
          <ac:chgData name="Ragnhild Halvorsrud" userId="917ea340-fd63-490f-a7db-68428d24cf32" providerId="ADAL" clId="{3F26B701-AADC-4668-AAA4-FB7BA2B947B1}" dt="2020-06-19T09:05:36.139" v="2871" actId="790"/>
          <ac:spMkLst>
            <pc:docMk/>
            <pc:sldMk cId="2603697534" sldId="523"/>
            <ac:spMk id="193" creationId="{5706A2DB-045C-4577-9491-96BFC47F8FA6}"/>
          </ac:spMkLst>
        </pc:spChg>
        <pc:spChg chg="mod">
          <ac:chgData name="Ragnhild Halvorsrud" userId="917ea340-fd63-490f-a7db-68428d24cf32" providerId="ADAL" clId="{3F26B701-AADC-4668-AAA4-FB7BA2B947B1}" dt="2020-06-19T09:05:36.141" v="2872" actId="790"/>
          <ac:spMkLst>
            <pc:docMk/>
            <pc:sldMk cId="2603697534" sldId="523"/>
            <ac:spMk id="205" creationId="{22EFE43B-537A-422C-8A53-9E40AEC5BAA0}"/>
          </ac:spMkLst>
        </pc:spChg>
        <pc:spChg chg="mod">
          <ac:chgData name="Ragnhild Halvorsrud" userId="917ea340-fd63-490f-a7db-68428d24cf32" providerId="ADAL" clId="{3F26B701-AADC-4668-AAA4-FB7BA2B947B1}" dt="2020-06-19T09:05:36.144" v="2873" actId="790"/>
          <ac:spMkLst>
            <pc:docMk/>
            <pc:sldMk cId="2603697534" sldId="523"/>
            <ac:spMk id="206" creationId="{AB5A849D-74E5-4F58-BE7E-E0C8506E7DB4}"/>
          </ac:spMkLst>
        </pc:spChg>
        <pc:spChg chg="mod">
          <ac:chgData name="Ragnhild Halvorsrud" userId="917ea340-fd63-490f-a7db-68428d24cf32" providerId="ADAL" clId="{3F26B701-AADC-4668-AAA4-FB7BA2B947B1}" dt="2020-06-19T09:05:36.147" v="2875" actId="790"/>
          <ac:spMkLst>
            <pc:docMk/>
            <pc:sldMk cId="2603697534" sldId="523"/>
            <ac:spMk id="219" creationId="{027732F2-AFCE-4D0C-BA06-1EE7A6BE418F}"/>
          </ac:spMkLst>
        </pc:spChg>
        <pc:spChg chg="mod">
          <ac:chgData name="Ragnhild Halvorsrud" userId="917ea340-fd63-490f-a7db-68428d24cf32" providerId="ADAL" clId="{3F26B701-AADC-4668-AAA4-FB7BA2B947B1}" dt="2020-06-19T09:05:36.149" v="2876" actId="790"/>
          <ac:spMkLst>
            <pc:docMk/>
            <pc:sldMk cId="2603697534" sldId="523"/>
            <ac:spMk id="221" creationId="{9D36033E-791B-4E83-9389-CC67E61433DA}"/>
          </ac:spMkLst>
        </pc:spChg>
        <pc:spChg chg="mod">
          <ac:chgData name="Ragnhild Halvorsrud" userId="917ea340-fd63-490f-a7db-68428d24cf32" providerId="ADAL" clId="{3F26B701-AADC-4668-AAA4-FB7BA2B947B1}" dt="2020-06-19T09:05:36.151" v="2877" actId="790"/>
          <ac:spMkLst>
            <pc:docMk/>
            <pc:sldMk cId="2603697534" sldId="523"/>
            <ac:spMk id="224" creationId="{3806E849-134A-472B-8736-669071143B3D}"/>
          </ac:spMkLst>
        </pc:spChg>
        <pc:spChg chg="mod">
          <ac:chgData name="Ragnhild Halvorsrud" userId="917ea340-fd63-490f-a7db-68428d24cf32" providerId="ADAL" clId="{3F26B701-AADC-4668-AAA4-FB7BA2B947B1}" dt="2020-06-19T09:05:36.152" v="2878" actId="790"/>
          <ac:spMkLst>
            <pc:docMk/>
            <pc:sldMk cId="2603697534" sldId="523"/>
            <ac:spMk id="225" creationId="{A4ED2703-463A-45E3-913D-DE26245FF356}"/>
          </ac:spMkLst>
        </pc:spChg>
        <pc:spChg chg="mod">
          <ac:chgData name="Ragnhild Halvorsrud" userId="917ea340-fd63-490f-a7db-68428d24cf32" providerId="ADAL" clId="{3F26B701-AADC-4668-AAA4-FB7BA2B947B1}" dt="2020-06-19T09:05:36.154" v="2879" actId="790"/>
          <ac:spMkLst>
            <pc:docMk/>
            <pc:sldMk cId="2603697534" sldId="523"/>
            <ac:spMk id="226" creationId="{4846FB56-23C7-41B1-AE02-5F1695AE4C8B}"/>
          </ac:spMkLst>
        </pc:spChg>
        <pc:spChg chg="mod">
          <ac:chgData name="Ragnhild Halvorsrud" userId="917ea340-fd63-490f-a7db-68428d24cf32" providerId="ADAL" clId="{3F26B701-AADC-4668-AAA4-FB7BA2B947B1}" dt="2020-06-19T09:05:36.157" v="2880" actId="790"/>
          <ac:spMkLst>
            <pc:docMk/>
            <pc:sldMk cId="2603697534" sldId="523"/>
            <ac:spMk id="228" creationId="{FA926F25-6E16-43E7-A7B3-A8F2F31F8286}"/>
          </ac:spMkLst>
        </pc:spChg>
        <pc:spChg chg="mod">
          <ac:chgData name="Ragnhild Halvorsrud" userId="917ea340-fd63-490f-a7db-68428d24cf32" providerId="ADAL" clId="{3F26B701-AADC-4668-AAA4-FB7BA2B947B1}" dt="2020-06-19T09:05:36.159" v="2881" actId="790"/>
          <ac:spMkLst>
            <pc:docMk/>
            <pc:sldMk cId="2603697534" sldId="523"/>
            <ac:spMk id="288" creationId="{9186A0B1-2BAE-4716-9943-9150509EC28D}"/>
          </ac:spMkLst>
        </pc:spChg>
        <pc:spChg chg="mod">
          <ac:chgData name="Ragnhild Halvorsrud" userId="917ea340-fd63-490f-a7db-68428d24cf32" providerId="ADAL" clId="{3F26B701-AADC-4668-AAA4-FB7BA2B947B1}" dt="2020-06-19T09:05:36.161" v="2882" actId="790"/>
          <ac:spMkLst>
            <pc:docMk/>
            <pc:sldMk cId="2603697534" sldId="523"/>
            <ac:spMk id="290" creationId="{22D99512-01C7-40E4-A062-79D1076B5B61}"/>
          </ac:spMkLst>
        </pc:spChg>
        <pc:spChg chg="mod">
          <ac:chgData name="Ragnhild Halvorsrud" userId="917ea340-fd63-490f-a7db-68428d24cf32" providerId="ADAL" clId="{3F26B701-AADC-4668-AAA4-FB7BA2B947B1}" dt="2020-06-19T09:05:36.162" v="2883" actId="790"/>
          <ac:spMkLst>
            <pc:docMk/>
            <pc:sldMk cId="2603697534" sldId="523"/>
            <ac:spMk id="293" creationId="{9049B7AC-91F8-4809-9A0E-B3724BFB6FFF}"/>
          </ac:spMkLst>
        </pc:spChg>
        <pc:spChg chg="mod">
          <ac:chgData name="Ragnhild Halvorsrud" userId="917ea340-fd63-490f-a7db-68428d24cf32" providerId="ADAL" clId="{3F26B701-AADC-4668-AAA4-FB7BA2B947B1}" dt="2020-06-19T09:05:36.164" v="2884" actId="790"/>
          <ac:spMkLst>
            <pc:docMk/>
            <pc:sldMk cId="2603697534" sldId="523"/>
            <ac:spMk id="294" creationId="{25877A43-0B56-48F9-8A17-821B22755FAF}"/>
          </ac:spMkLst>
        </pc:spChg>
        <pc:spChg chg="mod">
          <ac:chgData name="Ragnhild Halvorsrud" userId="917ea340-fd63-490f-a7db-68428d24cf32" providerId="ADAL" clId="{3F26B701-AADC-4668-AAA4-FB7BA2B947B1}" dt="2020-06-19T09:05:36.166" v="2885" actId="790"/>
          <ac:spMkLst>
            <pc:docMk/>
            <pc:sldMk cId="2603697534" sldId="523"/>
            <ac:spMk id="295" creationId="{9A2A9599-96B0-48A4-B399-3EB5A8572483}"/>
          </ac:spMkLst>
        </pc:spChg>
        <pc:spChg chg="mod">
          <ac:chgData name="Ragnhild Halvorsrud" userId="917ea340-fd63-490f-a7db-68428d24cf32" providerId="ADAL" clId="{3F26B701-AADC-4668-AAA4-FB7BA2B947B1}" dt="2020-06-19T09:05:36.168" v="2886" actId="790"/>
          <ac:spMkLst>
            <pc:docMk/>
            <pc:sldMk cId="2603697534" sldId="523"/>
            <ac:spMk id="296" creationId="{D73692DC-1E8D-443D-B6E2-6750A20F11A1}"/>
          </ac:spMkLst>
        </pc:spChg>
        <pc:spChg chg="mod">
          <ac:chgData name="Ragnhild Halvorsrud" userId="917ea340-fd63-490f-a7db-68428d24cf32" providerId="ADAL" clId="{3F26B701-AADC-4668-AAA4-FB7BA2B947B1}" dt="2020-06-19T09:05:36.171" v="2887" actId="790"/>
          <ac:spMkLst>
            <pc:docMk/>
            <pc:sldMk cId="2603697534" sldId="523"/>
            <ac:spMk id="297" creationId="{86501363-E2C3-4016-8AA9-C626FEBF216C}"/>
          </ac:spMkLst>
        </pc:spChg>
        <pc:spChg chg="mod">
          <ac:chgData name="Ragnhild Halvorsrud" userId="917ea340-fd63-490f-a7db-68428d24cf32" providerId="ADAL" clId="{3F26B701-AADC-4668-AAA4-FB7BA2B947B1}" dt="2020-06-19T09:05:36.173" v="2888" actId="790"/>
          <ac:spMkLst>
            <pc:docMk/>
            <pc:sldMk cId="2603697534" sldId="523"/>
            <ac:spMk id="298" creationId="{A20BBAC3-F915-4D33-BC5E-34D5CA17976F}"/>
          </ac:spMkLst>
        </pc:spChg>
        <pc:spChg chg="mod">
          <ac:chgData name="Ragnhild Halvorsrud" userId="917ea340-fd63-490f-a7db-68428d24cf32" providerId="ADAL" clId="{3F26B701-AADC-4668-AAA4-FB7BA2B947B1}" dt="2020-06-19T09:05:36.202" v="2904" actId="790"/>
          <ac:spMkLst>
            <pc:docMk/>
            <pc:sldMk cId="2603697534" sldId="523"/>
            <ac:spMk id="301" creationId="{E4A099A6-5F79-495B-A941-CCCBB6869385}"/>
          </ac:spMkLst>
        </pc:spChg>
        <pc:spChg chg="mod">
          <ac:chgData name="Ragnhild Halvorsrud" userId="917ea340-fd63-490f-a7db-68428d24cf32" providerId="ADAL" clId="{3F26B701-AADC-4668-AAA4-FB7BA2B947B1}" dt="2020-06-19T09:05:36.174" v="2889" actId="790"/>
          <ac:spMkLst>
            <pc:docMk/>
            <pc:sldMk cId="2603697534" sldId="523"/>
            <ac:spMk id="304" creationId="{A8816E58-6997-4C8B-A9FB-B8907DBF3124}"/>
          </ac:spMkLst>
        </pc:spChg>
        <pc:spChg chg="mod">
          <ac:chgData name="Ragnhild Halvorsrud" userId="917ea340-fd63-490f-a7db-68428d24cf32" providerId="ADAL" clId="{3F26B701-AADC-4668-AAA4-FB7BA2B947B1}" dt="2020-06-19T09:05:36.176" v="2890" actId="790"/>
          <ac:spMkLst>
            <pc:docMk/>
            <pc:sldMk cId="2603697534" sldId="523"/>
            <ac:spMk id="305" creationId="{B4862BA6-B02E-468C-8E99-E435C47A5C40}"/>
          </ac:spMkLst>
        </pc:spChg>
        <pc:spChg chg="mod">
          <ac:chgData name="Ragnhild Halvorsrud" userId="917ea340-fd63-490f-a7db-68428d24cf32" providerId="ADAL" clId="{3F26B701-AADC-4668-AAA4-FB7BA2B947B1}" dt="2020-06-19T09:05:36.204" v="2905" actId="790"/>
          <ac:spMkLst>
            <pc:docMk/>
            <pc:sldMk cId="2603697534" sldId="523"/>
            <ac:spMk id="311" creationId="{9BFBC104-BAF3-416E-8775-79A982D3147F}"/>
          </ac:spMkLst>
        </pc:spChg>
        <pc:spChg chg="mod">
          <ac:chgData name="Ragnhild Halvorsrud" userId="917ea340-fd63-490f-a7db-68428d24cf32" providerId="ADAL" clId="{3F26B701-AADC-4668-AAA4-FB7BA2B947B1}" dt="2020-06-19T09:05:36.208" v="2906" actId="790"/>
          <ac:spMkLst>
            <pc:docMk/>
            <pc:sldMk cId="2603697534" sldId="523"/>
            <ac:spMk id="316" creationId="{16B0AF9B-FAEF-4617-BB69-819737359CFB}"/>
          </ac:spMkLst>
        </pc:spChg>
        <pc:spChg chg="mod">
          <ac:chgData name="Ragnhild Halvorsrud" userId="917ea340-fd63-490f-a7db-68428d24cf32" providerId="ADAL" clId="{3F26B701-AADC-4668-AAA4-FB7BA2B947B1}" dt="2020-06-19T09:05:36.179" v="2892" actId="790"/>
          <ac:spMkLst>
            <pc:docMk/>
            <pc:sldMk cId="2603697534" sldId="523"/>
            <ac:spMk id="320" creationId="{5C882BD8-1196-48DA-A77E-39BE6A67F667}"/>
          </ac:spMkLst>
        </pc:spChg>
        <pc:spChg chg="mod">
          <ac:chgData name="Ragnhild Halvorsrud" userId="917ea340-fd63-490f-a7db-68428d24cf32" providerId="ADAL" clId="{3F26B701-AADC-4668-AAA4-FB7BA2B947B1}" dt="2020-06-19T09:05:36.181" v="2893" actId="790"/>
          <ac:spMkLst>
            <pc:docMk/>
            <pc:sldMk cId="2603697534" sldId="523"/>
            <ac:spMk id="322" creationId="{F856BEEF-EC0F-4418-B407-22A628DE8A6D}"/>
          </ac:spMkLst>
        </pc:spChg>
        <pc:spChg chg="mod">
          <ac:chgData name="Ragnhild Halvorsrud" userId="917ea340-fd63-490f-a7db-68428d24cf32" providerId="ADAL" clId="{3F26B701-AADC-4668-AAA4-FB7BA2B947B1}" dt="2020-06-19T09:05:36.184" v="2894" actId="790"/>
          <ac:spMkLst>
            <pc:docMk/>
            <pc:sldMk cId="2603697534" sldId="523"/>
            <ac:spMk id="323" creationId="{45064620-545F-44DE-872E-EEBEADE54AF4}"/>
          </ac:spMkLst>
        </pc:spChg>
        <pc:spChg chg="mod">
          <ac:chgData name="Ragnhild Halvorsrud" userId="917ea340-fd63-490f-a7db-68428d24cf32" providerId="ADAL" clId="{3F26B701-AADC-4668-AAA4-FB7BA2B947B1}" dt="2020-06-19T09:05:36.186" v="2895" actId="790"/>
          <ac:spMkLst>
            <pc:docMk/>
            <pc:sldMk cId="2603697534" sldId="523"/>
            <ac:spMk id="324" creationId="{B0408973-02CF-4E3B-AB30-1A4CB3576F3A}"/>
          </ac:spMkLst>
        </pc:spChg>
        <pc:spChg chg="mod">
          <ac:chgData name="Ragnhild Halvorsrud" userId="917ea340-fd63-490f-a7db-68428d24cf32" providerId="ADAL" clId="{3F26B701-AADC-4668-AAA4-FB7BA2B947B1}" dt="2020-06-19T09:05:36.191" v="2898" actId="790"/>
          <ac:spMkLst>
            <pc:docMk/>
            <pc:sldMk cId="2603697534" sldId="523"/>
            <ac:spMk id="327" creationId="{310FA8D0-04CA-4927-9360-FE5CF1D8312E}"/>
          </ac:spMkLst>
        </pc:spChg>
        <pc:spChg chg="mod">
          <ac:chgData name="Ragnhild Halvorsrud" userId="917ea340-fd63-490f-a7db-68428d24cf32" providerId="ADAL" clId="{3F26B701-AADC-4668-AAA4-FB7BA2B947B1}" dt="2020-06-19T09:05:36.197" v="2901" actId="790"/>
          <ac:spMkLst>
            <pc:docMk/>
            <pc:sldMk cId="2603697534" sldId="523"/>
            <ac:spMk id="329" creationId="{9299E446-1F06-4DA5-A09E-E12AB5117FD9}"/>
          </ac:spMkLst>
        </pc:spChg>
        <pc:spChg chg="mod">
          <ac:chgData name="Ragnhild Halvorsrud" userId="917ea340-fd63-490f-a7db-68428d24cf32" providerId="ADAL" clId="{3F26B701-AADC-4668-AAA4-FB7BA2B947B1}" dt="2020-06-19T09:05:36.192" v="2899" actId="790"/>
          <ac:spMkLst>
            <pc:docMk/>
            <pc:sldMk cId="2603697534" sldId="523"/>
            <ac:spMk id="330" creationId="{DD2D2873-2A8F-4859-8872-368CEF8635E9}"/>
          </ac:spMkLst>
        </pc:spChg>
        <pc:spChg chg="mod">
          <ac:chgData name="Ragnhild Halvorsrud" userId="917ea340-fd63-490f-a7db-68428d24cf32" providerId="ADAL" clId="{3F26B701-AADC-4668-AAA4-FB7BA2B947B1}" dt="2020-06-19T09:05:36.194" v="2900" actId="790"/>
          <ac:spMkLst>
            <pc:docMk/>
            <pc:sldMk cId="2603697534" sldId="523"/>
            <ac:spMk id="331" creationId="{9C365A96-4C32-459D-99FF-AF34F7AF2630}"/>
          </ac:spMkLst>
        </pc:spChg>
        <pc:spChg chg="mod">
          <ac:chgData name="Ragnhild Halvorsrud" userId="917ea340-fd63-490f-a7db-68428d24cf32" providerId="ADAL" clId="{3F26B701-AADC-4668-AAA4-FB7BA2B947B1}" dt="2020-06-19T09:05:36.187" v="2896" actId="790"/>
          <ac:spMkLst>
            <pc:docMk/>
            <pc:sldMk cId="2603697534" sldId="523"/>
            <ac:spMk id="334" creationId="{E37E8A90-7A30-40AC-B8EB-C692FD764241}"/>
          </ac:spMkLst>
        </pc:spChg>
        <pc:spChg chg="mod">
          <ac:chgData name="Ragnhild Halvorsrud" userId="917ea340-fd63-490f-a7db-68428d24cf32" providerId="ADAL" clId="{3F26B701-AADC-4668-AAA4-FB7BA2B947B1}" dt="2020-06-19T09:05:35.930" v="2749" actId="790"/>
          <ac:spMkLst>
            <pc:docMk/>
            <pc:sldMk cId="2603697534" sldId="523"/>
            <ac:spMk id="353" creationId="{6F8905C0-7F47-4D51-8A64-5F3EC3FBF6B4}"/>
          </ac:spMkLst>
        </pc:spChg>
        <pc:spChg chg="mod">
          <ac:chgData name="Ragnhild Halvorsrud" userId="917ea340-fd63-490f-a7db-68428d24cf32" providerId="ADAL" clId="{3F26B701-AADC-4668-AAA4-FB7BA2B947B1}" dt="2020-06-19T09:05:35.932" v="2750" actId="790"/>
          <ac:spMkLst>
            <pc:docMk/>
            <pc:sldMk cId="2603697534" sldId="523"/>
            <ac:spMk id="354" creationId="{FC8AA574-A54D-4CDA-BA21-322B3B849C09}"/>
          </ac:spMkLst>
        </pc:spChg>
        <pc:spChg chg="mod">
          <ac:chgData name="Ragnhild Halvorsrud" userId="917ea340-fd63-490f-a7db-68428d24cf32" providerId="ADAL" clId="{3F26B701-AADC-4668-AAA4-FB7BA2B947B1}" dt="2020-06-19T09:05:35.933" v="2751" actId="790"/>
          <ac:spMkLst>
            <pc:docMk/>
            <pc:sldMk cId="2603697534" sldId="523"/>
            <ac:spMk id="355" creationId="{17DD756B-A51F-45FD-8523-0F3725089DA7}"/>
          </ac:spMkLst>
        </pc:spChg>
        <pc:spChg chg="mod">
          <ac:chgData name="Ragnhild Halvorsrud" userId="917ea340-fd63-490f-a7db-68428d24cf32" providerId="ADAL" clId="{3F26B701-AADC-4668-AAA4-FB7BA2B947B1}" dt="2020-06-19T09:05:35.935" v="2752" actId="790"/>
          <ac:spMkLst>
            <pc:docMk/>
            <pc:sldMk cId="2603697534" sldId="523"/>
            <ac:spMk id="356" creationId="{C78B434C-EA48-4136-9AD4-6A5AA418A2C0}"/>
          </ac:spMkLst>
        </pc:spChg>
        <pc:spChg chg="mod">
          <ac:chgData name="Ragnhild Halvorsrud" userId="917ea340-fd63-490f-a7db-68428d24cf32" providerId="ADAL" clId="{3F26B701-AADC-4668-AAA4-FB7BA2B947B1}" dt="2020-06-19T09:05:35.936" v="2753" actId="790"/>
          <ac:spMkLst>
            <pc:docMk/>
            <pc:sldMk cId="2603697534" sldId="523"/>
            <ac:spMk id="357" creationId="{AB7072A3-91A6-4911-9346-C90A0CED455C}"/>
          </ac:spMkLst>
        </pc:spChg>
        <pc:spChg chg="mod">
          <ac:chgData name="Ragnhild Halvorsrud" userId="917ea340-fd63-490f-a7db-68428d24cf32" providerId="ADAL" clId="{3F26B701-AADC-4668-AAA4-FB7BA2B947B1}" dt="2020-06-19T09:05:35.938" v="2754" actId="790"/>
          <ac:spMkLst>
            <pc:docMk/>
            <pc:sldMk cId="2603697534" sldId="523"/>
            <ac:spMk id="358" creationId="{41862DE3-E94A-4050-AC77-D396C3BF7CC1}"/>
          </ac:spMkLst>
        </pc:spChg>
        <pc:spChg chg="mod">
          <ac:chgData name="Ragnhild Halvorsrud" userId="917ea340-fd63-490f-a7db-68428d24cf32" providerId="ADAL" clId="{3F26B701-AADC-4668-AAA4-FB7BA2B947B1}" dt="2020-06-19T09:05:35.939" v="2755" actId="790"/>
          <ac:spMkLst>
            <pc:docMk/>
            <pc:sldMk cId="2603697534" sldId="523"/>
            <ac:spMk id="359" creationId="{8316677C-3240-404D-B48A-0142F91C420C}"/>
          </ac:spMkLst>
        </pc:spChg>
        <pc:spChg chg="mod">
          <ac:chgData name="Ragnhild Halvorsrud" userId="917ea340-fd63-490f-a7db-68428d24cf32" providerId="ADAL" clId="{3F26B701-AADC-4668-AAA4-FB7BA2B947B1}" dt="2020-06-19T09:05:35.941" v="2756" actId="790"/>
          <ac:spMkLst>
            <pc:docMk/>
            <pc:sldMk cId="2603697534" sldId="523"/>
            <ac:spMk id="360" creationId="{3B6B7B43-DD3B-4DD9-BD4E-850103149AA9}"/>
          </ac:spMkLst>
        </pc:spChg>
        <pc:spChg chg="mod">
          <ac:chgData name="Ragnhild Halvorsrud" userId="917ea340-fd63-490f-a7db-68428d24cf32" providerId="ADAL" clId="{3F26B701-AADC-4668-AAA4-FB7BA2B947B1}" dt="2020-06-19T09:05:35.953" v="2763" actId="790"/>
          <ac:spMkLst>
            <pc:docMk/>
            <pc:sldMk cId="2603697534" sldId="523"/>
            <ac:spMk id="417" creationId="{668AB1D3-5331-4D65-AC91-9857C0AC6425}"/>
          </ac:spMkLst>
        </pc:spChg>
        <pc:spChg chg="mod">
          <ac:chgData name="Ragnhild Halvorsrud" userId="917ea340-fd63-490f-a7db-68428d24cf32" providerId="ADAL" clId="{3F26B701-AADC-4668-AAA4-FB7BA2B947B1}" dt="2020-06-19T09:05:35.954" v="2764" actId="790"/>
          <ac:spMkLst>
            <pc:docMk/>
            <pc:sldMk cId="2603697534" sldId="523"/>
            <ac:spMk id="418" creationId="{15F701D0-1C3D-41C7-9B3C-372F836DF470}"/>
          </ac:spMkLst>
        </pc:spChg>
        <pc:spChg chg="mod">
          <ac:chgData name="Ragnhild Halvorsrud" userId="917ea340-fd63-490f-a7db-68428d24cf32" providerId="ADAL" clId="{3F26B701-AADC-4668-AAA4-FB7BA2B947B1}" dt="2020-06-19T09:05:35.956" v="2765" actId="790"/>
          <ac:spMkLst>
            <pc:docMk/>
            <pc:sldMk cId="2603697534" sldId="523"/>
            <ac:spMk id="419" creationId="{EA1695FD-5E77-4CEF-B2F2-B7CCB9BF674C}"/>
          </ac:spMkLst>
        </pc:spChg>
        <pc:spChg chg="mod">
          <ac:chgData name="Ragnhild Halvorsrud" userId="917ea340-fd63-490f-a7db-68428d24cf32" providerId="ADAL" clId="{3F26B701-AADC-4668-AAA4-FB7BA2B947B1}" dt="2020-06-19T09:05:35.957" v="2766" actId="790"/>
          <ac:spMkLst>
            <pc:docMk/>
            <pc:sldMk cId="2603697534" sldId="523"/>
            <ac:spMk id="420" creationId="{4C3EDDF1-BFD6-4F81-928E-3E4FCC819B4D}"/>
          </ac:spMkLst>
        </pc:spChg>
        <pc:spChg chg="mod">
          <ac:chgData name="Ragnhild Halvorsrud" userId="917ea340-fd63-490f-a7db-68428d24cf32" providerId="ADAL" clId="{3F26B701-AADC-4668-AAA4-FB7BA2B947B1}" dt="2020-06-19T09:05:35.959" v="2767" actId="790"/>
          <ac:spMkLst>
            <pc:docMk/>
            <pc:sldMk cId="2603697534" sldId="523"/>
            <ac:spMk id="421" creationId="{DD4D5313-DD5B-4230-AB3B-4B9A998E4E23}"/>
          </ac:spMkLst>
        </pc:spChg>
        <pc:spChg chg="mod">
          <ac:chgData name="Ragnhild Halvorsrud" userId="917ea340-fd63-490f-a7db-68428d24cf32" providerId="ADAL" clId="{3F26B701-AADC-4668-AAA4-FB7BA2B947B1}" dt="2020-06-19T09:05:36.146" v="2874" actId="790"/>
          <ac:spMkLst>
            <pc:docMk/>
            <pc:sldMk cId="2603697534" sldId="523"/>
            <ac:spMk id="439" creationId="{54F9C32F-C448-4751-A424-EAF60362A3C0}"/>
          </ac:spMkLst>
        </pc:spChg>
        <pc:spChg chg="mod">
          <ac:chgData name="Ragnhild Halvorsrud" userId="917ea340-fd63-490f-a7db-68428d24cf32" providerId="ADAL" clId="{3F26B701-AADC-4668-AAA4-FB7BA2B947B1}" dt="2020-06-19T09:05:36.201" v="2903" actId="790"/>
          <ac:spMkLst>
            <pc:docMk/>
            <pc:sldMk cId="2603697534" sldId="523"/>
            <ac:spMk id="440" creationId="{30CD0F66-FB04-43CB-BD35-9CC55367545D}"/>
          </ac:spMkLst>
        </pc:spChg>
        <pc:spChg chg="mod">
          <ac:chgData name="Ragnhild Halvorsrud" userId="917ea340-fd63-490f-a7db-68428d24cf32" providerId="ADAL" clId="{3F26B701-AADC-4668-AAA4-FB7BA2B947B1}" dt="2020-06-19T09:05:36.178" v="2891" actId="790"/>
          <ac:spMkLst>
            <pc:docMk/>
            <pc:sldMk cId="2603697534" sldId="523"/>
            <ac:spMk id="441" creationId="{4A67FC04-6592-4971-B5D2-3AD692785A39}"/>
          </ac:spMkLst>
        </pc:spChg>
        <pc:spChg chg="mod">
          <ac:chgData name="Ragnhild Halvorsrud" userId="917ea340-fd63-490f-a7db-68428d24cf32" providerId="ADAL" clId="{3F26B701-AADC-4668-AAA4-FB7BA2B947B1}" dt="2020-06-19T09:05:35.960" v="2768" actId="790"/>
          <ac:spMkLst>
            <pc:docMk/>
            <pc:sldMk cId="2603697534" sldId="523"/>
            <ac:spMk id="443" creationId="{D2D4A9A8-081F-4325-A527-EFA96F131E2D}"/>
          </ac:spMkLst>
        </pc:spChg>
        <pc:spChg chg="mod">
          <ac:chgData name="Ragnhild Halvorsrud" userId="917ea340-fd63-490f-a7db-68428d24cf32" providerId="ADAL" clId="{3F26B701-AADC-4668-AAA4-FB7BA2B947B1}" dt="2020-06-19T09:05:35.962" v="2769" actId="790"/>
          <ac:spMkLst>
            <pc:docMk/>
            <pc:sldMk cId="2603697534" sldId="523"/>
            <ac:spMk id="446" creationId="{7CFEF867-8A9E-444A-8E4C-1A5D812045FC}"/>
          </ac:spMkLst>
        </pc:spChg>
        <pc:spChg chg="mod">
          <ac:chgData name="Ragnhild Halvorsrud" userId="917ea340-fd63-490f-a7db-68428d24cf32" providerId="ADAL" clId="{3F26B701-AADC-4668-AAA4-FB7BA2B947B1}" dt="2020-06-19T09:05:35.963" v="2770" actId="790"/>
          <ac:spMkLst>
            <pc:docMk/>
            <pc:sldMk cId="2603697534" sldId="523"/>
            <ac:spMk id="447" creationId="{C5FF1B51-948B-4E3A-A147-BBE033180877}"/>
          </ac:spMkLst>
        </pc:spChg>
        <pc:spChg chg="mod">
          <ac:chgData name="Ragnhild Halvorsrud" userId="917ea340-fd63-490f-a7db-68428d24cf32" providerId="ADAL" clId="{3F26B701-AADC-4668-AAA4-FB7BA2B947B1}" dt="2020-06-19T09:05:35.965" v="2771" actId="790"/>
          <ac:spMkLst>
            <pc:docMk/>
            <pc:sldMk cId="2603697534" sldId="523"/>
            <ac:spMk id="448" creationId="{578BE484-3704-41F7-9271-EF7E87D7C5C5}"/>
          </ac:spMkLst>
        </pc:spChg>
        <pc:spChg chg="mod">
          <ac:chgData name="Ragnhild Halvorsrud" userId="917ea340-fd63-490f-a7db-68428d24cf32" providerId="ADAL" clId="{3F26B701-AADC-4668-AAA4-FB7BA2B947B1}" dt="2020-06-19T09:05:35.967" v="2772" actId="790"/>
          <ac:spMkLst>
            <pc:docMk/>
            <pc:sldMk cId="2603697534" sldId="523"/>
            <ac:spMk id="449" creationId="{7FC6E9D2-D5FE-4B49-8643-36B42A2FFACE}"/>
          </ac:spMkLst>
        </pc:spChg>
        <pc:spChg chg="mod">
          <ac:chgData name="Ragnhild Halvorsrud" userId="917ea340-fd63-490f-a7db-68428d24cf32" providerId="ADAL" clId="{3F26B701-AADC-4668-AAA4-FB7BA2B947B1}" dt="2020-06-19T09:05:35.968" v="2773" actId="790"/>
          <ac:spMkLst>
            <pc:docMk/>
            <pc:sldMk cId="2603697534" sldId="523"/>
            <ac:spMk id="450" creationId="{0C08112C-A1A2-4B0C-B817-3970DAA2E189}"/>
          </ac:spMkLst>
        </pc:spChg>
        <pc:spChg chg="mod">
          <ac:chgData name="Ragnhild Halvorsrud" userId="917ea340-fd63-490f-a7db-68428d24cf32" providerId="ADAL" clId="{3F26B701-AADC-4668-AAA4-FB7BA2B947B1}" dt="2020-06-19T09:05:35.970" v="2774" actId="790"/>
          <ac:spMkLst>
            <pc:docMk/>
            <pc:sldMk cId="2603697534" sldId="523"/>
            <ac:spMk id="454" creationId="{6D075F23-FF12-47C0-B484-1D408031CB46}"/>
          </ac:spMkLst>
        </pc:spChg>
        <pc:spChg chg="mod">
          <ac:chgData name="Ragnhild Halvorsrud" userId="917ea340-fd63-490f-a7db-68428d24cf32" providerId="ADAL" clId="{3F26B701-AADC-4668-AAA4-FB7BA2B947B1}" dt="2020-06-19T09:05:35.972" v="2775" actId="790"/>
          <ac:spMkLst>
            <pc:docMk/>
            <pc:sldMk cId="2603697534" sldId="523"/>
            <ac:spMk id="457" creationId="{91B580E6-3693-4A43-9447-8D5E98607131}"/>
          </ac:spMkLst>
        </pc:spChg>
        <pc:spChg chg="mod">
          <ac:chgData name="Ragnhild Halvorsrud" userId="917ea340-fd63-490f-a7db-68428d24cf32" providerId="ADAL" clId="{3F26B701-AADC-4668-AAA4-FB7BA2B947B1}" dt="2020-06-19T09:05:35.973" v="2776" actId="790"/>
          <ac:spMkLst>
            <pc:docMk/>
            <pc:sldMk cId="2603697534" sldId="523"/>
            <ac:spMk id="458" creationId="{70A16D36-CA90-4436-BBB6-F8FC9B4BCCED}"/>
          </ac:spMkLst>
        </pc:spChg>
        <pc:spChg chg="mod">
          <ac:chgData name="Ragnhild Halvorsrud" userId="917ea340-fd63-490f-a7db-68428d24cf32" providerId="ADAL" clId="{3F26B701-AADC-4668-AAA4-FB7BA2B947B1}" dt="2020-06-19T09:05:35.975" v="2777" actId="790"/>
          <ac:spMkLst>
            <pc:docMk/>
            <pc:sldMk cId="2603697534" sldId="523"/>
            <ac:spMk id="459" creationId="{4EEA7E75-1DB6-4DB1-A783-2811C526FBB5}"/>
          </ac:spMkLst>
        </pc:spChg>
        <pc:spChg chg="mod">
          <ac:chgData name="Ragnhild Halvorsrud" userId="917ea340-fd63-490f-a7db-68428d24cf32" providerId="ADAL" clId="{3F26B701-AADC-4668-AAA4-FB7BA2B947B1}" dt="2020-06-19T09:05:35.977" v="2778" actId="790"/>
          <ac:spMkLst>
            <pc:docMk/>
            <pc:sldMk cId="2603697534" sldId="523"/>
            <ac:spMk id="460" creationId="{C59D7145-6CA3-4F3B-8022-6B147B806321}"/>
          </ac:spMkLst>
        </pc:spChg>
        <pc:spChg chg="mod">
          <ac:chgData name="Ragnhild Halvorsrud" userId="917ea340-fd63-490f-a7db-68428d24cf32" providerId="ADAL" clId="{3F26B701-AADC-4668-AAA4-FB7BA2B947B1}" dt="2020-06-19T09:05:36.189" v="2897" actId="790"/>
          <ac:spMkLst>
            <pc:docMk/>
            <pc:sldMk cId="2603697534" sldId="523"/>
            <ac:spMk id="461" creationId="{68C83E66-BF6E-46AA-80C6-18E9B8AA779F}"/>
          </ac:spMkLst>
        </pc:spChg>
        <pc:spChg chg="mod">
          <ac:chgData name="Ragnhild Halvorsrud" userId="917ea340-fd63-490f-a7db-68428d24cf32" providerId="ADAL" clId="{3F26B701-AADC-4668-AAA4-FB7BA2B947B1}" dt="2020-06-19T09:05:35.979" v="2779" actId="790"/>
          <ac:spMkLst>
            <pc:docMk/>
            <pc:sldMk cId="2603697534" sldId="523"/>
            <ac:spMk id="462" creationId="{D43AE07E-ECC3-4597-9072-67611414BAF1}"/>
          </ac:spMkLst>
        </pc:spChg>
        <pc:spChg chg="mod">
          <ac:chgData name="Ragnhild Halvorsrud" userId="917ea340-fd63-490f-a7db-68428d24cf32" providerId="ADAL" clId="{3F26B701-AADC-4668-AAA4-FB7BA2B947B1}" dt="2020-06-19T09:05:36.199" v="2902" actId="790"/>
          <ac:spMkLst>
            <pc:docMk/>
            <pc:sldMk cId="2603697534" sldId="523"/>
            <ac:spMk id="466" creationId="{8D4AD2C8-20F8-471F-9705-D9E2FE24F28C}"/>
          </ac:spMkLst>
        </pc:spChg>
        <pc:spChg chg="mod">
          <ac:chgData name="Ragnhild Halvorsrud" userId="917ea340-fd63-490f-a7db-68428d24cf32" providerId="ADAL" clId="{3F26B701-AADC-4668-AAA4-FB7BA2B947B1}" dt="2020-06-19T09:05:35.980" v="2780" actId="790"/>
          <ac:spMkLst>
            <pc:docMk/>
            <pc:sldMk cId="2603697534" sldId="523"/>
            <ac:spMk id="467" creationId="{BA9DD4D3-597A-4B7C-8E33-D67D8A06371B}"/>
          </ac:spMkLst>
        </pc:spChg>
        <pc:spChg chg="mod">
          <ac:chgData name="Ragnhild Halvorsrud" userId="917ea340-fd63-490f-a7db-68428d24cf32" providerId="ADAL" clId="{3F26B701-AADC-4668-AAA4-FB7BA2B947B1}" dt="2020-06-19T09:05:35.982" v="2781" actId="790"/>
          <ac:spMkLst>
            <pc:docMk/>
            <pc:sldMk cId="2603697534" sldId="523"/>
            <ac:spMk id="471" creationId="{7EB9CCB2-F51F-4DF6-BC37-0AF6FF3AB668}"/>
          </ac:spMkLst>
        </pc:spChg>
        <pc:spChg chg="mod">
          <ac:chgData name="Ragnhild Halvorsrud" userId="917ea340-fd63-490f-a7db-68428d24cf32" providerId="ADAL" clId="{3F26B701-AADC-4668-AAA4-FB7BA2B947B1}" dt="2020-06-19T09:05:35.983" v="2782" actId="790"/>
          <ac:spMkLst>
            <pc:docMk/>
            <pc:sldMk cId="2603697534" sldId="523"/>
            <ac:spMk id="472" creationId="{990CE242-4115-4AD3-85F5-E263A160F366}"/>
          </ac:spMkLst>
        </pc:spChg>
        <pc:spChg chg="mod">
          <ac:chgData name="Ragnhild Halvorsrud" userId="917ea340-fd63-490f-a7db-68428d24cf32" providerId="ADAL" clId="{3F26B701-AADC-4668-AAA4-FB7BA2B947B1}" dt="2020-06-19T09:05:35.861" v="2709" actId="790"/>
          <ac:spMkLst>
            <pc:docMk/>
            <pc:sldMk cId="2603697534" sldId="523"/>
            <ac:spMk id="473" creationId="{40E8628E-9B7A-42D9-8020-C5DCBE30AD69}"/>
          </ac:spMkLst>
        </pc:spChg>
        <pc:spChg chg="mod">
          <ac:chgData name="Ragnhild Halvorsrud" userId="917ea340-fd63-490f-a7db-68428d24cf32" providerId="ADAL" clId="{3F26B701-AADC-4668-AAA4-FB7BA2B947B1}" dt="2020-06-19T09:05:35.862" v="2710" actId="790"/>
          <ac:spMkLst>
            <pc:docMk/>
            <pc:sldMk cId="2603697534" sldId="523"/>
            <ac:spMk id="474" creationId="{1DBC8BBE-1330-424F-85F4-4AB0966AE9A6}"/>
          </ac:spMkLst>
        </pc:spChg>
        <pc:spChg chg="mod">
          <ac:chgData name="Ragnhild Halvorsrud" userId="917ea340-fd63-490f-a7db-68428d24cf32" providerId="ADAL" clId="{3F26B701-AADC-4668-AAA4-FB7BA2B947B1}" dt="2020-06-19T09:05:35.864" v="2711" actId="790"/>
          <ac:spMkLst>
            <pc:docMk/>
            <pc:sldMk cId="2603697534" sldId="523"/>
            <ac:spMk id="475" creationId="{415F286F-7775-409D-B4AF-03A672CE8276}"/>
          </ac:spMkLst>
        </pc:spChg>
        <pc:spChg chg="mod">
          <ac:chgData name="Ragnhild Halvorsrud" userId="917ea340-fd63-490f-a7db-68428d24cf32" providerId="ADAL" clId="{3F26B701-AADC-4668-AAA4-FB7BA2B947B1}" dt="2020-06-19T09:05:35.865" v="2712" actId="790"/>
          <ac:spMkLst>
            <pc:docMk/>
            <pc:sldMk cId="2603697534" sldId="523"/>
            <ac:spMk id="476" creationId="{70DB447C-31D0-4020-A0EF-8EB1047469AA}"/>
          </ac:spMkLst>
        </pc:spChg>
        <pc:spChg chg="mod">
          <ac:chgData name="Ragnhild Halvorsrud" userId="917ea340-fd63-490f-a7db-68428d24cf32" providerId="ADAL" clId="{3F26B701-AADC-4668-AAA4-FB7BA2B947B1}" dt="2020-06-19T09:05:35.867" v="2713" actId="790"/>
          <ac:spMkLst>
            <pc:docMk/>
            <pc:sldMk cId="2603697534" sldId="523"/>
            <ac:spMk id="477" creationId="{1A902A3E-96B2-423C-B7E4-860759835EDB}"/>
          </ac:spMkLst>
        </pc:spChg>
        <pc:spChg chg="mod">
          <ac:chgData name="Ragnhild Halvorsrud" userId="917ea340-fd63-490f-a7db-68428d24cf32" providerId="ADAL" clId="{3F26B701-AADC-4668-AAA4-FB7BA2B947B1}" dt="2020-06-19T09:05:35.868" v="2714" actId="790"/>
          <ac:spMkLst>
            <pc:docMk/>
            <pc:sldMk cId="2603697534" sldId="523"/>
            <ac:spMk id="478" creationId="{54C7CD38-F107-4353-9523-4E0C10F562E5}"/>
          </ac:spMkLst>
        </pc:spChg>
        <pc:spChg chg="mod">
          <ac:chgData name="Ragnhild Halvorsrud" userId="917ea340-fd63-490f-a7db-68428d24cf32" providerId="ADAL" clId="{3F26B701-AADC-4668-AAA4-FB7BA2B947B1}" dt="2020-06-19T09:05:35.870" v="2715" actId="790"/>
          <ac:spMkLst>
            <pc:docMk/>
            <pc:sldMk cId="2603697534" sldId="523"/>
            <ac:spMk id="520" creationId="{D846AC14-DDF8-48CE-A934-DE52736B5FC2}"/>
          </ac:spMkLst>
        </pc:spChg>
        <pc:spChg chg="mod">
          <ac:chgData name="Ragnhild Halvorsrud" userId="917ea340-fd63-490f-a7db-68428d24cf32" providerId="ADAL" clId="{3F26B701-AADC-4668-AAA4-FB7BA2B947B1}" dt="2020-06-19T09:05:35.871" v="2716" actId="790"/>
          <ac:spMkLst>
            <pc:docMk/>
            <pc:sldMk cId="2603697534" sldId="523"/>
            <ac:spMk id="521" creationId="{0FF77C29-152D-43C2-9511-D6FA551A9F53}"/>
          </ac:spMkLst>
        </pc:spChg>
        <pc:spChg chg="mod">
          <ac:chgData name="Ragnhild Halvorsrud" userId="917ea340-fd63-490f-a7db-68428d24cf32" providerId="ADAL" clId="{3F26B701-AADC-4668-AAA4-FB7BA2B947B1}" dt="2020-06-19T09:05:35.985" v="2783" actId="790"/>
          <ac:spMkLst>
            <pc:docMk/>
            <pc:sldMk cId="2603697534" sldId="523"/>
            <ac:spMk id="522" creationId="{CEBA2555-C002-4EE4-ABE7-B357184B28F4}"/>
          </ac:spMkLst>
        </pc:spChg>
        <pc:spChg chg="mod">
          <ac:chgData name="Ragnhild Halvorsrud" userId="917ea340-fd63-490f-a7db-68428d24cf32" providerId="ADAL" clId="{3F26B701-AADC-4668-AAA4-FB7BA2B947B1}" dt="2020-06-19T09:05:35.873" v="2717" actId="790"/>
          <ac:spMkLst>
            <pc:docMk/>
            <pc:sldMk cId="2603697534" sldId="523"/>
            <ac:spMk id="524" creationId="{D98842F7-5FB1-48FA-AF57-CAA300D2AE55}"/>
          </ac:spMkLst>
        </pc:spChg>
        <pc:spChg chg="mod">
          <ac:chgData name="Ragnhild Halvorsrud" userId="917ea340-fd63-490f-a7db-68428d24cf32" providerId="ADAL" clId="{3F26B701-AADC-4668-AAA4-FB7BA2B947B1}" dt="2020-06-19T09:05:35.875" v="2718" actId="790"/>
          <ac:spMkLst>
            <pc:docMk/>
            <pc:sldMk cId="2603697534" sldId="523"/>
            <ac:spMk id="525" creationId="{7D71CF6A-5472-4ADD-B143-B72C963EE06F}"/>
          </ac:spMkLst>
        </pc:spChg>
        <pc:spChg chg="mod">
          <ac:chgData name="Ragnhild Halvorsrud" userId="917ea340-fd63-490f-a7db-68428d24cf32" providerId="ADAL" clId="{3F26B701-AADC-4668-AAA4-FB7BA2B947B1}" dt="2020-06-19T09:05:35.877" v="2719" actId="790"/>
          <ac:spMkLst>
            <pc:docMk/>
            <pc:sldMk cId="2603697534" sldId="523"/>
            <ac:spMk id="526" creationId="{C57B04AA-4801-4DD5-954F-A7E06EECE63B}"/>
          </ac:spMkLst>
        </pc:spChg>
        <pc:spChg chg="mod">
          <ac:chgData name="Ragnhild Halvorsrud" userId="917ea340-fd63-490f-a7db-68428d24cf32" providerId="ADAL" clId="{3F26B701-AADC-4668-AAA4-FB7BA2B947B1}" dt="2020-06-19T09:05:35.880" v="2720" actId="790"/>
          <ac:spMkLst>
            <pc:docMk/>
            <pc:sldMk cId="2603697534" sldId="523"/>
            <ac:spMk id="527" creationId="{24CAE481-DE6F-4343-B383-48E75AD23393}"/>
          </ac:spMkLst>
        </pc:spChg>
        <pc:spChg chg="mod">
          <ac:chgData name="Ragnhild Halvorsrud" userId="917ea340-fd63-490f-a7db-68428d24cf32" providerId="ADAL" clId="{3F26B701-AADC-4668-AAA4-FB7BA2B947B1}" dt="2020-06-19T09:05:35.883" v="2721" actId="790"/>
          <ac:spMkLst>
            <pc:docMk/>
            <pc:sldMk cId="2603697534" sldId="523"/>
            <ac:spMk id="528" creationId="{7285C936-D7B3-431C-A7C6-B02E81F9AC37}"/>
          </ac:spMkLst>
        </pc:spChg>
        <pc:spChg chg="mod">
          <ac:chgData name="Ragnhild Halvorsrud" userId="917ea340-fd63-490f-a7db-68428d24cf32" providerId="ADAL" clId="{3F26B701-AADC-4668-AAA4-FB7BA2B947B1}" dt="2020-06-19T09:05:35.887" v="2722" actId="790"/>
          <ac:spMkLst>
            <pc:docMk/>
            <pc:sldMk cId="2603697534" sldId="523"/>
            <ac:spMk id="529" creationId="{9793A475-F42B-47AF-8B0B-D568F10F4490}"/>
          </ac:spMkLst>
        </pc:spChg>
        <pc:spChg chg="mod">
          <ac:chgData name="Ragnhild Halvorsrud" userId="917ea340-fd63-490f-a7db-68428d24cf32" providerId="ADAL" clId="{3F26B701-AADC-4668-AAA4-FB7BA2B947B1}" dt="2020-06-19T09:05:35.889" v="2723" actId="790"/>
          <ac:spMkLst>
            <pc:docMk/>
            <pc:sldMk cId="2603697534" sldId="523"/>
            <ac:spMk id="530" creationId="{FD2D587B-CC8D-42DA-9B88-0E8047CA74AC}"/>
          </ac:spMkLst>
        </pc:spChg>
        <pc:spChg chg="mod">
          <ac:chgData name="Ragnhild Halvorsrud" userId="917ea340-fd63-490f-a7db-68428d24cf32" providerId="ADAL" clId="{3F26B701-AADC-4668-AAA4-FB7BA2B947B1}" dt="2020-06-19T09:05:35.892" v="2724" actId="790"/>
          <ac:spMkLst>
            <pc:docMk/>
            <pc:sldMk cId="2603697534" sldId="523"/>
            <ac:spMk id="531" creationId="{0B250562-385B-4BCA-B175-40FF66BAEB26}"/>
          </ac:spMkLst>
        </pc:spChg>
        <pc:spChg chg="mod">
          <ac:chgData name="Ragnhild Halvorsrud" userId="917ea340-fd63-490f-a7db-68428d24cf32" providerId="ADAL" clId="{3F26B701-AADC-4668-AAA4-FB7BA2B947B1}" dt="2020-06-19T09:05:35.986" v="2784" actId="790"/>
          <ac:spMkLst>
            <pc:docMk/>
            <pc:sldMk cId="2603697534" sldId="523"/>
            <ac:spMk id="532" creationId="{840BE98D-285F-4684-901B-062D8BDECD33}"/>
          </ac:spMkLst>
        </pc:spChg>
        <pc:spChg chg="mod">
          <ac:chgData name="Ragnhild Halvorsrud" userId="917ea340-fd63-490f-a7db-68428d24cf32" providerId="ADAL" clId="{3F26B701-AADC-4668-AAA4-FB7BA2B947B1}" dt="2020-06-19T09:05:35.988" v="2785" actId="790"/>
          <ac:spMkLst>
            <pc:docMk/>
            <pc:sldMk cId="2603697534" sldId="523"/>
            <ac:spMk id="533" creationId="{7B296EF6-44E4-4DA1-AF37-AA3121882A42}"/>
          </ac:spMkLst>
        </pc:spChg>
        <pc:spChg chg="mod">
          <ac:chgData name="Ragnhild Halvorsrud" userId="917ea340-fd63-490f-a7db-68428d24cf32" providerId="ADAL" clId="{3F26B701-AADC-4668-AAA4-FB7BA2B947B1}" dt="2020-06-19T09:05:35.893" v="2725" actId="790"/>
          <ac:spMkLst>
            <pc:docMk/>
            <pc:sldMk cId="2603697534" sldId="523"/>
            <ac:spMk id="535" creationId="{E935E5B9-1E23-465A-B44C-AF0B7BFEA583}"/>
          </ac:spMkLst>
        </pc:spChg>
        <pc:spChg chg="mod">
          <ac:chgData name="Ragnhild Halvorsrud" userId="917ea340-fd63-490f-a7db-68428d24cf32" providerId="ADAL" clId="{3F26B701-AADC-4668-AAA4-FB7BA2B947B1}" dt="2020-06-19T09:05:35.895" v="2726" actId="790"/>
          <ac:spMkLst>
            <pc:docMk/>
            <pc:sldMk cId="2603697534" sldId="523"/>
            <ac:spMk id="536" creationId="{0047D9FC-AF6F-4948-8B7E-7629F19AB77A}"/>
          </ac:spMkLst>
        </pc:spChg>
        <pc:spChg chg="mod">
          <ac:chgData name="Ragnhild Halvorsrud" userId="917ea340-fd63-490f-a7db-68428d24cf32" providerId="ADAL" clId="{3F26B701-AADC-4668-AAA4-FB7BA2B947B1}" dt="2020-06-19T09:05:35.897" v="2727" actId="790"/>
          <ac:spMkLst>
            <pc:docMk/>
            <pc:sldMk cId="2603697534" sldId="523"/>
            <ac:spMk id="537" creationId="{9E617967-0B14-40BF-9B1C-26162EA56D82}"/>
          </ac:spMkLst>
        </pc:spChg>
        <pc:spChg chg="mod">
          <ac:chgData name="Ragnhild Halvorsrud" userId="917ea340-fd63-490f-a7db-68428d24cf32" providerId="ADAL" clId="{3F26B701-AADC-4668-AAA4-FB7BA2B947B1}" dt="2020-06-19T09:05:35.898" v="2728" actId="790"/>
          <ac:spMkLst>
            <pc:docMk/>
            <pc:sldMk cId="2603697534" sldId="523"/>
            <ac:spMk id="538" creationId="{1B347FC3-E9BE-4547-987D-A6E775A17CEA}"/>
          </ac:spMkLst>
        </pc:spChg>
        <pc:spChg chg="mod">
          <ac:chgData name="Ragnhild Halvorsrud" userId="917ea340-fd63-490f-a7db-68428d24cf32" providerId="ADAL" clId="{3F26B701-AADC-4668-AAA4-FB7BA2B947B1}" dt="2020-06-19T09:05:35.900" v="2729" actId="790"/>
          <ac:spMkLst>
            <pc:docMk/>
            <pc:sldMk cId="2603697534" sldId="523"/>
            <ac:spMk id="539" creationId="{0D3AFCC3-DA9F-430B-9A57-CC7DACFE6CDD}"/>
          </ac:spMkLst>
        </pc:spChg>
        <pc:spChg chg="mod">
          <ac:chgData name="Ragnhild Halvorsrud" userId="917ea340-fd63-490f-a7db-68428d24cf32" providerId="ADAL" clId="{3F26B701-AADC-4668-AAA4-FB7BA2B947B1}" dt="2020-06-19T09:05:35.901" v="2730" actId="790"/>
          <ac:spMkLst>
            <pc:docMk/>
            <pc:sldMk cId="2603697534" sldId="523"/>
            <ac:spMk id="540" creationId="{A6BE9A64-3BE7-4F22-AC56-5A601A07B0C3}"/>
          </ac:spMkLst>
        </pc:spChg>
        <pc:spChg chg="mod">
          <ac:chgData name="Ragnhild Halvorsrud" userId="917ea340-fd63-490f-a7db-68428d24cf32" providerId="ADAL" clId="{3F26B701-AADC-4668-AAA4-FB7BA2B947B1}" dt="2020-06-19T09:05:35.903" v="2731" actId="790"/>
          <ac:spMkLst>
            <pc:docMk/>
            <pc:sldMk cId="2603697534" sldId="523"/>
            <ac:spMk id="541" creationId="{EC9C7BE0-98D4-4CE7-B637-12E325261879}"/>
          </ac:spMkLst>
        </pc:spChg>
        <pc:spChg chg="mod">
          <ac:chgData name="Ragnhild Halvorsrud" userId="917ea340-fd63-490f-a7db-68428d24cf32" providerId="ADAL" clId="{3F26B701-AADC-4668-AAA4-FB7BA2B947B1}" dt="2020-06-19T09:05:35.904" v="2732" actId="790"/>
          <ac:spMkLst>
            <pc:docMk/>
            <pc:sldMk cId="2603697534" sldId="523"/>
            <ac:spMk id="542" creationId="{127AF0A0-82F0-4122-80EB-0CABF6DC29B2}"/>
          </ac:spMkLst>
        </pc:spChg>
        <pc:spChg chg="mod">
          <ac:chgData name="Ragnhild Halvorsrud" userId="917ea340-fd63-490f-a7db-68428d24cf32" providerId="ADAL" clId="{3F26B701-AADC-4668-AAA4-FB7BA2B947B1}" dt="2020-06-19T09:05:35.906" v="2733" actId="790"/>
          <ac:spMkLst>
            <pc:docMk/>
            <pc:sldMk cId="2603697534" sldId="523"/>
            <ac:spMk id="545" creationId="{BDFC4A79-ECB5-481C-BEE8-16D389931D59}"/>
          </ac:spMkLst>
        </pc:spChg>
        <pc:spChg chg="mod">
          <ac:chgData name="Ragnhild Halvorsrud" userId="917ea340-fd63-490f-a7db-68428d24cf32" providerId="ADAL" clId="{3F26B701-AADC-4668-AAA4-FB7BA2B947B1}" dt="2020-06-19T09:05:35.907" v="2734" actId="790"/>
          <ac:spMkLst>
            <pc:docMk/>
            <pc:sldMk cId="2603697534" sldId="523"/>
            <ac:spMk id="546" creationId="{D625EDB9-C246-41FB-9E6D-F418C53F089C}"/>
          </ac:spMkLst>
        </pc:spChg>
        <pc:spChg chg="mod">
          <ac:chgData name="Ragnhild Halvorsrud" userId="917ea340-fd63-490f-a7db-68428d24cf32" providerId="ADAL" clId="{3F26B701-AADC-4668-AAA4-FB7BA2B947B1}" dt="2020-06-19T09:05:35.909" v="2735" actId="790"/>
          <ac:spMkLst>
            <pc:docMk/>
            <pc:sldMk cId="2603697534" sldId="523"/>
            <ac:spMk id="547" creationId="{0F001C3E-35A0-4771-8CFE-A8613C047B3F}"/>
          </ac:spMkLst>
        </pc:spChg>
        <pc:spChg chg="mod">
          <ac:chgData name="Ragnhild Halvorsrud" userId="917ea340-fd63-490f-a7db-68428d24cf32" providerId="ADAL" clId="{3F26B701-AADC-4668-AAA4-FB7BA2B947B1}" dt="2020-06-19T09:05:35.910" v="2736" actId="790"/>
          <ac:spMkLst>
            <pc:docMk/>
            <pc:sldMk cId="2603697534" sldId="523"/>
            <ac:spMk id="548" creationId="{40440A9E-CACE-4DB0-871E-D4550B36C3A6}"/>
          </ac:spMkLst>
        </pc:spChg>
        <pc:spChg chg="mod">
          <ac:chgData name="Ragnhild Halvorsrud" userId="917ea340-fd63-490f-a7db-68428d24cf32" providerId="ADAL" clId="{3F26B701-AADC-4668-AAA4-FB7BA2B947B1}" dt="2020-06-19T09:05:35.912" v="2737" actId="790"/>
          <ac:spMkLst>
            <pc:docMk/>
            <pc:sldMk cId="2603697534" sldId="523"/>
            <ac:spMk id="549" creationId="{E4E5F28C-8623-458A-98A7-B8B5A57D888F}"/>
          </ac:spMkLst>
        </pc:spChg>
        <pc:spChg chg="mod">
          <ac:chgData name="Ragnhild Halvorsrud" userId="917ea340-fd63-490f-a7db-68428d24cf32" providerId="ADAL" clId="{3F26B701-AADC-4668-AAA4-FB7BA2B947B1}" dt="2020-06-19T09:05:35.914" v="2738" actId="790"/>
          <ac:spMkLst>
            <pc:docMk/>
            <pc:sldMk cId="2603697534" sldId="523"/>
            <ac:spMk id="550" creationId="{2FD7F29D-B1D5-40DA-B4BC-C5D2E9041CAF}"/>
          </ac:spMkLst>
        </pc:spChg>
        <pc:spChg chg="mod">
          <ac:chgData name="Ragnhild Halvorsrud" userId="917ea340-fd63-490f-a7db-68428d24cf32" providerId="ADAL" clId="{3F26B701-AADC-4668-AAA4-FB7BA2B947B1}" dt="2020-06-19T09:05:35.915" v="2739" actId="790"/>
          <ac:spMkLst>
            <pc:docMk/>
            <pc:sldMk cId="2603697534" sldId="523"/>
            <ac:spMk id="551" creationId="{F6D88248-DAFE-4D26-992A-D8E99166062A}"/>
          </ac:spMkLst>
        </pc:spChg>
        <pc:spChg chg="mod">
          <ac:chgData name="Ragnhild Halvorsrud" userId="917ea340-fd63-490f-a7db-68428d24cf32" providerId="ADAL" clId="{3F26B701-AADC-4668-AAA4-FB7BA2B947B1}" dt="2020-06-19T09:05:35.917" v="2740" actId="790"/>
          <ac:spMkLst>
            <pc:docMk/>
            <pc:sldMk cId="2603697534" sldId="523"/>
            <ac:spMk id="552" creationId="{03AFBB57-ABBA-4FD6-8A4B-C3A136D28DE6}"/>
          </ac:spMkLst>
        </pc:spChg>
        <pc:spChg chg="mod">
          <ac:chgData name="Ragnhild Halvorsrud" userId="917ea340-fd63-490f-a7db-68428d24cf32" providerId="ADAL" clId="{3F26B701-AADC-4668-AAA4-FB7BA2B947B1}" dt="2020-06-19T09:05:35.918" v="2741" actId="790"/>
          <ac:spMkLst>
            <pc:docMk/>
            <pc:sldMk cId="2603697534" sldId="523"/>
            <ac:spMk id="590" creationId="{BA9C23EC-3823-41E8-BBB8-4429CD88BAD7}"/>
          </ac:spMkLst>
        </pc:spChg>
        <pc:spChg chg="mod">
          <ac:chgData name="Ragnhild Halvorsrud" userId="917ea340-fd63-490f-a7db-68428d24cf32" providerId="ADAL" clId="{3F26B701-AADC-4668-AAA4-FB7BA2B947B1}" dt="2020-06-19T09:05:35.920" v="2742" actId="790"/>
          <ac:spMkLst>
            <pc:docMk/>
            <pc:sldMk cId="2603697534" sldId="523"/>
            <ac:spMk id="591" creationId="{349A0B16-5695-4132-991E-A8313D07A4A7}"/>
          </ac:spMkLst>
        </pc:spChg>
        <pc:spChg chg="mod">
          <ac:chgData name="Ragnhild Halvorsrud" userId="917ea340-fd63-490f-a7db-68428d24cf32" providerId="ADAL" clId="{3F26B701-AADC-4668-AAA4-FB7BA2B947B1}" dt="2020-06-19T09:05:35.921" v="2743" actId="790"/>
          <ac:spMkLst>
            <pc:docMk/>
            <pc:sldMk cId="2603697534" sldId="523"/>
            <ac:spMk id="592" creationId="{066664AC-D41F-44E8-B4DC-468BA264D24B}"/>
          </ac:spMkLst>
        </pc:spChg>
        <pc:spChg chg="mod">
          <ac:chgData name="Ragnhild Halvorsrud" userId="917ea340-fd63-490f-a7db-68428d24cf32" providerId="ADAL" clId="{3F26B701-AADC-4668-AAA4-FB7BA2B947B1}" dt="2020-06-19T09:05:35.923" v="2744" actId="790"/>
          <ac:spMkLst>
            <pc:docMk/>
            <pc:sldMk cId="2603697534" sldId="523"/>
            <ac:spMk id="593" creationId="{819933B7-A587-4E60-B2E5-C5FB62DFD082}"/>
          </ac:spMkLst>
        </pc:spChg>
        <pc:spChg chg="mod">
          <ac:chgData name="Ragnhild Halvorsrud" userId="917ea340-fd63-490f-a7db-68428d24cf32" providerId="ADAL" clId="{3F26B701-AADC-4668-AAA4-FB7BA2B947B1}" dt="2020-06-19T09:05:35.924" v="2745" actId="790"/>
          <ac:spMkLst>
            <pc:docMk/>
            <pc:sldMk cId="2603697534" sldId="523"/>
            <ac:spMk id="594" creationId="{E411638D-1A39-4C4E-B1EB-E48FC2D8EF53}"/>
          </ac:spMkLst>
        </pc:spChg>
        <pc:spChg chg="mod">
          <ac:chgData name="Ragnhild Halvorsrud" userId="917ea340-fd63-490f-a7db-68428d24cf32" providerId="ADAL" clId="{3F26B701-AADC-4668-AAA4-FB7BA2B947B1}" dt="2020-06-19T09:05:35.926" v="2746" actId="790"/>
          <ac:spMkLst>
            <pc:docMk/>
            <pc:sldMk cId="2603697534" sldId="523"/>
            <ac:spMk id="595" creationId="{0B62A3A1-4039-4146-A779-79F05DE9D717}"/>
          </ac:spMkLst>
        </pc:spChg>
        <pc:spChg chg="mod">
          <ac:chgData name="Ragnhild Halvorsrud" userId="917ea340-fd63-490f-a7db-68428d24cf32" providerId="ADAL" clId="{3F26B701-AADC-4668-AAA4-FB7BA2B947B1}" dt="2020-06-19T09:05:35.927" v="2747" actId="790"/>
          <ac:spMkLst>
            <pc:docMk/>
            <pc:sldMk cId="2603697534" sldId="523"/>
            <ac:spMk id="596" creationId="{F9B8342F-E4FC-42B3-A9AB-68DE0B9501E4}"/>
          </ac:spMkLst>
        </pc:spChg>
        <pc:spChg chg="mod">
          <ac:chgData name="Ragnhild Halvorsrud" userId="917ea340-fd63-490f-a7db-68428d24cf32" providerId="ADAL" clId="{3F26B701-AADC-4668-AAA4-FB7BA2B947B1}" dt="2020-06-19T09:05:35.929" v="2748" actId="790"/>
          <ac:spMkLst>
            <pc:docMk/>
            <pc:sldMk cId="2603697534" sldId="523"/>
            <ac:spMk id="597" creationId="{EAF2D570-5FE5-403A-83BC-306E310A9CAF}"/>
          </ac:spMkLst>
        </pc:spChg>
        <pc:spChg chg="mod">
          <ac:chgData name="Ragnhild Halvorsrud" userId="917ea340-fd63-490f-a7db-68428d24cf32" providerId="ADAL" clId="{3F26B701-AADC-4668-AAA4-FB7BA2B947B1}" dt="2020-06-19T09:05:35.992" v="2786" actId="790"/>
          <ac:spMkLst>
            <pc:docMk/>
            <pc:sldMk cId="2603697534" sldId="523"/>
            <ac:spMk id="622" creationId="{D16FBF7A-8D78-4AD5-9E96-B7D24CD96625}"/>
          </ac:spMkLst>
        </pc:spChg>
        <pc:spChg chg="mod">
          <ac:chgData name="Ragnhild Halvorsrud" userId="917ea340-fd63-490f-a7db-68428d24cf32" providerId="ADAL" clId="{3F26B701-AADC-4668-AAA4-FB7BA2B947B1}" dt="2020-06-19T09:05:35.993" v="2787" actId="790"/>
          <ac:spMkLst>
            <pc:docMk/>
            <pc:sldMk cId="2603697534" sldId="523"/>
            <ac:spMk id="625" creationId="{CB471409-7623-43EA-ACE3-908B565126CC}"/>
          </ac:spMkLst>
        </pc:spChg>
        <pc:spChg chg="mod">
          <ac:chgData name="Ragnhild Halvorsrud" userId="917ea340-fd63-490f-a7db-68428d24cf32" providerId="ADAL" clId="{3F26B701-AADC-4668-AAA4-FB7BA2B947B1}" dt="2020-06-19T09:05:35.995" v="2788" actId="790"/>
          <ac:spMkLst>
            <pc:docMk/>
            <pc:sldMk cId="2603697534" sldId="523"/>
            <ac:spMk id="626" creationId="{1A90DE22-0AD2-42AC-AD14-0547A79AB4D5}"/>
          </ac:spMkLst>
        </pc:spChg>
        <pc:spChg chg="mod">
          <ac:chgData name="Ragnhild Halvorsrud" userId="917ea340-fd63-490f-a7db-68428d24cf32" providerId="ADAL" clId="{3F26B701-AADC-4668-AAA4-FB7BA2B947B1}" dt="2020-06-19T09:05:35.997" v="2789" actId="790"/>
          <ac:spMkLst>
            <pc:docMk/>
            <pc:sldMk cId="2603697534" sldId="523"/>
            <ac:spMk id="627" creationId="{DE1680FD-303D-4819-AC0F-36A547964300}"/>
          </ac:spMkLst>
        </pc:spChg>
        <pc:spChg chg="mod">
          <ac:chgData name="Ragnhild Halvorsrud" userId="917ea340-fd63-490f-a7db-68428d24cf32" providerId="ADAL" clId="{3F26B701-AADC-4668-AAA4-FB7BA2B947B1}" dt="2020-06-19T09:05:35.998" v="2790" actId="790"/>
          <ac:spMkLst>
            <pc:docMk/>
            <pc:sldMk cId="2603697534" sldId="523"/>
            <ac:spMk id="628" creationId="{3FFA858A-662B-4C26-9907-2268D901D93F}"/>
          </ac:spMkLst>
        </pc:spChg>
        <pc:spChg chg="mod">
          <ac:chgData name="Ragnhild Halvorsrud" userId="917ea340-fd63-490f-a7db-68428d24cf32" providerId="ADAL" clId="{3F26B701-AADC-4668-AAA4-FB7BA2B947B1}" dt="2020-06-19T09:05:36.001" v="2791" actId="790"/>
          <ac:spMkLst>
            <pc:docMk/>
            <pc:sldMk cId="2603697534" sldId="523"/>
            <ac:spMk id="629" creationId="{30B99F06-C724-43A7-9BDA-9590210F47C7}"/>
          </ac:spMkLst>
        </pc:spChg>
        <pc:spChg chg="mod">
          <ac:chgData name="Ragnhild Halvorsrud" userId="917ea340-fd63-490f-a7db-68428d24cf32" providerId="ADAL" clId="{3F26B701-AADC-4668-AAA4-FB7BA2B947B1}" dt="2020-06-19T09:05:36.003" v="2792" actId="790"/>
          <ac:spMkLst>
            <pc:docMk/>
            <pc:sldMk cId="2603697534" sldId="523"/>
            <ac:spMk id="632" creationId="{A94F0AD7-07D7-4AFA-A10E-B24B19192ED2}"/>
          </ac:spMkLst>
        </pc:spChg>
        <pc:spChg chg="mod">
          <ac:chgData name="Ragnhild Halvorsrud" userId="917ea340-fd63-490f-a7db-68428d24cf32" providerId="ADAL" clId="{3F26B701-AADC-4668-AAA4-FB7BA2B947B1}" dt="2020-06-19T09:05:36.014" v="2798" actId="790"/>
          <ac:spMkLst>
            <pc:docMk/>
            <pc:sldMk cId="2603697534" sldId="523"/>
            <ac:spMk id="635" creationId="{2D0A4DA5-C346-4D20-B29D-3D7DC04C9BB4}"/>
          </ac:spMkLst>
        </pc:spChg>
        <pc:spChg chg="mod">
          <ac:chgData name="Ragnhild Halvorsrud" userId="917ea340-fd63-490f-a7db-68428d24cf32" providerId="ADAL" clId="{3F26B701-AADC-4668-AAA4-FB7BA2B947B1}" dt="2020-06-19T09:05:36.016" v="2799" actId="790"/>
          <ac:spMkLst>
            <pc:docMk/>
            <pc:sldMk cId="2603697534" sldId="523"/>
            <ac:spMk id="636" creationId="{80EE4A95-0521-49AB-A365-34F8543F083F}"/>
          </ac:spMkLst>
        </pc:spChg>
        <pc:spChg chg="mod">
          <ac:chgData name="Ragnhild Halvorsrud" userId="917ea340-fd63-490f-a7db-68428d24cf32" providerId="ADAL" clId="{3F26B701-AADC-4668-AAA4-FB7BA2B947B1}" dt="2020-06-19T09:05:36.017" v="2800" actId="790"/>
          <ac:spMkLst>
            <pc:docMk/>
            <pc:sldMk cId="2603697534" sldId="523"/>
            <ac:spMk id="637" creationId="{D2C5932A-3719-493C-A894-950633BB4488}"/>
          </ac:spMkLst>
        </pc:spChg>
        <pc:spChg chg="mod">
          <ac:chgData name="Ragnhild Halvorsrud" userId="917ea340-fd63-490f-a7db-68428d24cf32" providerId="ADAL" clId="{3F26B701-AADC-4668-AAA4-FB7BA2B947B1}" dt="2020-06-19T09:05:36.019" v="2801" actId="790"/>
          <ac:spMkLst>
            <pc:docMk/>
            <pc:sldMk cId="2603697534" sldId="523"/>
            <ac:spMk id="638" creationId="{4A5AAE1B-4713-41FE-88C2-10F00ABE1648}"/>
          </ac:spMkLst>
        </pc:spChg>
        <pc:spChg chg="mod">
          <ac:chgData name="Ragnhild Halvorsrud" userId="917ea340-fd63-490f-a7db-68428d24cf32" providerId="ADAL" clId="{3F26B701-AADC-4668-AAA4-FB7BA2B947B1}" dt="2020-06-19T09:05:36.020" v="2802" actId="790"/>
          <ac:spMkLst>
            <pc:docMk/>
            <pc:sldMk cId="2603697534" sldId="523"/>
            <ac:spMk id="639" creationId="{76D37B4E-F0B6-484C-A8E1-9A9C84AB4C6A}"/>
          </ac:spMkLst>
        </pc:spChg>
        <pc:spChg chg="mod">
          <ac:chgData name="Ragnhild Halvorsrud" userId="917ea340-fd63-490f-a7db-68428d24cf32" providerId="ADAL" clId="{3F26B701-AADC-4668-AAA4-FB7BA2B947B1}" dt="2020-06-19T09:05:36.022" v="2803" actId="790"/>
          <ac:spMkLst>
            <pc:docMk/>
            <pc:sldMk cId="2603697534" sldId="523"/>
            <ac:spMk id="640" creationId="{7A740749-A78A-4C8D-B86B-BE92E557F007}"/>
          </ac:spMkLst>
        </pc:spChg>
        <pc:spChg chg="mod">
          <ac:chgData name="Ragnhild Halvorsrud" userId="917ea340-fd63-490f-a7db-68428d24cf32" providerId="ADAL" clId="{3F26B701-AADC-4668-AAA4-FB7BA2B947B1}" dt="2020-06-19T09:05:36.024" v="2804" actId="790"/>
          <ac:spMkLst>
            <pc:docMk/>
            <pc:sldMk cId="2603697534" sldId="523"/>
            <ac:spMk id="641" creationId="{98711C28-C97E-4F5D-A889-6BCEE07EABCA}"/>
          </ac:spMkLst>
        </pc:spChg>
        <pc:spChg chg="mod">
          <ac:chgData name="Ragnhild Halvorsrud" userId="917ea340-fd63-490f-a7db-68428d24cf32" providerId="ADAL" clId="{3F26B701-AADC-4668-AAA4-FB7BA2B947B1}" dt="2020-06-19T09:05:36.025" v="2805" actId="790"/>
          <ac:spMkLst>
            <pc:docMk/>
            <pc:sldMk cId="2603697534" sldId="523"/>
            <ac:spMk id="644" creationId="{845AA360-42BF-4FCB-8042-A560440402CC}"/>
          </ac:spMkLst>
        </pc:spChg>
        <pc:spChg chg="mod">
          <ac:chgData name="Ragnhild Halvorsrud" userId="917ea340-fd63-490f-a7db-68428d24cf32" providerId="ADAL" clId="{3F26B701-AADC-4668-AAA4-FB7BA2B947B1}" dt="2020-06-19T09:05:36.027" v="2806" actId="790"/>
          <ac:spMkLst>
            <pc:docMk/>
            <pc:sldMk cId="2603697534" sldId="523"/>
            <ac:spMk id="645" creationId="{E2F58609-BFC3-4EF6-9198-96380A6D8853}"/>
          </ac:spMkLst>
        </pc:spChg>
        <pc:spChg chg="mod">
          <ac:chgData name="Ragnhild Halvorsrud" userId="917ea340-fd63-490f-a7db-68428d24cf32" providerId="ADAL" clId="{3F26B701-AADC-4668-AAA4-FB7BA2B947B1}" dt="2020-06-19T09:05:36.028" v="2807" actId="790"/>
          <ac:spMkLst>
            <pc:docMk/>
            <pc:sldMk cId="2603697534" sldId="523"/>
            <ac:spMk id="646" creationId="{B5AA9175-E0DB-4336-9171-C4E9FA7856B7}"/>
          </ac:spMkLst>
        </pc:spChg>
        <pc:spChg chg="mod">
          <ac:chgData name="Ragnhild Halvorsrud" userId="917ea340-fd63-490f-a7db-68428d24cf32" providerId="ADAL" clId="{3F26B701-AADC-4668-AAA4-FB7BA2B947B1}" dt="2020-06-19T09:05:36.030" v="2808" actId="790"/>
          <ac:spMkLst>
            <pc:docMk/>
            <pc:sldMk cId="2603697534" sldId="523"/>
            <ac:spMk id="647" creationId="{1D1DFC6D-4130-44E7-864E-AB2CB5DBEF15}"/>
          </ac:spMkLst>
        </pc:spChg>
        <pc:spChg chg="mod">
          <ac:chgData name="Ragnhild Halvorsrud" userId="917ea340-fd63-490f-a7db-68428d24cf32" providerId="ADAL" clId="{3F26B701-AADC-4668-AAA4-FB7BA2B947B1}" dt="2020-06-19T09:05:36.031" v="2809" actId="790"/>
          <ac:spMkLst>
            <pc:docMk/>
            <pc:sldMk cId="2603697534" sldId="523"/>
            <ac:spMk id="648" creationId="{9B496F17-85ED-4782-8547-4F05EEA11A58}"/>
          </ac:spMkLst>
        </pc:spChg>
        <pc:spChg chg="mod">
          <ac:chgData name="Ragnhild Halvorsrud" userId="917ea340-fd63-490f-a7db-68428d24cf32" providerId="ADAL" clId="{3F26B701-AADC-4668-AAA4-FB7BA2B947B1}" dt="2020-06-19T09:05:36.033" v="2810" actId="790"/>
          <ac:spMkLst>
            <pc:docMk/>
            <pc:sldMk cId="2603697534" sldId="523"/>
            <ac:spMk id="649" creationId="{58F98B75-BBA4-4B4E-AC5F-20437DCDA0E3}"/>
          </ac:spMkLst>
        </pc:spChg>
        <pc:spChg chg="mod">
          <ac:chgData name="Ragnhild Halvorsrud" userId="917ea340-fd63-490f-a7db-68428d24cf32" providerId="ADAL" clId="{3F26B701-AADC-4668-AAA4-FB7BA2B947B1}" dt="2020-06-19T09:05:36.034" v="2811" actId="790"/>
          <ac:spMkLst>
            <pc:docMk/>
            <pc:sldMk cId="2603697534" sldId="523"/>
            <ac:spMk id="650" creationId="{EC68C981-5157-458F-910F-A47DCFD9CDA6}"/>
          </ac:spMkLst>
        </pc:spChg>
        <pc:spChg chg="mod">
          <ac:chgData name="Ragnhild Halvorsrud" userId="917ea340-fd63-490f-a7db-68428d24cf32" providerId="ADAL" clId="{3F26B701-AADC-4668-AAA4-FB7BA2B947B1}" dt="2020-06-19T09:05:36.036" v="2812" actId="790"/>
          <ac:spMkLst>
            <pc:docMk/>
            <pc:sldMk cId="2603697534" sldId="523"/>
            <ac:spMk id="653" creationId="{5CFAF07A-FBC2-4F9B-9144-6D23101AB7BA}"/>
          </ac:spMkLst>
        </pc:spChg>
        <pc:spChg chg="mod">
          <ac:chgData name="Ragnhild Halvorsrud" userId="917ea340-fd63-490f-a7db-68428d24cf32" providerId="ADAL" clId="{3F26B701-AADC-4668-AAA4-FB7BA2B947B1}" dt="2020-06-19T09:05:36.037" v="2813" actId="790"/>
          <ac:spMkLst>
            <pc:docMk/>
            <pc:sldMk cId="2603697534" sldId="523"/>
            <ac:spMk id="654" creationId="{3CE2B54D-8215-4C07-8190-78EDDEFE3E38}"/>
          </ac:spMkLst>
        </pc:spChg>
        <pc:spChg chg="mod">
          <ac:chgData name="Ragnhild Halvorsrud" userId="917ea340-fd63-490f-a7db-68428d24cf32" providerId="ADAL" clId="{3F26B701-AADC-4668-AAA4-FB7BA2B947B1}" dt="2020-06-19T09:05:36.039" v="2814" actId="790"/>
          <ac:spMkLst>
            <pc:docMk/>
            <pc:sldMk cId="2603697534" sldId="523"/>
            <ac:spMk id="655" creationId="{7A2DD35C-A670-48D6-B6AE-CF525F15D0E3}"/>
          </ac:spMkLst>
        </pc:spChg>
        <pc:spChg chg="mod">
          <ac:chgData name="Ragnhild Halvorsrud" userId="917ea340-fd63-490f-a7db-68428d24cf32" providerId="ADAL" clId="{3F26B701-AADC-4668-AAA4-FB7BA2B947B1}" dt="2020-06-19T09:05:36.041" v="2815" actId="790"/>
          <ac:spMkLst>
            <pc:docMk/>
            <pc:sldMk cId="2603697534" sldId="523"/>
            <ac:spMk id="656" creationId="{CCF8A5FF-94A8-418F-A879-F179A0937B84}"/>
          </ac:spMkLst>
        </pc:spChg>
        <pc:spChg chg="mod">
          <ac:chgData name="Ragnhild Halvorsrud" userId="917ea340-fd63-490f-a7db-68428d24cf32" providerId="ADAL" clId="{3F26B701-AADC-4668-AAA4-FB7BA2B947B1}" dt="2020-06-19T09:05:36.042" v="2816" actId="790"/>
          <ac:spMkLst>
            <pc:docMk/>
            <pc:sldMk cId="2603697534" sldId="523"/>
            <ac:spMk id="657" creationId="{370FE0D6-E591-4824-9166-A85A52A46EDB}"/>
          </ac:spMkLst>
        </pc:spChg>
        <pc:spChg chg="mod">
          <ac:chgData name="Ragnhild Halvorsrud" userId="917ea340-fd63-490f-a7db-68428d24cf32" providerId="ADAL" clId="{3F26B701-AADC-4668-AAA4-FB7BA2B947B1}" dt="2020-06-19T09:05:36.044" v="2817" actId="790"/>
          <ac:spMkLst>
            <pc:docMk/>
            <pc:sldMk cId="2603697534" sldId="523"/>
            <ac:spMk id="658" creationId="{14E0C293-EAEE-4716-9516-4735503C41E1}"/>
          </ac:spMkLst>
        </pc:spChg>
        <pc:spChg chg="mod">
          <ac:chgData name="Ragnhild Halvorsrud" userId="917ea340-fd63-490f-a7db-68428d24cf32" providerId="ADAL" clId="{3F26B701-AADC-4668-AAA4-FB7BA2B947B1}" dt="2020-06-19T09:05:36.045" v="2818" actId="790"/>
          <ac:spMkLst>
            <pc:docMk/>
            <pc:sldMk cId="2603697534" sldId="523"/>
            <ac:spMk id="659" creationId="{14F3001C-2248-4879-838F-6A406EBB0799}"/>
          </ac:spMkLst>
        </pc:spChg>
        <pc:spChg chg="mod">
          <ac:chgData name="Ragnhild Halvorsrud" userId="917ea340-fd63-490f-a7db-68428d24cf32" providerId="ADAL" clId="{3F26B701-AADC-4668-AAA4-FB7BA2B947B1}" dt="2020-06-19T09:05:36.047" v="2819" actId="790"/>
          <ac:spMkLst>
            <pc:docMk/>
            <pc:sldMk cId="2603697534" sldId="523"/>
            <ac:spMk id="662" creationId="{88EF2AD5-6266-45FB-82F4-BAA49B566907}"/>
          </ac:spMkLst>
        </pc:spChg>
        <pc:spChg chg="mod">
          <ac:chgData name="Ragnhild Halvorsrud" userId="917ea340-fd63-490f-a7db-68428d24cf32" providerId="ADAL" clId="{3F26B701-AADC-4668-AAA4-FB7BA2B947B1}" dt="2020-06-19T09:05:36.048" v="2820" actId="790"/>
          <ac:spMkLst>
            <pc:docMk/>
            <pc:sldMk cId="2603697534" sldId="523"/>
            <ac:spMk id="663" creationId="{B3DF3941-BEDE-4144-A89B-7E275427AB2B}"/>
          </ac:spMkLst>
        </pc:spChg>
        <pc:spChg chg="mod">
          <ac:chgData name="Ragnhild Halvorsrud" userId="917ea340-fd63-490f-a7db-68428d24cf32" providerId="ADAL" clId="{3F26B701-AADC-4668-AAA4-FB7BA2B947B1}" dt="2020-06-19T09:05:36.050" v="2821" actId="790"/>
          <ac:spMkLst>
            <pc:docMk/>
            <pc:sldMk cId="2603697534" sldId="523"/>
            <ac:spMk id="664" creationId="{F7419B98-2DE2-42A9-816D-BBE7EBB11953}"/>
          </ac:spMkLst>
        </pc:spChg>
        <pc:spChg chg="mod">
          <ac:chgData name="Ragnhild Halvorsrud" userId="917ea340-fd63-490f-a7db-68428d24cf32" providerId="ADAL" clId="{3F26B701-AADC-4668-AAA4-FB7BA2B947B1}" dt="2020-06-19T09:05:36.051" v="2822" actId="790"/>
          <ac:spMkLst>
            <pc:docMk/>
            <pc:sldMk cId="2603697534" sldId="523"/>
            <ac:spMk id="665" creationId="{3F073311-D562-4FE9-B715-79A05C904267}"/>
          </ac:spMkLst>
        </pc:spChg>
        <pc:spChg chg="mod">
          <ac:chgData name="Ragnhild Halvorsrud" userId="917ea340-fd63-490f-a7db-68428d24cf32" providerId="ADAL" clId="{3F26B701-AADC-4668-AAA4-FB7BA2B947B1}" dt="2020-06-19T09:05:36.053" v="2823" actId="790"/>
          <ac:spMkLst>
            <pc:docMk/>
            <pc:sldMk cId="2603697534" sldId="523"/>
            <ac:spMk id="666" creationId="{B2F6B83A-5BEA-45D0-89FB-29E2612DA2B4}"/>
          </ac:spMkLst>
        </pc:spChg>
        <pc:spChg chg="mod">
          <ac:chgData name="Ragnhild Halvorsrud" userId="917ea340-fd63-490f-a7db-68428d24cf32" providerId="ADAL" clId="{3F26B701-AADC-4668-AAA4-FB7BA2B947B1}" dt="2020-06-19T09:05:36.054" v="2824" actId="790"/>
          <ac:spMkLst>
            <pc:docMk/>
            <pc:sldMk cId="2603697534" sldId="523"/>
            <ac:spMk id="667" creationId="{8A11EAAC-4EE4-43D7-8B50-18D08056887A}"/>
          </ac:spMkLst>
        </pc:spChg>
        <pc:spChg chg="mod">
          <ac:chgData name="Ragnhild Halvorsrud" userId="917ea340-fd63-490f-a7db-68428d24cf32" providerId="ADAL" clId="{3F26B701-AADC-4668-AAA4-FB7BA2B947B1}" dt="2020-06-19T09:05:36.056" v="2825" actId="790"/>
          <ac:spMkLst>
            <pc:docMk/>
            <pc:sldMk cId="2603697534" sldId="523"/>
            <ac:spMk id="668" creationId="{1DB993DC-17A9-43D6-92CF-04385A7AAA1F}"/>
          </ac:spMkLst>
        </pc:spChg>
        <pc:spChg chg="mod">
          <ac:chgData name="Ragnhild Halvorsrud" userId="917ea340-fd63-490f-a7db-68428d24cf32" providerId="ADAL" clId="{3F26B701-AADC-4668-AAA4-FB7BA2B947B1}" dt="2020-06-19T09:05:36.057" v="2826" actId="790"/>
          <ac:spMkLst>
            <pc:docMk/>
            <pc:sldMk cId="2603697534" sldId="523"/>
            <ac:spMk id="671" creationId="{E97FD160-960F-4229-8252-30F7A9982358}"/>
          </ac:spMkLst>
        </pc:spChg>
        <pc:spChg chg="mod">
          <ac:chgData name="Ragnhild Halvorsrud" userId="917ea340-fd63-490f-a7db-68428d24cf32" providerId="ADAL" clId="{3F26B701-AADC-4668-AAA4-FB7BA2B947B1}" dt="2020-06-19T09:05:36.059" v="2827" actId="790"/>
          <ac:spMkLst>
            <pc:docMk/>
            <pc:sldMk cId="2603697534" sldId="523"/>
            <ac:spMk id="672" creationId="{780916AF-9AEC-4B40-8A24-A60200CA52B5}"/>
          </ac:spMkLst>
        </pc:spChg>
        <pc:spChg chg="mod">
          <ac:chgData name="Ragnhild Halvorsrud" userId="917ea340-fd63-490f-a7db-68428d24cf32" providerId="ADAL" clId="{3F26B701-AADC-4668-AAA4-FB7BA2B947B1}" dt="2020-06-19T09:05:36.060" v="2828" actId="790"/>
          <ac:spMkLst>
            <pc:docMk/>
            <pc:sldMk cId="2603697534" sldId="523"/>
            <ac:spMk id="673" creationId="{FBE5398C-4A27-46DB-B2B1-D5C8C3946B1F}"/>
          </ac:spMkLst>
        </pc:spChg>
        <pc:spChg chg="mod">
          <ac:chgData name="Ragnhild Halvorsrud" userId="917ea340-fd63-490f-a7db-68428d24cf32" providerId="ADAL" clId="{3F26B701-AADC-4668-AAA4-FB7BA2B947B1}" dt="2020-06-19T09:05:36.062" v="2829" actId="790"/>
          <ac:spMkLst>
            <pc:docMk/>
            <pc:sldMk cId="2603697534" sldId="523"/>
            <ac:spMk id="674" creationId="{1C798D05-06A2-437C-A34F-6E108172DDBC}"/>
          </ac:spMkLst>
        </pc:spChg>
        <pc:spChg chg="mod">
          <ac:chgData name="Ragnhild Halvorsrud" userId="917ea340-fd63-490f-a7db-68428d24cf32" providerId="ADAL" clId="{3F26B701-AADC-4668-AAA4-FB7BA2B947B1}" dt="2020-06-19T09:05:36.063" v="2830" actId="790"/>
          <ac:spMkLst>
            <pc:docMk/>
            <pc:sldMk cId="2603697534" sldId="523"/>
            <ac:spMk id="675" creationId="{8D78E635-CD80-48F3-B94D-87EFB74B0D6B}"/>
          </ac:spMkLst>
        </pc:spChg>
        <pc:spChg chg="mod">
          <ac:chgData name="Ragnhild Halvorsrud" userId="917ea340-fd63-490f-a7db-68428d24cf32" providerId="ADAL" clId="{3F26B701-AADC-4668-AAA4-FB7BA2B947B1}" dt="2020-06-19T09:05:36.065" v="2831" actId="790"/>
          <ac:spMkLst>
            <pc:docMk/>
            <pc:sldMk cId="2603697534" sldId="523"/>
            <ac:spMk id="676" creationId="{179F0585-DB96-4864-A805-733824DF03A6}"/>
          </ac:spMkLst>
        </pc:spChg>
        <pc:spChg chg="mod">
          <ac:chgData name="Ragnhild Halvorsrud" userId="917ea340-fd63-490f-a7db-68428d24cf32" providerId="ADAL" clId="{3F26B701-AADC-4668-AAA4-FB7BA2B947B1}" dt="2020-06-19T09:05:36.067" v="2832" actId="790"/>
          <ac:spMkLst>
            <pc:docMk/>
            <pc:sldMk cId="2603697534" sldId="523"/>
            <ac:spMk id="677" creationId="{5E45CC96-825D-45E3-8D2B-853A04E42C65}"/>
          </ac:spMkLst>
        </pc:spChg>
        <pc:spChg chg="mod">
          <ac:chgData name="Ragnhild Halvorsrud" userId="917ea340-fd63-490f-a7db-68428d24cf32" providerId="ADAL" clId="{3F26B701-AADC-4668-AAA4-FB7BA2B947B1}" dt="2020-06-19T09:05:36.081" v="2838" actId="790"/>
          <ac:spMkLst>
            <pc:docMk/>
            <pc:sldMk cId="2603697534" sldId="523"/>
            <ac:spMk id="680" creationId="{4F542749-CA03-4BB9-92A5-99983BC1514A}"/>
          </ac:spMkLst>
        </pc:spChg>
        <pc:spChg chg="mod">
          <ac:chgData name="Ragnhild Halvorsrud" userId="917ea340-fd63-490f-a7db-68428d24cf32" providerId="ADAL" clId="{3F26B701-AADC-4668-AAA4-FB7BA2B947B1}" dt="2020-06-19T09:05:36.083" v="2839" actId="790"/>
          <ac:spMkLst>
            <pc:docMk/>
            <pc:sldMk cId="2603697534" sldId="523"/>
            <ac:spMk id="681" creationId="{16642BEB-F9DF-4105-9707-ED04986A2286}"/>
          </ac:spMkLst>
        </pc:spChg>
        <pc:spChg chg="mod">
          <ac:chgData name="Ragnhild Halvorsrud" userId="917ea340-fd63-490f-a7db-68428d24cf32" providerId="ADAL" clId="{3F26B701-AADC-4668-AAA4-FB7BA2B947B1}" dt="2020-06-19T09:05:36.084" v="2840" actId="790"/>
          <ac:spMkLst>
            <pc:docMk/>
            <pc:sldMk cId="2603697534" sldId="523"/>
            <ac:spMk id="686" creationId="{195477BE-F027-40AB-8D0C-001F02FBD9AE}"/>
          </ac:spMkLst>
        </pc:spChg>
        <pc:spChg chg="mod">
          <ac:chgData name="Ragnhild Halvorsrud" userId="917ea340-fd63-490f-a7db-68428d24cf32" providerId="ADAL" clId="{3F26B701-AADC-4668-AAA4-FB7BA2B947B1}" dt="2020-06-19T09:05:36.086" v="2841" actId="790"/>
          <ac:spMkLst>
            <pc:docMk/>
            <pc:sldMk cId="2603697534" sldId="523"/>
            <ac:spMk id="689" creationId="{9F448F75-3874-4490-A536-425D8084A5DC}"/>
          </ac:spMkLst>
        </pc:spChg>
        <pc:spChg chg="mod">
          <ac:chgData name="Ragnhild Halvorsrud" userId="917ea340-fd63-490f-a7db-68428d24cf32" providerId="ADAL" clId="{3F26B701-AADC-4668-AAA4-FB7BA2B947B1}" dt="2020-06-19T09:05:36.087" v="2842" actId="790"/>
          <ac:spMkLst>
            <pc:docMk/>
            <pc:sldMk cId="2603697534" sldId="523"/>
            <ac:spMk id="690" creationId="{89FBA0EA-BB05-4169-A8D9-0270D7C5763B}"/>
          </ac:spMkLst>
        </pc:spChg>
        <pc:spChg chg="mod">
          <ac:chgData name="Ragnhild Halvorsrud" userId="917ea340-fd63-490f-a7db-68428d24cf32" providerId="ADAL" clId="{3F26B701-AADC-4668-AAA4-FB7BA2B947B1}" dt="2020-06-19T09:05:36.089" v="2843" actId="790"/>
          <ac:spMkLst>
            <pc:docMk/>
            <pc:sldMk cId="2603697534" sldId="523"/>
            <ac:spMk id="695" creationId="{25DA16DD-C8E4-4AC0-8C19-03E424EBAC72}"/>
          </ac:spMkLst>
        </pc:spChg>
        <pc:spChg chg="mod">
          <ac:chgData name="Ragnhild Halvorsrud" userId="917ea340-fd63-490f-a7db-68428d24cf32" providerId="ADAL" clId="{3F26B701-AADC-4668-AAA4-FB7BA2B947B1}" dt="2020-06-19T09:05:35.943" v="2757" actId="790"/>
          <ac:spMkLst>
            <pc:docMk/>
            <pc:sldMk cId="2603697534" sldId="523"/>
            <ac:spMk id="697" creationId="{5E4AB334-9376-4A0C-9049-4B0ED4F9BCB9}"/>
          </ac:spMkLst>
        </pc:spChg>
        <pc:spChg chg="mod">
          <ac:chgData name="Ragnhild Halvorsrud" userId="917ea340-fd63-490f-a7db-68428d24cf32" providerId="ADAL" clId="{3F26B701-AADC-4668-AAA4-FB7BA2B947B1}" dt="2020-06-19T09:05:35.944" v="2758" actId="790"/>
          <ac:spMkLst>
            <pc:docMk/>
            <pc:sldMk cId="2603697534" sldId="523"/>
            <ac:spMk id="698" creationId="{A060CEDF-C072-4222-95EF-359C85E1C8FC}"/>
          </ac:spMkLst>
        </pc:spChg>
        <pc:spChg chg="mod">
          <ac:chgData name="Ragnhild Halvorsrud" userId="917ea340-fd63-490f-a7db-68428d24cf32" providerId="ADAL" clId="{3F26B701-AADC-4668-AAA4-FB7BA2B947B1}" dt="2020-06-19T09:05:35.946" v="2759" actId="790"/>
          <ac:spMkLst>
            <pc:docMk/>
            <pc:sldMk cId="2603697534" sldId="523"/>
            <ac:spMk id="699" creationId="{9A110AD8-2502-4A09-937C-76BBF924BB18}"/>
          </ac:spMkLst>
        </pc:spChg>
        <pc:spChg chg="mod">
          <ac:chgData name="Ragnhild Halvorsrud" userId="917ea340-fd63-490f-a7db-68428d24cf32" providerId="ADAL" clId="{3F26B701-AADC-4668-AAA4-FB7BA2B947B1}" dt="2020-06-19T09:05:35.947" v="2760" actId="790"/>
          <ac:spMkLst>
            <pc:docMk/>
            <pc:sldMk cId="2603697534" sldId="523"/>
            <ac:spMk id="700" creationId="{C5E86649-3203-4B14-9DDE-DC765949BD1C}"/>
          </ac:spMkLst>
        </pc:spChg>
        <pc:spChg chg="mod">
          <ac:chgData name="Ragnhild Halvorsrud" userId="917ea340-fd63-490f-a7db-68428d24cf32" providerId="ADAL" clId="{3F26B701-AADC-4668-AAA4-FB7BA2B947B1}" dt="2020-06-19T09:05:35.949" v="2761" actId="790"/>
          <ac:spMkLst>
            <pc:docMk/>
            <pc:sldMk cId="2603697534" sldId="523"/>
            <ac:spMk id="701" creationId="{F3077DAC-72D2-4533-8CD5-088BA5B28D55}"/>
          </ac:spMkLst>
        </pc:spChg>
        <pc:spChg chg="mod">
          <ac:chgData name="Ragnhild Halvorsrud" userId="917ea340-fd63-490f-a7db-68428d24cf32" providerId="ADAL" clId="{3F26B701-AADC-4668-AAA4-FB7BA2B947B1}" dt="2020-06-19T09:05:35.950" v="2762" actId="790"/>
          <ac:spMkLst>
            <pc:docMk/>
            <pc:sldMk cId="2603697534" sldId="523"/>
            <ac:spMk id="702" creationId="{10AF5F1E-938E-4BCA-A345-FA0A53B88979}"/>
          </ac:spMkLst>
        </pc:spChg>
        <pc:spChg chg="mod">
          <ac:chgData name="Ragnhild Halvorsrud" userId="917ea340-fd63-490f-a7db-68428d24cf32" providerId="ADAL" clId="{3F26B701-AADC-4668-AAA4-FB7BA2B947B1}" dt="2020-06-19T09:05:36.006" v="2793" actId="790"/>
          <ac:spMkLst>
            <pc:docMk/>
            <pc:sldMk cId="2603697534" sldId="523"/>
            <ac:spMk id="703" creationId="{11713DA1-B715-4255-B9B6-74FBA3FEF497}"/>
          </ac:spMkLst>
        </pc:spChg>
        <pc:spChg chg="mod">
          <ac:chgData name="Ragnhild Halvorsrud" userId="917ea340-fd63-490f-a7db-68428d24cf32" providerId="ADAL" clId="{3F26B701-AADC-4668-AAA4-FB7BA2B947B1}" dt="2020-06-19T09:05:36.007" v="2794" actId="790"/>
          <ac:spMkLst>
            <pc:docMk/>
            <pc:sldMk cId="2603697534" sldId="523"/>
            <ac:spMk id="704" creationId="{BB7B050F-1F6E-4020-9415-15A91BA04EA1}"/>
          </ac:spMkLst>
        </pc:spChg>
        <pc:spChg chg="mod">
          <ac:chgData name="Ragnhild Halvorsrud" userId="917ea340-fd63-490f-a7db-68428d24cf32" providerId="ADAL" clId="{3F26B701-AADC-4668-AAA4-FB7BA2B947B1}" dt="2020-06-19T09:05:36.009" v="2795" actId="790"/>
          <ac:spMkLst>
            <pc:docMk/>
            <pc:sldMk cId="2603697534" sldId="523"/>
            <ac:spMk id="705" creationId="{8725E4D3-E4B3-4FB6-AEC8-05BB70846382}"/>
          </ac:spMkLst>
        </pc:spChg>
        <pc:spChg chg="mod">
          <ac:chgData name="Ragnhild Halvorsrud" userId="917ea340-fd63-490f-a7db-68428d24cf32" providerId="ADAL" clId="{3F26B701-AADC-4668-AAA4-FB7BA2B947B1}" dt="2020-06-19T09:05:36.010" v="2796" actId="790"/>
          <ac:spMkLst>
            <pc:docMk/>
            <pc:sldMk cId="2603697534" sldId="523"/>
            <ac:spMk id="706" creationId="{442FB227-3075-47AA-9D92-0AD56F44EA45}"/>
          </ac:spMkLst>
        </pc:spChg>
        <pc:spChg chg="mod">
          <ac:chgData name="Ragnhild Halvorsrud" userId="917ea340-fd63-490f-a7db-68428d24cf32" providerId="ADAL" clId="{3F26B701-AADC-4668-AAA4-FB7BA2B947B1}" dt="2020-06-19T09:05:36.012" v="2797" actId="790"/>
          <ac:spMkLst>
            <pc:docMk/>
            <pc:sldMk cId="2603697534" sldId="523"/>
            <ac:spMk id="707" creationId="{CC33A6B1-61AB-4F3D-88F3-EF23C640BEA0}"/>
          </ac:spMkLst>
        </pc:spChg>
        <pc:spChg chg="mod">
          <ac:chgData name="Ragnhild Halvorsrud" userId="917ea340-fd63-490f-a7db-68428d24cf32" providerId="ADAL" clId="{3F26B701-AADC-4668-AAA4-FB7BA2B947B1}" dt="2020-06-19T09:05:36.069" v="2833" actId="790"/>
          <ac:spMkLst>
            <pc:docMk/>
            <pc:sldMk cId="2603697534" sldId="523"/>
            <ac:spMk id="716" creationId="{1EA989C3-D25A-4473-8032-963ED77D0859}"/>
          </ac:spMkLst>
        </pc:spChg>
        <pc:spChg chg="mod">
          <ac:chgData name="Ragnhild Halvorsrud" userId="917ea340-fd63-490f-a7db-68428d24cf32" providerId="ADAL" clId="{3F26B701-AADC-4668-AAA4-FB7BA2B947B1}" dt="2020-06-19T09:05:36.071" v="2834" actId="790"/>
          <ac:spMkLst>
            <pc:docMk/>
            <pc:sldMk cId="2603697534" sldId="523"/>
            <ac:spMk id="717" creationId="{121EDC8A-6D84-4BDC-80CA-CAF46BF334BB}"/>
          </ac:spMkLst>
        </pc:spChg>
        <pc:spChg chg="mod">
          <ac:chgData name="Ragnhild Halvorsrud" userId="917ea340-fd63-490f-a7db-68428d24cf32" providerId="ADAL" clId="{3F26B701-AADC-4668-AAA4-FB7BA2B947B1}" dt="2020-06-19T09:05:36.074" v="2835" actId="790"/>
          <ac:spMkLst>
            <pc:docMk/>
            <pc:sldMk cId="2603697534" sldId="523"/>
            <ac:spMk id="718" creationId="{468DE55B-13EC-4D35-ABC7-84762D16AE85}"/>
          </ac:spMkLst>
        </pc:spChg>
        <pc:spChg chg="mod">
          <ac:chgData name="Ragnhild Halvorsrud" userId="917ea340-fd63-490f-a7db-68428d24cf32" providerId="ADAL" clId="{3F26B701-AADC-4668-AAA4-FB7BA2B947B1}" dt="2020-06-19T09:05:36.076" v="2836" actId="790"/>
          <ac:spMkLst>
            <pc:docMk/>
            <pc:sldMk cId="2603697534" sldId="523"/>
            <ac:spMk id="719" creationId="{F972DDB3-84D7-4611-9BC7-57E634DC0C72}"/>
          </ac:spMkLst>
        </pc:spChg>
        <pc:spChg chg="mod">
          <ac:chgData name="Ragnhild Halvorsrud" userId="917ea340-fd63-490f-a7db-68428d24cf32" providerId="ADAL" clId="{3F26B701-AADC-4668-AAA4-FB7BA2B947B1}" dt="2020-06-19T09:05:36.078" v="2837" actId="790"/>
          <ac:spMkLst>
            <pc:docMk/>
            <pc:sldMk cId="2603697534" sldId="523"/>
            <ac:spMk id="720" creationId="{418A9580-BFC4-4B93-9CCB-635FA58E030E}"/>
          </ac:spMkLst>
        </pc:spChg>
        <pc:spChg chg="mod">
          <ac:chgData name="Ragnhild Halvorsrud" userId="917ea340-fd63-490f-a7db-68428d24cf32" providerId="ADAL" clId="{3F26B701-AADC-4668-AAA4-FB7BA2B947B1}" dt="2020-06-19T09:05:36.090" v="2844" actId="790"/>
          <ac:spMkLst>
            <pc:docMk/>
            <pc:sldMk cId="2603697534" sldId="523"/>
            <ac:spMk id="748" creationId="{D7A6DE4D-B33F-4024-80C6-6017A8336099}"/>
          </ac:spMkLst>
        </pc:spChg>
        <pc:spChg chg="mod">
          <ac:chgData name="Ragnhild Halvorsrud" userId="917ea340-fd63-490f-a7db-68428d24cf32" providerId="ADAL" clId="{3F26B701-AADC-4668-AAA4-FB7BA2B947B1}" dt="2020-06-19T09:05:36.092" v="2845" actId="790"/>
          <ac:spMkLst>
            <pc:docMk/>
            <pc:sldMk cId="2603697534" sldId="523"/>
            <ac:spMk id="749" creationId="{B6AD12E3-D027-4C18-96C1-9F58051D9E8F}"/>
          </ac:spMkLst>
        </pc:spChg>
        <pc:spChg chg="mod">
          <ac:chgData name="Ragnhild Halvorsrud" userId="917ea340-fd63-490f-a7db-68428d24cf32" providerId="ADAL" clId="{3F26B701-AADC-4668-AAA4-FB7BA2B947B1}" dt="2020-06-19T09:05:36.094" v="2846" actId="790"/>
          <ac:spMkLst>
            <pc:docMk/>
            <pc:sldMk cId="2603697534" sldId="523"/>
            <ac:spMk id="754" creationId="{64A4545C-005C-4885-B60D-3573912E34D6}"/>
          </ac:spMkLst>
        </pc:spChg>
        <pc:spChg chg="mod">
          <ac:chgData name="Ragnhild Halvorsrud" userId="917ea340-fd63-490f-a7db-68428d24cf32" providerId="ADAL" clId="{3F26B701-AADC-4668-AAA4-FB7BA2B947B1}" dt="2020-06-19T09:05:36.095" v="2847" actId="790"/>
          <ac:spMkLst>
            <pc:docMk/>
            <pc:sldMk cId="2603697534" sldId="523"/>
            <ac:spMk id="755" creationId="{2585A5D2-53AC-4A43-B6BC-D36964075F07}"/>
          </ac:spMkLst>
        </pc:spChg>
        <pc:spChg chg="mod">
          <ac:chgData name="Ragnhild Halvorsrud" userId="917ea340-fd63-490f-a7db-68428d24cf32" providerId="ADAL" clId="{3F26B701-AADC-4668-AAA4-FB7BA2B947B1}" dt="2020-06-19T09:05:36.097" v="2848" actId="790"/>
          <ac:spMkLst>
            <pc:docMk/>
            <pc:sldMk cId="2603697534" sldId="523"/>
            <ac:spMk id="756" creationId="{6A446A45-1253-4759-A5A9-C5FDD872E287}"/>
          </ac:spMkLst>
        </pc:spChg>
        <pc:spChg chg="mod">
          <ac:chgData name="Ragnhild Halvorsrud" userId="917ea340-fd63-490f-a7db-68428d24cf32" providerId="ADAL" clId="{3F26B701-AADC-4668-AAA4-FB7BA2B947B1}" dt="2020-06-19T09:05:36.099" v="2849" actId="790"/>
          <ac:spMkLst>
            <pc:docMk/>
            <pc:sldMk cId="2603697534" sldId="523"/>
            <ac:spMk id="757" creationId="{DFED6113-9DCF-4D03-BCFB-0B04EA4A9023}"/>
          </ac:spMkLst>
        </pc:spChg>
        <pc:spChg chg="mod">
          <ac:chgData name="Ragnhild Halvorsrud" userId="917ea340-fd63-490f-a7db-68428d24cf32" providerId="ADAL" clId="{3F26B701-AADC-4668-AAA4-FB7BA2B947B1}" dt="2020-06-19T09:05:36.102" v="2850" actId="790"/>
          <ac:spMkLst>
            <pc:docMk/>
            <pc:sldMk cId="2603697534" sldId="523"/>
            <ac:spMk id="760" creationId="{96D4EFF9-79EB-42FD-8E21-6953693F4245}"/>
          </ac:spMkLst>
        </pc:spChg>
        <pc:spChg chg="mod">
          <ac:chgData name="Ragnhild Halvorsrud" userId="917ea340-fd63-490f-a7db-68428d24cf32" providerId="ADAL" clId="{3F26B701-AADC-4668-AAA4-FB7BA2B947B1}" dt="2020-06-19T09:05:36.104" v="2851" actId="790"/>
          <ac:spMkLst>
            <pc:docMk/>
            <pc:sldMk cId="2603697534" sldId="523"/>
            <ac:spMk id="762" creationId="{8A4BF165-7ACF-4D3E-8A72-B2EDE20E2864}"/>
          </ac:spMkLst>
        </pc:spChg>
        <pc:spChg chg="mod">
          <ac:chgData name="Ragnhild Halvorsrud" userId="917ea340-fd63-490f-a7db-68428d24cf32" providerId="ADAL" clId="{3F26B701-AADC-4668-AAA4-FB7BA2B947B1}" dt="2020-06-19T09:05:36.106" v="2852" actId="790"/>
          <ac:spMkLst>
            <pc:docMk/>
            <pc:sldMk cId="2603697534" sldId="523"/>
            <ac:spMk id="763" creationId="{638F76A3-8E46-43DE-9725-F85A9F2551A2}"/>
          </ac:spMkLst>
        </pc:spChg>
        <pc:spChg chg="mod">
          <ac:chgData name="Ragnhild Halvorsrud" userId="917ea340-fd63-490f-a7db-68428d24cf32" providerId="ADAL" clId="{3F26B701-AADC-4668-AAA4-FB7BA2B947B1}" dt="2020-06-19T09:05:36.107" v="2853" actId="790"/>
          <ac:spMkLst>
            <pc:docMk/>
            <pc:sldMk cId="2603697534" sldId="523"/>
            <ac:spMk id="764" creationId="{ECC1C073-3134-43B0-B302-5129E8521A02}"/>
          </ac:spMkLst>
        </pc:spChg>
        <pc:spChg chg="mod">
          <ac:chgData name="Ragnhild Halvorsrud" userId="917ea340-fd63-490f-a7db-68428d24cf32" providerId="ADAL" clId="{3F26B701-AADC-4668-AAA4-FB7BA2B947B1}" dt="2020-06-19T09:05:36.109" v="2854" actId="790"/>
          <ac:spMkLst>
            <pc:docMk/>
            <pc:sldMk cId="2603697534" sldId="523"/>
            <ac:spMk id="765" creationId="{CB17104D-5B2B-498E-84DF-49F0B09DC8EB}"/>
          </ac:spMkLst>
        </pc:spChg>
        <pc:spChg chg="mod">
          <ac:chgData name="Ragnhild Halvorsrud" userId="917ea340-fd63-490f-a7db-68428d24cf32" providerId="ADAL" clId="{3F26B701-AADC-4668-AAA4-FB7BA2B947B1}" dt="2020-06-19T09:05:36.110" v="2855" actId="790"/>
          <ac:spMkLst>
            <pc:docMk/>
            <pc:sldMk cId="2603697534" sldId="523"/>
            <ac:spMk id="768" creationId="{C8D19217-4D8E-45F7-ACAF-BF8DF4ABD19E}"/>
          </ac:spMkLst>
        </pc:spChg>
        <pc:spChg chg="mod">
          <ac:chgData name="Ragnhild Halvorsrud" userId="917ea340-fd63-490f-a7db-68428d24cf32" providerId="ADAL" clId="{3F26B701-AADC-4668-AAA4-FB7BA2B947B1}" dt="2020-06-19T09:05:36.112" v="2856" actId="790"/>
          <ac:spMkLst>
            <pc:docMk/>
            <pc:sldMk cId="2603697534" sldId="523"/>
            <ac:spMk id="770" creationId="{E4E17B52-7A3A-4490-AF95-36AB67721B84}"/>
          </ac:spMkLst>
        </pc:spChg>
        <pc:spChg chg="mod">
          <ac:chgData name="Ragnhild Halvorsrud" userId="917ea340-fd63-490f-a7db-68428d24cf32" providerId="ADAL" clId="{3F26B701-AADC-4668-AAA4-FB7BA2B947B1}" dt="2020-06-19T09:05:36.114" v="2857" actId="790"/>
          <ac:spMkLst>
            <pc:docMk/>
            <pc:sldMk cId="2603697534" sldId="523"/>
            <ac:spMk id="771" creationId="{0EAAC891-BF84-4C97-AB85-4FEEDA242149}"/>
          </ac:spMkLst>
        </pc:spChg>
        <pc:spChg chg="mod">
          <ac:chgData name="Ragnhild Halvorsrud" userId="917ea340-fd63-490f-a7db-68428d24cf32" providerId="ADAL" clId="{3F26B701-AADC-4668-AAA4-FB7BA2B947B1}" dt="2020-06-19T09:05:36.116" v="2858" actId="790"/>
          <ac:spMkLst>
            <pc:docMk/>
            <pc:sldMk cId="2603697534" sldId="523"/>
            <ac:spMk id="772" creationId="{0CC3F021-679E-4875-8084-4DA24F95D0CE}"/>
          </ac:spMkLst>
        </pc:spChg>
        <pc:spChg chg="mod">
          <ac:chgData name="Ragnhild Halvorsrud" userId="917ea340-fd63-490f-a7db-68428d24cf32" providerId="ADAL" clId="{3F26B701-AADC-4668-AAA4-FB7BA2B947B1}" dt="2020-06-19T09:05:36.118" v="2859" actId="790"/>
          <ac:spMkLst>
            <pc:docMk/>
            <pc:sldMk cId="2603697534" sldId="523"/>
            <ac:spMk id="773" creationId="{341EA19C-6D42-47B4-9ADE-C6094AE47D5D}"/>
          </ac:spMkLst>
        </pc:spChg>
        <pc:spChg chg="mod">
          <ac:chgData name="Ragnhild Halvorsrud" userId="917ea340-fd63-490f-a7db-68428d24cf32" providerId="ADAL" clId="{3F26B701-AADC-4668-AAA4-FB7BA2B947B1}" dt="2020-06-19T09:05:36.120" v="2860" actId="790"/>
          <ac:spMkLst>
            <pc:docMk/>
            <pc:sldMk cId="2603697534" sldId="523"/>
            <ac:spMk id="776" creationId="{0054E870-69B6-4C8F-925E-54BA2DCF7968}"/>
          </ac:spMkLst>
        </pc:spChg>
        <pc:spChg chg="mod">
          <ac:chgData name="Ragnhild Halvorsrud" userId="917ea340-fd63-490f-a7db-68428d24cf32" providerId="ADAL" clId="{3F26B701-AADC-4668-AAA4-FB7BA2B947B1}" dt="2020-06-19T09:05:36.122" v="2861" actId="790"/>
          <ac:spMkLst>
            <pc:docMk/>
            <pc:sldMk cId="2603697534" sldId="523"/>
            <ac:spMk id="778" creationId="{BEC9C6DE-EF3F-44C8-A069-2E4E29D0B0E3}"/>
          </ac:spMkLst>
        </pc:spChg>
        <pc:spChg chg="mod">
          <ac:chgData name="Ragnhild Halvorsrud" userId="917ea340-fd63-490f-a7db-68428d24cf32" providerId="ADAL" clId="{3F26B701-AADC-4668-AAA4-FB7BA2B947B1}" dt="2020-06-19T09:05:36.123" v="2862" actId="790"/>
          <ac:spMkLst>
            <pc:docMk/>
            <pc:sldMk cId="2603697534" sldId="523"/>
            <ac:spMk id="779" creationId="{C593AC3A-86DD-441B-927E-AF73552FCDEA}"/>
          </ac:spMkLst>
        </pc:spChg>
        <pc:spChg chg="mod">
          <ac:chgData name="Ragnhild Halvorsrud" userId="917ea340-fd63-490f-a7db-68428d24cf32" providerId="ADAL" clId="{3F26B701-AADC-4668-AAA4-FB7BA2B947B1}" dt="2020-06-19T09:05:36.125" v="2863" actId="790"/>
          <ac:spMkLst>
            <pc:docMk/>
            <pc:sldMk cId="2603697534" sldId="523"/>
            <ac:spMk id="780" creationId="{6A211EE5-3F69-4646-A7F3-2AFBF75D11D2}"/>
          </ac:spMkLst>
        </pc:spChg>
        <pc:spChg chg="mod">
          <ac:chgData name="Ragnhild Halvorsrud" userId="917ea340-fd63-490f-a7db-68428d24cf32" providerId="ADAL" clId="{3F26B701-AADC-4668-AAA4-FB7BA2B947B1}" dt="2020-06-19T09:05:36.126" v="2864" actId="790"/>
          <ac:spMkLst>
            <pc:docMk/>
            <pc:sldMk cId="2603697534" sldId="523"/>
            <ac:spMk id="781" creationId="{3F1AE0DC-33F7-426B-BB5B-B02200519721}"/>
          </ac:spMkLst>
        </pc:spChg>
        <pc:spChg chg="mod">
          <ac:chgData name="Ragnhild Halvorsrud" userId="917ea340-fd63-490f-a7db-68428d24cf32" providerId="ADAL" clId="{3F26B701-AADC-4668-AAA4-FB7BA2B947B1}" dt="2020-06-19T09:05:36.128" v="2865" actId="790"/>
          <ac:spMkLst>
            <pc:docMk/>
            <pc:sldMk cId="2603697534" sldId="523"/>
            <ac:spMk id="784" creationId="{1A026779-B69C-4B60-A026-D4B07A3D753B}"/>
          </ac:spMkLst>
        </pc:spChg>
        <pc:spChg chg="mod">
          <ac:chgData name="Ragnhild Halvorsrud" userId="917ea340-fd63-490f-a7db-68428d24cf32" providerId="ADAL" clId="{3F26B701-AADC-4668-AAA4-FB7BA2B947B1}" dt="2020-06-19T09:05:36.131" v="2866" actId="790"/>
          <ac:spMkLst>
            <pc:docMk/>
            <pc:sldMk cId="2603697534" sldId="523"/>
            <ac:spMk id="785" creationId="{1A145130-8701-4A37-B240-6FFF67C71B33}"/>
          </ac:spMkLst>
        </pc:spChg>
        <pc:spChg chg="mod">
          <ac:chgData name="Ragnhild Halvorsrud" userId="917ea340-fd63-490f-a7db-68428d24cf32" providerId="ADAL" clId="{3F26B701-AADC-4668-AAA4-FB7BA2B947B1}" dt="2020-06-19T09:05:36.133" v="2867" actId="790"/>
          <ac:spMkLst>
            <pc:docMk/>
            <pc:sldMk cId="2603697534" sldId="523"/>
            <ac:spMk id="786" creationId="{081E2B58-4138-407A-B7FD-FB597A1B4F1B}"/>
          </ac:spMkLst>
        </pc:spChg>
        <pc:spChg chg="mod">
          <ac:chgData name="Ragnhild Halvorsrud" userId="917ea340-fd63-490f-a7db-68428d24cf32" providerId="ADAL" clId="{3F26B701-AADC-4668-AAA4-FB7BA2B947B1}" dt="2020-06-19T09:05:36.134" v="2868" actId="790"/>
          <ac:spMkLst>
            <pc:docMk/>
            <pc:sldMk cId="2603697534" sldId="523"/>
            <ac:spMk id="787" creationId="{6BA6D7E1-33AC-48CE-906D-DFFC08C21BB9}"/>
          </ac:spMkLst>
        </pc:spChg>
        <pc:spChg chg="mod">
          <ac:chgData name="Ragnhild Halvorsrud" userId="917ea340-fd63-490f-a7db-68428d24cf32" providerId="ADAL" clId="{3F26B701-AADC-4668-AAA4-FB7BA2B947B1}" dt="2020-06-19T09:05:36.136" v="2869" actId="790"/>
          <ac:spMkLst>
            <pc:docMk/>
            <pc:sldMk cId="2603697534" sldId="523"/>
            <ac:spMk id="788" creationId="{555A77C0-40E9-4724-944B-3A063B2CDA85}"/>
          </ac:spMkLst>
        </pc:spChg>
      </pc:sldChg>
      <pc:sldChg chg="addSp delSp modSp add mod modNotes">
        <pc:chgData name="Ragnhild Halvorsrud" userId="917ea340-fd63-490f-a7db-68428d24cf32" providerId="ADAL" clId="{3F26B701-AADC-4668-AAA4-FB7BA2B947B1}" dt="2020-06-19T17:20:46.859" v="16555" actId="790"/>
        <pc:sldMkLst>
          <pc:docMk/>
          <pc:sldMk cId="2858277977" sldId="523"/>
        </pc:sldMkLst>
        <pc:spChg chg="mod">
          <ac:chgData name="Ragnhild Halvorsrud" userId="917ea340-fd63-490f-a7db-68428d24cf32" providerId="ADAL" clId="{3F26B701-AADC-4668-AAA4-FB7BA2B947B1}" dt="2020-06-19T17:20:46.471" v="16349" actId="790"/>
          <ac:spMkLst>
            <pc:docMk/>
            <pc:sldMk cId="2858277977" sldId="523"/>
            <ac:spMk id="2" creationId="{1AA7EC0E-8CFE-424D-8AF5-64D77111E340}"/>
          </ac:spMkLst>
        </pc:spChg>
        <pc:spChg chg="mod">
          <ac:chgData name="Ragnhild Halvorsrud" userId="917ea340-fd63-490f-a7db-68428d24cf32" providerId="ADAL" clId="{3F26B701-AADC-4668-AAA4-FB7BA2B947B1}" dt="2020-06-19T17:20:46.473" v="16350" actId="790"/>
          <ac:spMkLst>
            <pc:docMk/>
            <pc:sldMk cId="2858277977" sldId="523"/>
            <ac:spMk id="3" creationId="{CC71634D-2104-4EAC-95B0-FB6EEB37464F}"/>
          </ac:spMkLst>
        </pc:spChg>
        <pc:spChg chg="mod">
          <ac:chgData name="Ragnhild Halvorsrud" userId="917ea340-fd63-490f-a7db-68428d24cf32" providerId="ADAL" clId="{3F26B701-AADC-4668-AAA4-FB7BA2B947B1}" dt="2020-06-19T09:17:01.735" v="4954" actId="790"/>
          <ac:spMkLst>
            <pc:docMk/>
            <pc:sldMk cId="2858277977" sldId="523"/>
            <ac:spMk id="6" creationId="{71D0F299-2A29-4725-A502-5CCEB5DB1216}"/>
          </ac:spMkLst>
        </pc:spChg>
        <pc:spChg chg="mod">
          <ac:chgData name="Ragnhild Halvorsrud" userId="917ea340-fd63-490f-a7db-68428d24cf32" providerId="ADAL" clId="{3F26B701-AADC-4668-AAA4-FB7BA2B947B1}" dt="2020-06-19T09:17:01.737" v="4955" actId="790"/>
          <ac:spMkLst>
            <pc:docMk/>
            <pc:sldMk cId="2858277977" sldId="523"/>
            <ac:spMk id="7" creationId="{0F185E91-F8E2-4BA5-9712-DEEEB3F3E6DC}"/>
          </ac:spMkLst>
        </pc:spChg>
        <pc:spChg chg="mod">
          <ac:chgData name="Ragnhild Halvorsrud" userId="917ea340-fd63-490f-a7db-68428d24cf32" providerId="ADAL" clId="{3F26B701-AADC-4668-AAA4-FB7BA2B947B1}" dt="2020-06-19T09:17:01.740" v="4956" actId="790"/>
          <ac:spMkLst>
            <pc:docMk/>
            <pc:sldMk cId="2858277977" sldId="523"/>
            <ac:spMk id="8" creationId="{7013D52F-41C1-4B0F-9BA9-E04F8BDE903E}"/>
          </ac:spMkLst>
        </pc:spChg>
        <pc:spChg chg="mod">
          <ac:chgData name="Ragnhild Halvorsrud" userId="917ea340-fd63-490f-a7db-68428d24cf32" providerId="ADAL" clId="{3F26B701-AADC-4668-AAA4-FB7BA2B947B1}" dt="2020-06-19T09:17:01.742" v="4957" actId="790"/>
          <ac:spMkLst>
            <pc:docMk/>
            <pc:sldMk cId="2858277977" sldId="523"/>
            <ac:spMk id="9" creationId="{C05B714A-07E7-49AA-9EB6-7AFF0550A600}"/>
          </ac:spMkLst>
        </pc:spChg>
        <pc:spChg chg="mod">
          <ac:chgData name="Ragnhild Halvorsrud" userId="917ea340-fd63-490f-a7db-68428d24cf32" providerId="ADAL" clId="{3F26B701-AADC-4668-AAA4-FB7BA2B947B1}" dt="2020-06-19T09:17:01.743" v="4958" actId="790"/>
          <ac:spMkLst>
            <pc:docMk/>
            <pc:sldMk cId="2858277977" sldId="523"/>
            <ac:spMk id="10" creationId="{96AF4AEF-0A37-40B1-B08E-D341D7F6E36F}"/>
          </ac:spMkLst>
        </pc:spChg>
        <pc:spChg chg="mod">
          <ac:chgData name="Ragnhild Halvorsrud" userId="917ea340-fd63-490f-a7db-68428d24cf32" providerId="ADAL" clId="{3F26B701-AADC-4668-AAA4-FB7BA2B947B1}" dt="2020-06-19T09:17:01.745" v="4959" actId="790"/>
          <ac:spMkLst>
            <pc:docMk/>
            <pc:sldMk cId="2858277977" sldId="523"/>
            <ac:spMk id="11" creationId="{EAB67B61-4982-483F-ACE7-222BACC451B1}"/>
          </ac:spMkLst>
        </pc:spChg>
        <pc:spChg chg="mod">
          <ac:chgData name="Ragnhild Halvorsrud" userId="917ea340-fd63-490f-a7db-68428d24cf32" providerId="ADAL" clId="{3F26B701-AADC-4668-AAA4-FB7BA2B947B1}" dt="2020-06-19T09:17:01.746" v="4960" actId="790"/>
          <ac:spMkLst>
            <pc:docMk/>
            <pc:sldMk cId="2858277977" sldId="523"/>
            <ac:spMk id="12" creationId="{620474D1-01B1-4967-9E36-C9A15A15EC49}"/>
          </ac:spMkLst>
        </pc:spChg>
        <pc:spChg chg="mod">
          <ac:chgData name="Ragnhild Halvorsrud" userId="917ea340-fd63-490f-a7db-68428d24cf32" providerId="ADAL" clId="{3F26B701-AADC-4668-AAA4-FB7BA2B947B1}" dt="2020-06-19T09:17:01.748" v="4961" actId="790"/>
          <ac:spMkLst>
            <pc:docMk/>
            <pc:sldMk cId="2858277977" sldId="523"/>
            <ac:spMk id="13" creationId="{7E4B0E4A-0E11-4068-A97D-15D6532975F5}"/>
          </ac:spMkLst>
        </pc:spChg>
        <pc:spChg chg="mod">
          <ac:chgData name="Ragnhild Halvorsrud" userId="917ea340-fd63-490f-a7db-68428d24cf32" providerId="ADAL" clId="{3F26B701-AADC-4668-AAA4-FB7BA2B947B1}" dt="2020-06-19T09:17:01.750" v="4962" actId="790"/>
          <ac:spMkLst>
            <pc:docMk/>
            <pc:sldMk cId="2858277977" sldId="523"/>
            <ac:spMk id="15" creationId="{8CCA8137-DAE0-4812-B6CC-5D1E6365A141}"/>
          </ac:spMkLst>
        </pc:spChg>
        <pc:spChg chg="mod">
          <ac:chgData name="Ragnhild Halvorsrud" userId="917ea340-fd63-490f-a7db-68428d24cf32" providerId="ADAL" clId="{3F26B701-AADC-4668-AAA4-FB7BA2B947B1}" dt="2020-06-19T09:17:01.752" v="4963" actId="790"/>
          <ac:spMkLst>
            <pc:docMk/>
            <pc:sldMk cId="2858277977" sldId="523"/>
            <ac:spMk id="16" creationId="{5532483D-641C-4FCE-A1AA-6DA5880420EB}"/>
          </ac:spMkLst>
        </pc:spChg>
        <pc:spChg chg="mod">
          <ac:chgData name="Ragnhild Halvorsrud" userId="917ea340-fd63-490f-a7db-68428d24cf32" providerId="ADAL" clId="{3F26B701-AADC-4668-AAA4-FB7BA2B947B1}" dt="2020-06-19T09:17:01.754" v="4964" actId="790"/>
          <ac:spMkLst>
            <pc:docMk/>
            <pc:sldMk cId="2858277977" sldId="523"/>
            <ac:spMk id="17" creationId="{3F4285C9-353E-4FBB-9918-4297D0626841}"/>
          </ac:spMkLst>
        </pc:spChg>
        <pc:spChg chg="mod">
          <ac:chgData name="Ragnhild Halvorsrud" userId="917ea340-fd63-490f-a7db-68428d24cf32" providerId="ADAL" clId="{3F26B701-AADC-4668-AAA4-FB7BA2B947B1}" dt="2020-06-19T09:17:01.756" v="4965" actId="790"/>
          <ac:spMkLst>
            <pc:docMk/>
            <pc:sldMk cId="2858277977" sldId="523"/>
            <ac:spMk id="18" creationId="{D3BADDCD-2314-4441-917E-F8018D4542BF}"/>
          </ac:spMkLst>
        </pc:spChg>
        <pc:spChg chg="mod">
          <ac:chgData name="Ragnhild Halvorsrud" userId="917ea340-fd63-490f-a7db-68428d24cf32" providerId="ADAL" clId="{3F26B701-AADC-4668-AAA4-FB7BA2B947B1}" dt="2020-06-19T09:17:01.758" v="4966" actId="790"/>
          <ac:spMkLst>
            <pc:docMk/>
            <pc:sldMk cId="2858277977" sldId="523"/>
            <ac:spMk id="19" creationId="{B27C7C2C-9D4B-4B31-A40F-C79521CE5873}"/>
          </ac:spMkLst>
        </pc:spChg>
        <pc:spChg chg="mod">
          <ac:chgData name="Ragnhild Halvorsrud" userId="917ea340-fd63-490f-a7db-68428d24cf32" providerId="ADAL" clId="{3F26B701-AADC-4668-AAA4-FB7BA2B947B1}" dt="2020-06-19T09:17:01.760" v="4967" actId="790"/>
          <ac:spMkLst>
            <pc:docMk/>
            <pc:sldMk cId="2858277977" sldId="523"/>
            <ac:spMk id="20" creationId="{D10ECEB4-B525-491A-98EC-7BE4E1740C49}"/>
          </ac:spMkLst>
        </pc:spChg>
        <pc:spChg chg="mod">
          <ac:chgData name="Ragnhild Halvorsrud" userId="917ea340-fd63-490f-a7db-68428d24cf32" providerId="ADAL" clId="{3F26B701-AADC-4668-AAA4-FB7BA2B947B1}" dt="2020-06-19T09:17:01.763" v="4968" actId="790"/>
          <ac:spMkLst>
            <pc:docMk/>
            <pc:sldMk cId="2858277977" sldId="523"/>
            <ac:spMk id="21" creationId="{B7975410-54D5-44DF-AD2D-11AF01455401}"/>
          </ac:spMkLst>
        </pc:spChg>
        <pc:spChg chg="mod">
          <ac:chgData name="Ragnhild Halvorsrud" userId="917ea340-fd63-490f-a7db-68428d24cf32" providerId="ADAL" clId="{3F26B701-AADC-4668-AAA4-FB7BA2B947B1}" dt="2020-06-19T09:17:01.767" v="4969" actId="790"/>
          <ac:spMkLst>
            <pc:docMk/>
            <pc:sldMk cId="2858277977" sldId="523"/>
            <ac:spMk id="22" creationId="{048D66AD-A945-4DA1-9CB3-D7ADA85FAF92}"/>
          </ac:spMkLst>
        </pc:spChg>
        <pc:spChg chg="mod">
          <ac:chgData name="Ragnhild Halvorsrud" userId="917ea340-fd63-490f-a7db-68428d24cf32" providerId="ADAL" clId="{3F26B701-AADC-4668-AAA4-FB7BA2B947B1}" dt="2020-06-19T09:17:01.769" v="4970" actId="790"/>
          <ac:spMkLst>
            <pc:docMk/>
            <pc:sldMk cId="2858277977" sldId="523"/>
            <ac:spMk id="24" creationId="{1376EC91-E225-473A-8C8C-E38EA9A03FB5}"/>
          </ac:spMkLst>
        </pc:spChg>
        <pc:spChg chg="mod">
          <ac:chgData name="Ragnhild Halvorsrud" userId="917ea340-fd63-490f-a7db-68428d24cf32" providerId="ADAL" clId="{3F26B701-AADC-4668-AAA4-FB7BA2B947B1}" dt="2020-06-19T09:17:01.771" v="4971" actId="790"/>
          <ac:spMkLst>
            <pc:docMk/>
            <pc:sldMk cId="2858277977" sldId="523"/>
            <ac:spMk id="25" creationId="{835DE645-25DB-4401-8318-3BC9C16F28DD}"/>
          </ac:spMkLst>
        </pc:spChg>
        <pc:spChg chg="mod">
          <ac:chgData name="Ragnhild Halvorsrud" userId="917ea340-fd63-490f-a7db-68428d24cf32" providerId="ADAL" clId="{3F26B701-AADC-4668-AAA4-FB7BA2B947B1}" dt="2020-06-19T09:17:01.773" v="4972" actId="790"/>
          <ac:spMkLst>
            <pc:docMk/>
            <pc:sldMk cId="2858277977" sldId="523"/>
            <ac:spMk id="26" creationId="{901F88F2-6A01-4550-A7EF-D4D1921ED205}"/>
          </ac:spMkLst>
        </pc:spChg>
        <pc:spChg chg="mod">
          <ac:chgData name="Ragnhild Halvorsrud" userId="917ea340-fd63-490f-a7db-68428d24cf32" providerId="ADAL" clId="{3F26B701-AADC-4668-AAA4-FB7BA2B947B1}" dt="2020-06-19T09:17:01.774" v="4973" actId="790"/>
          <ac:spMkLst>
            <pc:docMk/>
            <pc:sldMk cId="2858277977" sldId="523"/>
            <ac:spMk id="27" creationId="{C1A6664E-7BAD-44B3-A5CA-B19F4ED799D7}"/>
          </ac:spMkLst>
        </pc:spChg>
        <pc:spChg chg="mod">
          <ac:chgData name="Ragnhild Halvorsrud" userId="917ea340-fd63-490f-a7db-68428d24cf32" providerId="ADAL" clId="{3F26B701-AADC-4668-AAA4-FB7BA2B947B1}" dt="2020-06-19T09:17:01.776" v="4974" actId="790"/>
          <ac:spMkLst>
            <pc:docMk/>
            <pc:sldMk cId="2858277977" sldId="523"/>
            <ac:spMk id="28" creationId="{2FBC74BC-0810-448F-B6CE-85869778AF76}"/>
          </ac:spMkLst>
        </pc:spChg>
        <pc:spChg chg="mod">
          <ac:chgData name="Ragnhild Halvorsrud" userId="917ea340-fd63-490f-a7db-68428d24cf32" providerId="ADAL" clId="{3F26B701-AADC-4668-AAA4-FB7BA2B947B1}" dt="2020-06-19T09:17:01.777" v="4975" actId="790"/>
          <ac:spMkLst>
            <pc:docMk/>
            <pc:sldMk cId="2858277977" sldId="523"/>
            <ac:spMk id="29" creationId="{18D92134-E209-4497-97BD-A48A822283B7}"/>
          </ac:spMkLst>
        </pc:spChg>
        <pc:spChg chg="mod">
          <ac:chgData name="Ragnhild Halvorsrud" userId="917ea340-fd63-490f-a7db-68428d24cf32" providerId="ADAL" clId="{3F26B701-AADC-4668-AAA4-FB7BA2B947B1}" dt="2020-06-19T09:17:01.779" v="4976" actId="790"/>
          <ac:spMkLst>
            <pc:docMk/>
            <pc:sldMk cId="2858277977" sldId="523"/>
            <ac:spMk id="30" creationId="{E762E981-8B3D-4FBA-B7B6-4C06D058D6C4}"/>
          </ac:spMkLst>
        </pc:spChg>
        <pc:spChg chg="mod">
          <ac:chgData name="Ragnhild Halvorsrud" userId="917ea340-fd63-490f-a7db-68428d24cf32" providerId="ADAL" clId="{3F26B701-AADC-4668-AAA4-FB7BA2B947B1}" dt="2020-06-19T09:17:01.781" v="4977" actId="790"/>
          <ac:spMkLst>
            <pc:docMk/>
            <pc:sldMk cId="2858277977" sldId="523"/>
            <ac:spMk id="31" creationId="{AE5C7A4E-7897-4BB6-A64B-3BED367B1C84}"/>
          </ac:spMkLst>
        </pc:spChg>
        <pc:spChg chg="mod">
          <ac:chgData name="Ragnhild Halvorsrud" userId="917ea340-fd63-490f-a7db-68428d24cf32" providerId="ADAL" clId="{3F26B701-AADC-4668-AAA4-FB7BA2B947B1}" dt="2020-06-19T09:17:01.788" v="4978" actId="790"/>
          <ac:spMkLst>
            <pc:docMk/>
            <pc:sldMk cId="2858277977" sldId="523"/>
            <ac:spMk id="33" creationId="{A28AEF36-9540-406D-A826-887ADE0BAA3E}"/>
          </ac:spMkLst>
        </pc:spChg>
        <pc:spChg chg="mod">
          <ac:chgData name="Ragnhild Halvorsrud" userId="917ea340-fd63-490f-a7db-68428d24cf32" providerId="ADAL" clId="{3F26B701-AADC-4668-AAA4-FB7BA2B947B1}" dt="2020-06-19T09:17:01.790" v="4979" actId="790"/>
          <ac:spMkLst>
            <pc:docMk/>
            <pc:sldMk cId="2858277977" sldId="523"/>
            <ac:spMk id="34" creationId="{E525A1D4-B7CC-414F-9192-715B055403A3}"/>
          </ac:spMkLst>
        </pc:spChg>
        <pc:spChg chg="mod">
          <ac:chgData name="Ragnhild Halvorsrud" userId="917ea340-fd63-490f-a7db-68428d24cf32" providerId="ADAL" clId="{3F26B701-AADC-4668-AAA4-FB7BA2B947B1}" dt="2020-06-19T09:17:01.791" v="4980" actId="790"/>
          <ac:spMkLst>
            <pc:docMk/>
            <pc:sldMk cId="2858277977" sldId="523"/>
            <ac:spMk id="35" creationId="{CB0255F7-AD1F-4662-9D0C-E873E6762E1A}"/>
          </ac:spMkLst>
        </pc:spChg>
        <pc:spChg chg="mod">
          <ac:chgData name="Ragnhild Halvorsrud" userId="917ea340-fd63-490f-a7db-68428d24cf32" providerId="ADAL" clId="{3F26B701-AADC-4668-AAA4-FB7BA2B947B1}" dt="2020-06-19T09:17:01.793" v="4981" actId="790"/>
          <ac:spMkLst>
            <pc:docMk/>
            <pc:sldMk cId="2858277977" sldId="523"/>
            <ac:spMk id="36" creationId="{5D60650B-9EB9-4655-BDBD-458DCD20A98E}"/>
          </ac:spMkLst>
        </pc:spChg>
        <pc:spChg chg="mod">
          <ac:chgData name="Ragnhild Halvorsrud" userId="917ea340-fd63-490f-a7db-68428d24cf32" providerId="ADAL" clId="{3F26B701-AADC-4668-AAA4-FB7BA2B947B1}" dt="2020-06-19T09:17:01.795" v="4982" actId="790"/>
          <ac:spMkLst>
            <pc:docMk/>
            <pc:sldMk cId="2858277977" sldId="523"/>
            <ac:spMk id="37" creationId="{337D5BBE-7742-4602-8EF9-E1E2EF47C06B}"/>
          </ac:spMkLst>
        </pc:spChg>
        <pc:spChg chg="mod">
          <ac:chgData name="Ragnhild Halvorsrud" userId="917ea340-fd63-490f-a7db-68428d24cf32" providerId="ADAL" clId="{3F26B701-AADC-4668-AAA4-FB7BA2B947B1}" dt="2020-06-19T09:17:01.796" v="4983" actId="790"/>
          <ac:spMkLst>
            <pc:docMk/>
            <pc:sldMk cId="2858277977" sldId="523"/>
            <ac:spMk id="38" creationId="{3A21568C-BEF3-4CD3-852D-BC6846FC9989}"/>
          </ac:spMkLst>
        </pc:spChg>
        <pc:spChg chg="mod">
          <ac:chgData name="Ragnhild Halvorsrud" userId="917ea340-fd63-490f-a7db-68428d24cf32" providerId="ADAL" clId="{3F26B701-AADC-4668-AAA4-FB7BA2B947B1}" dt="2020-06-19T09:17:01.798" v="4984" actId="790"/>
          <ac:spMkLst>
            <pc:docMk/>
            <pc:sldMk cId="2858277977" sldId="523"/>
            <ac:spMk id="39" creationId="{838C484B-882B-4901-A45C-68F3B27A7C7F}"/>
          </ac:spMkLst>
        </pc:spChg>
        <pc:spChg chg="mod">
          <ac:chgData name="Ragnhild Halvorsrud" userId="917ea340-fd63-490f-a7db-68428d24cf32" providerId="ADAL" clId="{3F26B701-AADC-4668-AAA4-FB7BA2B947B1}" dt="2020-06-19T09:17:01.800" v="4985" actId="790"/>
          <ac:spMkLst>
            <pc:docMk/>
            <pc:sldMk cId="2858277977" sldId="523"/>
            <ac:spMk id="40" creationId="{90483C43-157F-4CCB-A0B2-F8D689AB097C}"/>
          </ac:spMkLst>
        </pc:spChg>
        <pc:spChg chg="mod">
          <ac:chgData name="Ragnhild Halvorsrud" userId="917ea340-fd63-490f-a7db-68428d24cf32" providerId="ADAL" clId="{3F26B701-AADC-4668-AAA4-FB7BA2B947B1}" dt="2020-06-19T09:17:01.804" v="4986" actId="790"/>
          <ac:spMkLst>
            <pc:docMk/>
            <pc:sldMk cId="2858277977" sldId="523"/>
            <ac:spMk id="42" creationId="{70F9F124-6B73-4C5C-8D56-EC106D746C4C}"/>
          </ac:spMkLst>
        </pc:spChg>
        <pc:spChg chg="mod">
          <ac:chgData name="Ragnhild Halvorsrud" userId="917ea340-fd63-490f-a7db-68428d24cf32" providerId="ADAL" clId="{3F26B701-AADC-4668-AAA4-FB7BA2B947B1}" dt="2020-06-19T09:17:01.807" v="4987" actId="790"/>
          <ac:spMkLst>
            <pc:docMk/>
            <pc:sldMk cId="2858277977" sldId="523"/>
            <ac:spMk id="43" creationId="{FE7505A8-83F1-4A87-A199-AA2356D18E94}"/>
          </ac:spMkLst>
        </pc:spChg>
        <pc:spChg chg="mod">
          <ac:chgData name="Ragnhild Halvorsrud" userId="917ea340-fd63-490f-a7db-68428d24cf32" providerId="ADAL" clId="{3F26B701-AADC-4668-AAA4-FB7BA2B947B1}" dt="2020-06-19T09:17:01.809" v="4988" actId="790"/>
          <ac:spMkLst>
            <pc:docMk/>
            <pc:sldMk cId="2858277977" sldId="523"/>
            <ac:spMk id="44" creationId="{8793C06D-0CEE-4651-9E0B-0AC73C56C2D0}"/>
          </ac:spMkLst>
        </pc:spChg>
        <pc:spChg chg="mod">
          <ac:chgData name="Ragnhild Halvorsrud" userId="917ea340-fd63-490f-a7db-68428d24cf32" providerId="ADAL" clId="{3F26B701-AADC-4668-AAA4-FB7BA2B947B1}" dt="2020-06-19T09:17:01.811" v="4989" actId="790"/>
          <ac:spMkLst>
            <pc:docMk/>
            <pc:sldMk cId="2858277977" sldId="523"/>
            <ac:spMk id="45" creationId="{3E89A2DB-E0D2-4B40-9A29-A3178B672D0C}"/>
          </ac:spMkLst>
        </pc:spChg>
        <pc:spChg chg="mod">
          <ac:chgData name="Ragnhild Halvorsrud" userId="917ea340-fd63-490f-a7db-68428d24cf32" providerId="ADAL" clId="{3F26B701-AADC-4668-AAA4-FB7BA2B947B1}" dt="2020-06-19T09:17:01.813" v="4990" actId="790"/>
          <ac:spMkLst>
            <pc:docMk/>
            <pc:sldMk cId="2858277977" sldId="523"/>
            <ac:spMk id="46" creationId="{1A113376-1D4D-4F37-896C-BAB0A69E0C7C}"/>
          </ac:spMkLst>
        </pc:spChg>
        <pc:spChg chg="mod">
          <ac:chgData name="Ragnhild Halvorsrud" userId="917ea340-fd63-490f-a7db-68428d24cf32" providerId="ADAL" clId="{3F26B701-AADC-4668-AAA4-FB7BA2B947B1}" dt="2020-06-19T09:17:01.814" v="4991" actId="790"/>
          <ac:spMkLst>
            <pc:docMk/>
            <pc:sldMk cId="2858277977" sldId="523"/>
            <ac:spMk id="47" creationId="{5017A7E9-BFB3-460D-8791-5F5C4321FF36}"/>
          </ac:spMkLst>
        </pc:spChg>
        <pc:spChg chg="mod">
          <ac:chgData name="Ragnhild Halvorsrud" userId="917ea340-fd63-490f-a7db-68428d24cf32" providerId="ADAL" clId="{3F26B701-AADC-4668-AAA4-FB7BA2B947B1}" dt="2020-06-19T09:17:01.816" v="4992" actId="790"/>
          <ac:spMkLst>
            <pc:docMk/>
            <pc:sldMk cId="2858277977" sldId="523"/>
            <ac:spMk id="48" creationId="{8796451E-D396-47D9-BE9E-82258A41CFF4}"/>
          </ac:spMkLst>
        </pc:spChg>
        <pc:spChg chg="mod">
          <ac:chgData name="Ragnhild Halvorsrud" userId="917ea340-fd63-490f-a7db-68428d24cf32" providerId="ADAL" clId="{3F26B701-AADC-4668-AAA4-FB7BA2B947B1}" dt="2020-06-19T09:17:01.817" v="4993" actId="790"/>
          <ac:spMkLst>
            <pc:docMk/>
            <pc:sldMk cId="2858277977" sldId="523"/>
            <ac:spMk id="49" creationId="{E1D0A85D-89E3-402D-A532-6B0117765633}"/>
          </ac:spMkLst>
        </pc:spChg>
        <pc:spChg chg="mod">
          <ac:chgData name="Ragnhild Halvorsrud" userId="917ea340-fd63-490f-a7db-68428d24cf32" providerId="ADAL" clId="{3F26B701-AADC-4668-AAA4-FB7BA2B947B1}" dt="2020-06-19T09:17:01.819" v="4994" actId="790"/>
          <ac:spMkLst>
            <pc:docMk/>
            <pc:sldMk cId="2858277977" sldId="523"/>
            <ac:spMk id="51" creationId="{BB199132-108C-43A3-A6EC-C90CC9334328}"/>
          </ac:spMkLst>
        </pc:spChg>
        <pc:spChg chg="mod">
          <ac:chgData name="Ragnhild Halvorsrud" userId="917ea340-fd63-490f-a7db-68428d24cf32" providerId="ADAL" clId="{3F26B701-AADC-4668-AAA4-FB7BA2B947B1}" dt="2020-06-19T09:17:01.821" v="4995" actId="790"/>
          <ac:spMkLst>
            <pc:docMk/>
            <pc:sldMk cId="2858277977" sldId="523"/>
            <ac:spMk id="52" creationId="{DB3C7E3E-553B-4107-91D0-E0A48F4BE265}"/>
          </ac:spMkLst>
        </pc:spChg>
        <pc:spChg chg="mod">
          <ac:chgData name="Ragnhild Halvorsrud" userId="917ea340-fd63-490f-a7db-68428d24cf32" providerId="ADAL" clId="{3F26B701-AADC-4668-AAA4-FB7BA2B947B1}" dt="2020-06-19T09:17:01.824" v="4996" actId="790"/>
          <ac:spMkLst>
            <pc:docMk/>
            <pc:sldMk cId="2858277977" sldId="523"/>
            <ac:spMk id="53" creationId="{B4B936D6-DEC7-479C-94D2-9012DBE73FD5}"/>
          </ac:spMkLst>
        </pc:spChg>
        <pc:spChg chg="mod">
          <ac:chgData name="Ragnhild Halvorsrud" userId="917ea340-fd63-490f-a7db-68428d24cf32" providerId="ADAL" clId="{3F26B701-AADC-4668-AAA4-FB7BA2B947B1}" dt="2020-06-19T09:17:01.826" v="4997" actId="790"/>
          <ac:spMkLst>
            <pc:docMk/>
            <pc:sldMk cId="2858277977" sldId="523"/>
            <ac:spMk id="54" creationId="{67BBE10E-0909-4990-B24D-6CCA91C63836}"/>
          </ac:spMkLst>
        </pc:spChg>
        <pc:spChg chg="mod">
          <ac:chgData name="Ragnhild Halvorsrud" userId="917ea340-fd63-490f-a7db-68428d24cf32" providerId="ADAL" clId="{3F26B701-AADC-4668-AAA4-FB7BA2B947B1}" dt="2020-06-19T09:17:01.828" v="4998" actId="790"/>
          <ac:spMkLst>
            <pc:docMk/>
            <pc:sldMk cId="2858277977" sldId="523"/>
            <ac:spMk id="55" creationId="{D21DEA63-7894-4D5F-9CA1-69BDA45D927E}"/>
          </ac:spMkLst>
        </pc:spChg>
        <pc:spChg chg="mod">
          <ac:chgData name="Ragnhild Halvorsrud" userId="917ea340-fd63-490f-a7db-68428d24cf32" providerId="ADAL" clId="{3F26B701-AADC-4668-AAA4-FB7BA2B947B1}" dt="2020-06-19T09:17:01.830" v="4999" actId="790"/>
          <ac:spMkLst>
            <pc:docMk/>
            <pc:sldMk cId="2858277977" sldId="523"/>
            <ac:spMk id="56" creationId="{17FADC1E-7F9A-4201-8E63-EA126569E428}"/>
          </ac:spMkLst>
        </pc:spChg>
        <pc:spChg chg="mod">
          <ac:chgData name="Ragnhild Halvorsrud" userId="917ea340-fd63-490f-a7db-68428d24cf32" providerId="ADAL" clId="{3F26B701-AADC-4668-AAA4-FB7BA2B947B1}" dt="2020-06-19T09:17:01.832" v="5000" actId="790"/>
          <ac:spMkLst>
            <pc:docMk/>
            <pc:sldMk cId="2858277977" sldId="523"/>
            <ac:spMk id="57" creationId="{7D0817B8-0202-47FB-8463-E3124A2A3BE0}"/>
          </ac:spMkLst>
        </pc:spChg>
        <pc:spChg chg="mod">
          <ac:chgData name="Ragnhild Halvorsrud" userId="917ea340-fd63-490f-a7db-68428d24cf32" providerId="ADAL" clId="{3F26B701-AADC-4668-AAA4-FB7BA2B947B1}" dt="2020-06-19T09:17:01.834" v="5001" actId="790"/>
          <ac:spMkLst>
            <pc:docMk/>
            <pc:sldMk cId="2858277977" sldId="523"/>
            <ac:spMk id="58" creationId="{B53206E2-7D79-43A6-BD04-75000680ABC5}"/>
          </ac:spMkLst>
        </pc:spChg>
        <pc:spChg chg="mod">
          <ac:chgData name="Ragnhild Halvorsrud" userId="917ea340-fd63-490f-a7db-68428d24cf32" providerId="ADAL" clId="{3F26B701-AADC-4668-AAA4-FB7BA2B947B1}" dt="2020-06-19T09:17:01.835" v="5002" actId="790"/>
          <ac:spMkLst>
            <pc:docMk/>
            <pc:sldMk cId="2858277977" sldId="523"/>
            <ac:spMk id="59" creationId="{6E700219-522F-4E9F-91B3-CDE9D5A2CC22}"/>
          </ac:spMkLst>
        </pc:spChg>
        <pc:spChg chg="mod">
          <ac:chgData name="Ragnhild Halvorsrud" userId="917ea340-fd63-490f-a7db-68428d24cf32" providerId="ADAL" clId="{3F26B701-AADC-4668-AAA4-FB7BA2B947B1}" dt="2020-06-19T09:17:01.837" v="5003" actId="790"/>
          <ac:spMkLst>
            <pc:docMk/>
            <pc:sldMk cId="2858277977" sldId="523"/>
            <ac:spMk id="60" creationId="{064DC3B2-9AF4-49EB-B926-129EB0F8E0C0}"/>
          </ac:spMkLst>
        </pc:spChg>
        <pc:spChg chg="mod">
          <ac:chgData name="Ragnhild Halvorsrud" userId="917ea340-fd63-490f-a7db-68428d24cf32" providerId="ADAL" clId="{3F26B701-AADC-4668-AAA4-FB7BA2B947B1}" dt="2020-06-19T09:17:01.839" v="5004" actId="790"/>
          <ac:spMkLst>
            <pc:docMk/>
            <pc:sldMk cId="2858277977" sldId="523"/>
            <ac:spMk id="61" creationId="{50810802-FF95-4AF1-B8BD-497A0949B520}"/>
          </ac:spMkLst>
        </pc:spChg>
        <pc:spChg chg="mod">
          <ac:chgData name="Ragnhild Halvorsrud" userId="917ea340-fd63-490f-a7db-68428d24cf32" providerId="ADAL" clId="{3F26B701-AADC-4668-AAA4-FB7BA2B947B1}" dt="2020-06-19T09:17:01.841" v="5005" actId="790"/>
          <ac:spMkLst>
            <pc:docMk/>
            <pc:sldMk cId="2858277977" sldId="523"/>
            <ac:spMk id="62" creationId="{09DE5C10-27C3-43C5-B0C5-DD56028C70B8}"/>
          </ac:spMkLst>
        </pc:spChg>
        <pc:spChg chg="mod">
          <ac:chgData name="Ragnhild Halvorsrud" userId="917ea340-fd63-490f-a7db-68428d24cf32" providerId="ADAL" clId="{3F26B701-AADC-4668-AAA4-FB7BA2B947B1}" dt="2020-06-19T09:17:01.843" v="5006" actId="790"/>
          <ac:spMkLst>
            <pc:docMk/>
            <pc:sldMk cId="2858277977" sldId="523"/>
            <ac:spMk id="63" creationId="{09732EC1-16A8-434D-A297-7382CEF2D7FD}"/>
          </ac:spMkLst>
        </pc:spChg>
        <pc:spChg chg="mod">
          <ac:chgData name="Ragnhild Halvorsrud" userId="917ea340-fd63-490f-a7db-68428d24cf32" providerId="ADAL" clId="{3F26B701-AADC-4668-AAA4-FB7BA2B947B1}" dt="2020-06-19T09:17:01.846" v="5007" actId="790"/>
          <ac:spMkLst>
            <pc:docMk/>
            <pc:sldMk cId="2858277977" sldId="523"/>
            <ac:spMk id="64" creationId="{86FAB310-D5F8-438E-AF01-BB86524D13CE}"/>
          </ac:spMkLst>
        </pc:spChg>
        <pc:spChg chg="del mod">
          <ac:chgData name="Ragnhild Halvorsrud" userId="917ea340-fd63-490f-a7db-68428d24cf32" providerId="ADAL" clId="{3F26B701-AADC-4668-AAA4-FB7BA2B947B1}" dt="2020-06-19T09:17:11.218" v="5156" actId="478"/>
          <ac:spMkLst>
            <pc:docMk/>
            <pc:sldMk cId="2858277977" sldId="523"/>
            <ac:spMk id="76" creationId="{374509E0-87FB-4762-B49E-B61DD6F1D693}"/>
          </ac:spMkLst>
        </pc:spChg>
        <pc:spChg chg="del mod">
          <ac:chgData name="Ragnhild Halvorsrud" userId="917ea340-fd63-490f-a7db-68428d24cf32" providerId="ADAL" clId="{3F26B701-AADC-4668-AAA4-FB7BA2B947B1}" dt="2020-06-19T09:17:11.218" v="5156" actId="478"/>
          <ac:spMkLst>
            <pc:docMk/>
            <pc:sldMk cId="2858277977" sldId="523"/>
            <ac:spMk id="77" creationId="{61065D73-6058-41AB-B4D3-B8879FC44926}"/>
          </ac:spMkLst>
        </pc:spChg>
        <pc:spChg chg="del mod">
          <ac:chgData name="Ragnhild Halvorsrud" userId="917ea340-fd63-490f-a7db-68428d24cf32" providerId="ADAL" clId="{3F26B701-AADC-4668-AAA4-FB7BA2B947B1}" dt="2020-06-19T09:17:11.218" v="5156" actId="478"/>
          <ac:spMkLst>
            <pc:docMk/>
            <pc:sldMk cId="2858277977" sldId="523"/>
            <ac:spMk id="78" creationId="{C838F100-4C73-4C8F-A5D1-A6D695575DCD}"/>
          </ac:spMkLst>
        </pc:spChg>
        <pc:spChg chg="del mod">
          <ac:chgData name="Ragnhild Halvorsrud" userId="917ea340-fd63-490f-a7db-68428d24cf32" providerId="ADAL" clId="{3F26B701-AADC-4668-AAA4-FB7BA2B947B1}" dt="2020-06-19T09:17:11.218" v="5156" actId="478"/>
          <ac:spMkLst>
            <pc:docMk/>
            <pc:sldMk cId="2858277977" sldId="523"/>
            <ac:spMk id="79" creationId="{F551E887-3CF1-44A0-898F-DD97435C021E}"/>
          </ac:spMkLst>
        </pc:spChg>
        <pc:spChg chg="del mod">
          <ac:chgData name="Ragnhild Halvorsrud" userId="917ea340-fd63-490f-a7db-68428d24cf32" providerId="ADAL" clId="{3F26B701-AADC-4668-AAA4-FB7BA2B947B1}" dt="2020-06-19T09:17:11.218" v="5156" actId="478"/>
          <ac:spMkLst>
            <pc:docMk/>
            <pc:sldMk cId="2858277977" sldId="523"/>
            <ac:spMk id="80" creationId="{5009CC1C-31BA-4420-8344-85C313DE8F78}"/>
          </ac:spMkLst>
        </pc:spChg>
        <pc:spChg chg="del mod">
          <ac:chgData name="Ragnhild Halvorsrud" userId="917ea340-fd63-490f-a7db-68428d24cf32" providerId="ADAL" clId="{3F26B701-AADC-4668-AAA4-FB7BA2B947B1}" dt="2020-06-19T09:17:11.218" v="5156" actId="478"/>
          <ac:spMkLst>
            <pc:docMk/>
            <pc:sldMk cId="2858277977" sldId="523"/>
            <ac:spMk id="81" creationId="{DA584749-B875-46EB-B19D-6D84655203CF}"/>
          </ac:spMkLst>
        </pc:spChg>
        <pc:spChg chg="del mod">
          <ac:chgData name="Ragnhild Halvorsrud" userId="917ea340-fd63-490f-a7db-68428d24cf32" providerId="ADAL" clId="{3F26B701-AADC-4668-AAA4-FB7BA2B947B1}" dt="2020-06-19T09:17:11.218" v="5156" actId="478"/>
          <ac:spMkLst>
            <pc:docMk/>
            <pc:sldMk cId="2858277977" sldId="523"/>
            <ac:spMk id="83" creationId="{ED7B57A3-7B84-489B-A2F8-679CA6D41842}"/>
          </ac:spMkLst>
        </pc:spChg>
        <pc:spChg chg="del mod">
          <ac:chgData name="Ragnhild Halvorsrud" userId="917ea340-fd63-490f-a7db-68428d24cf32" providerId="ADAL" clId="{3F26B701-AADC-4668-AAA4-FB7BA2B947B1}" dt="2020-06-19T09:17:11.218" v="5156" actId="478"/>
          <ac:spMkLst>
            <pc:docMk/>
            <pc:sldMk cId="2858277977" sldId="523"/>
            <ac:spMk id="84" creationId="{86FFAD69-4065-4730-AD16-49DD06FAC3EB}"/>
          </ac:spMkLst>
        </pc:spChg>
        <pc:spChg chg="del mod">
          <ac:chgData name="Ragnhild Halvorsrud" userId="917ea340-fd63-490f-a7db-68428d24cf32" providerId="ADAL" clId="{3F26B701-AADC-4668-AAA4-FB7BA2B947B1}" dt="2020-06-19T09:17:11.218" v="5156" actId="478"/>
          <ac:spMkLst>
            <pc:docMk/>
            <pc:sldMk cId="2858277977" sldId="523"/>
            <ac:spMk id="85" creationId="{30FADCBD-E9BD-4449-B795-7B762C6836A2}"/>
          </ac:spMkLst>
        </pc:spChg>
        <pc:spChg chg="del mod">
          <ac:chgData name="Ragnhild Halvorsrud" userId="917ea340-fd63-490f-a7db-68428d24cf32" providerId="ADAL" clId="{3F26B701-AADC-4668-AAA4-FB7BA2B947B1}" dt="2020-06-19T09:17:11.218" v="5156" actId="478"/>
          <ac:spMkLst>
            <pc:docMk/>
            <pc:sldMk cId="2858277977" sldId="523"/>
            <ac:spMk id="86" creationId="{11129938-27AD-4559-A792-2AB489577E6B}"/>
          </ac:spMkLst>
        </pc:spChg>
        <pc:spChg chg="del mod">
          <ac:chgData name="Ragnhild Halvorsrud" userId="917ea340-fd63-490f-a7db-68428d24cf32" providerId="ADAL" clId="{3F26B701-AADC-4668-AAA4-FB7BA2B947B1}" dt="2020-06-19T09:17:11.218" v="5156" actId="478"/>
          <ac:spMkLst>
            <pc:docMk/>
            <pc:sldMk cId="2858277977" sldId="523"/>
            <ac:spMk id="87" creationId="{1FCEC702-A7EC-4B76-AAA4-6DC0DC1136F4}"/>
          </ac:spMkLst>
        </pc:spChg>
        <pc:spChg chg="del mod">
          <ac:chgData name="Ragnhild Halvorsrud" userId="917ea340-fd63-490f-a7db-68428d24cf32" providerId="ADAL" clId="{3F26B701-AADC-4668-AAA4-FB7BA2B947B1}" dt="2020-06-19T09:17:11.218" v="5156" actId="478"/>
          <ac:spMkLst>
            <pc:docMk/>
            <pc:sldMk cId="2858277977" sldId="523"/>
            <ac:spMk id="88" creationId="{82EB609C-0D8F-42FD-854F-9F8667D32617}"/>
          </ac:spMkLst>
        </pc:spChg>
        <pc:spChg chg="del mod">
          <ac:chgData name="Ragnhild Halvorsrud" userId="917ea340-fd63-490f-a7db-68428d24cf32" providerId="ADAL" clId="{3F26B701-AADC-4668-AAA4-FB7BA2B947B1}" dt="2020-06-19T09:17:11.218" v="5156" actId="478"/>
          <ac:spMkLst>
            <pc:docMk/>
            <pc:sldMk cId="2858277977" sldId="523"/>
            <ac:spMk id="90" creationId="{EC226EB3-45FB-4609-B1A1-C95C57F67AE8}"/>
          </ac:spMkLst>
        </pc:spChg>
        <pc:spChg chg="del mod">
          <ac:chgData name="Ragnhild Halvorsrud" userId="917ea340-fd63-490f-a7db-68428d24cf32" providerId="ADAL" clId="{3F26B701-AADC-4668-AAA4-FB7BA2B947B1}" dt="2020-06-19T09:17:11.218" v="5156" actId="478"/>
          <ac:spMkLst>
            <pc:docMk/>
            <pc:sldMk cId="2858277977" sldId="523"/>
            <ac:spMk id="91" creationId="{A2FDDE00-DA85-4065-8FDD-0D43A137F72B}"/>
          </ac:spMkLst>
        </pc:spChg>
        <pc:spChg chg="del mod">
          <ac:chgData name="Ragnhild Halvorsrud" userId="917ea340-fd63-490f-a7db-68428d24cf32" providerId="ADAL" clId="{3F26B701-AADC-4668-AAA4-FB7BA2B947B1}" dt="2020-06-19T09:17:11.218" v="5156" actId="478"/>
          <ac:spMkLst>
            <pc:docMk/>
            <pc:sldMk cId="2858277977" sldId="523"/>
            <ac:spMk id="92" creationId="{D78F6F7D-92C0-4626-9922-563DB47FC27E}"/>
          </ac:spMkLst>
        </pc:spChg>
        <pc:spChg chg="del mod">
          <ac:chgData name="Ragnhild Halvorsrud" userId="917ea340-fd63-490f-a7db-68428d24cf32" providerId="ADAL" clId="{3F26B701-AADC-4668-AAA4-FB7BA2B947B1}" dt="2020-06-19T09:17:11.218" v="5156" actId="478"/>
          <ac:spMkLst>
            <pc:docMk/>
            <pc:sldMk cId="2858277977" sldId="523"/>
            <ac:spMk id="93" creationId="{AB9C48C7-6527-4636-B525-F1572D9F7A33}"/>
          </ac:spMkLst>
        </pc:spChg>
        <pc:spChg chg="del mod">
          <ac:chgData name="Ragnhild Halvorsrud" userId="917ea340-fd63-490f-a7db-68428d24cf32" providerId="ADAL" clId="{3F26B701-AADC-4668-AAA4-FB7BA2B947B1}" dt="2020-06-19T09:17:11.218" v="5156" actId="478"/>
          <ac:spMkLst>
            <pc:docMk/>
            <pc:sldMk cId="2858277977" sldId="523"/>
            <ac:spMk id="94" creationId="{0CFE1A95-F97C-4B42-99A1-B146CD211097}"/>
          </ac:spMkLst>
        </pc:spChg>
        <pc:spChg chg="del mod">
          <ac:chgData name="Ragnhild Halvorsrud" userId="917ea340-fd63-490f-a7db-68428d24cf32" providerId="ADAL" clId="{3F26B701-AADC-4668-AAA4-FB7BA2B947B1}" dt="2020-06-19T09:17:11.218" v="5156" actId="478"/>
          <ac:spMkLst>
            <pc:docMk/>
            <pc:sldMk cId="2858277977" sldId="523"/>
            <ac:spMk id="95" creationId="{F79A25AB-B625-4727-AD57-3CDD036632C0}"/>
          </ac:spMkLst>
        </pc:spChg>
        <pc:spChg chg="del mod">
          <ac:chgData name="Ragnhild Halvorsrud" userId="917ea340-fd63-490f-a7db-68428d24cf32" providerId="ADAL" clId="{3F26B701-AADC-4668-AAA4-FB7BA2B947B1}" dt="2020-06-19T09:17:11.218" v="5156" actId="478"/>
          <ac:spMkLst>
            <pc:docMk/>
            <pc:sldMk cId="2858277977" sldId="523"/>
            <ac:spMk id="97" creationId="{AE3EBE5E-CC30-4CC0-87E5-06A0B277A782}"/>
          </ac:spMkLst>
        </pc:spChg>
        <pc:spChg chg="del mod">
          <ac:chgData name="Ragnhild Halvorsrud" userId="917ea340-fd63-490f-a7db-68428d24cf32" providerId="ADAL" clId="{3F26B701-AADC-4668-AAA4-FB7BA2B947B1}" dt="2020-06-19T09:17:11.218" v="5156" actId="478"/>
          <ac:spMkLst>
            <pc:docMk/>
            <pc:sldMk cId="2858277977" sldId="523"/>
            <ac:spMk id="98" creationId="{01950FEC-0FC3-4DD5-B9CD-95B081B265B0}"/>
          </ac:spMkLst>
        </pc:spChg>
        <pc:spChg chg="del mod">
          <ac:chgData name="Ragnhild Halvorsrud" userId="917ea340-fd63-490f-a7db-68428d24cf32" providerId="ADAL" clId="{3F26B701-AADC-4668-AAA4-FB7BA2B947B1}" dt="2020-06-19T09:17:11.218" v="5156" actId="478"/>
          <ac:spMkLst>
            <pc:docMk/>
            <pc:sldMk cId="2858277977" sldId="523"/>
            <ac:spMk id="99" creationId="{5EF4EB1C-E9FA-4B20-A616-2E8C8A60834C}"/>
          </ac:spMkLst>
        </pc:spChg>
        <pc:spChg chg="del mod">
          <ac:chgData name="Ragnhild Halvorsrud" userId="917ea340-fd63-490f-a7db-68428d24cf32" providerId="ADAL" clId="{3F26B701-AADC-4668-AAA4-FB7BA2B947B1}" dt="2020-06-19T09:17:11.218" v="5156" actId="478"/>
          <ac:spMkLst>
            <pc:docMk/>
            <pc:sldMk cId="2858277977" sldId="523"/>
            <ac:spMk id="100" creationId="{D4499620-1C91-4D28-B763-D14A5E10AEF2}"/>
          </ac:spMkLst>
        </pc:spChg>
        <pc:spChg chg="del mod">
          <ac:chgData name="Ragnhild Halvorsrud" userId="917ea340-fd63-490f-a7db-68428d24cf32" providerId="ADAL" clId="{3F26B701-AADC-4668-AAA4-FB7BA2B947B1}" dt="2020-06-19T09:17:11.218" v="5156" actId="478"/>
          <ac:spMkLst>
            <pc:docMk/>
            <pc:sldMk cId="2858277977" sldId="523"/>
            <ac:spMk id="101" creationId="{6ADB9B8F-4A09-4A35-B716-787210AE3581}"/>
          </ac:spMkLst>
        </pc:spChg>
        <pc:spChg chg="del mod">
          <ac:chgData name="Ragnhild Halvorsrud" userId="917ea340-fd63-490f-a7db-68428d24cf32" providerId="ADAL" clId="{3F26B701-AADC-4668-AAA4-FB7BA2B947B1}" dt="2020-06-19T09:17:11.218" v="5156" actId="478"/>
          <ac:spMkLst>
            <pc:docMk/>
            <pc:sldMk cId="2858277977" sldId="523"/>
            <ac:spMk id="102" creationId="{E703295B-4A9B-4DDE-84F2-2C7D10073F56}"/>
          </ac:spMkLst>
        </pc:spChg>
        <pc:spChg chg="del mod">
          <ac:chgData name="Ragnhild Halvorsrud" userId="917ea340-fd63-490f-a7db-68428d24cf32" providerId="ADAL" clId="{3F26B701-AADC-4668-AAA4-FB7BA2B947B1}" dt="2020-06-19T09:17:11.218" v="5156" actId="478"/>
          <ac:spMkLst>
            <pc:docMk/>
            <pc:sldMk cId="2858277977" sldId="523"/>
            <ac:spMk id="104" creationId="{6A7D5E5E-6586-44F4-A1B5-59A2FC2278B7}"/>
          </ac:spMkLst>
        </pc:spChg>
        <pc:spChg chg="del mod">
          <ac:chgData name="Ragnhild Halvorsrud" userId="917ea340-fd63-490f-a7db-68428d24cf32" providerId="ADAL" clId="{3F26B701-AADC-4668-AAA4-FB7BA2B947B1}" dt="2020-06-19T09:17:11.218" v="5156" actId="478"/>
          <ac:spMkLst>
            <pc:docMk/>
            <pc:sldMk cId="2858277977" sldId="523"/>
            <ac:spMk id="105" creationId="{B5FBEA1D-79F6-4FCB-B2D6-1DD5B89D0EAC}"/>
          </ac:spMkLst>
        </pc:spChg>
        <pc:spChg chg="del mod">
          <ac:chgData name="Ragnhild Halvorsrud" userId="917ea340-fd63-490f-a7db-68428d24cf32" providerId="ADAL" clId="{3F26B701-AADC-4668-AAA4-FB7BA2B947B1}" dt="2020-06-19T09:17:11.218" v="5156" actId="478"/>
          <ac:spMkLst>
            <pc:docMk/>
            <pc:sldMk cId="2858277977" sldId="523"/>
            <ac:spMk id="106" creationId="{6FF267C2-F801-45FE-8366-9290ABEC30D9}"/>
          </ac:spMkLst>
        </pc:spChg>
        <pc:spChg chg="del mod">
          <ac:chgData name="Ragnhild Halvorsrud" userId="917ea340-fd63-490f-a7db-68428d24cf32" providerId="ADAL" clId="{3F26B701-AADC-4668-AAA4-FB7BA2B947B1}" dt="2020-06-19T09:17:11.218" v="5156" actId="478"/>
          <ac:spMkLst>
            <pc:docMk/>
            <pc:sldMk cId="2858277977" sldId="523"/>
            <ac:spMk id="107" creationId="{60DA4293-B0FC-492D-B572-D8013E0D8401}"/>
          </ac:spMkLst>
        </pc:spChg>
        <pc:spChg chg="del mod">
          <ac:chgData name="Ragnhild Halvorsrud" userId="917ea340-fd63-490f-a7db-68428d24cf32" providerId="ADAL" clId="{3F26B701-AADC-4668-AAA4-FB7BA2B947B1}" dt="2020-06-19T09:17:11.218" v="5156" actId="478"/>
          <ac:spMkLst>
            <pc:docMk/>
            <pc:sldMk cId="2858277977" sldId="523"/>
            <ac:spMk id="108" creationId="{4FEB556B-5C7A-40D8-9188-C42A8E5BB66D}"/>
          </ac:spMkLst>
        </pc:spChg>
        <pc:spChg chg="del mod">
          <ac:chgData name="Ragnhild Halvorsrud" userId="917ea340-fd63-490f-a7db-68428d24cf32" providerId="ADAL" clId="{3F26B701-AADC-4668-AAA4-FB7BA2B947B1}" dt="2020-06-19T09:17:11.218" v="5156" actId="478"/>
          <ac:spMkLst>
            <pc:docMk/>
            <pc:sldMk cId="2858277977" sldId="523"/>
            <ac:spMk id="109" creationId="{4EF336B9-080F-4C9D-90C2-DA2756845B71}"/>
          </ac:spMkLst>
        </pc:spChg>
        <pc:spChg chg="del mod">
          <ac:chgData name="Ragnhild Halvorsrud" userId="917ea340-fd63-490f-a7db-68428d24cf32" providerId="ADAL" clId="{3F26B701-AADC-4668-AAA4-FB7BA2B947B1}" dt="2020-06-19T09:17:11.218" v="5156" actId="478"/>
          <ac:spMkLst>
            <pc:docMk/>
            <pc:sldMk cId="2858277977" sldId="523"/>
            <ac:spMk id="110" creationId="{397C9903-59B7-4FE3-B015-18130D3DD53A}"/>
          </ac:spMkLst>
        </pc:spChg>
        <pc:spChg chg="del mod">
          <ac:chgData name="Ragnhild Halvorsrud" userId="917ea340-fd63-490f-a7db-68428d24cf32" providerId="ADAL" clId="{3F26B701-AADC-4668-AAA4-FB7BA2B947B1}" dt="2020-06-19T09:17:11.218" v="5156" actId="478"/>
          <ac:spMkLst>
            <pc:docMk/>
            <pc:sldMk cId="2858277977" sldId="523"/>
            <ac:spMk id="111" creationId="{7077C3AF-6B91-4CCF-8FC5-65EC444876C3}"/>
          </ac:spMkLst>
        </pc:spChg>
        <pc:spChg chg="del mod">
          <ac:chgData name="Ragnhild Halvorsrud" userId="917ea340-fd63-490f-a7db-68428d24cf32" providerId="ADAL" clId="{3F26B701-AADC-4668-AAA4-FB7BA2B947B1}" dt="2020-06-19T09:17:11.218" v="5156" actId="478"/>
          <ac:spMkLst>
            <pc:docMk/>
            <pc:sldMk cId="2858277977" sldId="523"/>
            <ac:spMk id="112" creationId="{028E4657-3CD0-4FC8-9587-4D430392D449}"/>
          </ac:spMkLst>
        </pc:spChg>
        <pc:spChg chg="del mod">
          <ac:chgData name="Ragnhild Halvorsrud" userId="917ea340-fd63-490f-a7db-68428d24cf32" providerId="ADAL" clId="{3F26B701-AADC-4668-AAA4-FB7BA2B947B1}" dt="2020-06-19T09:17:11.218" v="5156" actId="478"/>
          <ac:spMkLst>
            <pc:docMk/>
            <pc:sldMk cId="2858277977" sldId="523"/>
            <ac:spMk id="113" creationId="{E27F9ABC-4847-46B6-ADAD-854F334C51DF}"/>
          </ac:spMkLst>
        </pc:spChg>
        <pc:spChg chg="del mod">
          <ac:chgData name="Ragnhild Halvorsrud" userId="917ea340-fd63-490f-a7db-68428d24cf32" providerId="ADAL" clId="{3F26B701-AADC-4668-AAA4-FB7BA2B947B1}" dt="2020-06-19T09:17:11.218" v="5156" actId="478"/>
          <ac:spMkLst>
            <pc:docMk/>
            <pc:sldMk cId="2858277977" sldId="523"/>
            <ac:spMk id="114" creationId="{25C8E9AC-FC27-4E63-9CE9-123DA5C6CCF7}"/>
          </ac:spMkLst>
        </pc:spChg>
        <pc:spChg chg="mod">
          <ac:chgData name="Ragnhild Halvorsrud" userId="917ea340-fd63-490f-a7db-68428d24cf32" providerId="ADAL" clId="{3F26B701-AADC-4668-AAA4-FB7BA2B947B1}" dt="2020-06-19T09:17:01.932" v="5043" actId="790"/>
          <ac:spMkLst>
            <pc:docMk/>
            <pc:sldMk cId="2858277977" sldId="523"/>
            <ac:spMk id="125" creationId="{51D29242-56F3-43AE-9AE8-8319B4479BAB}"/>
          </ac:spMkLst>
        </pc:spChg>
        <pc:spChg chg="mod">
          <ac:chgData name="Ragnhild Halvorsrud" userId="917ea340-fd63-490f-a7db-68428d24cf32" providerId="ADAL" clId="{3F26B701-AADC-4668-AAA4-FB7BA2B947B1}" dt="2020-06-19T09:17:01.934" v="5044" actId="790"/>
          <ac:spMkLst>
            <pc:docMk/>
            <pc:sldMk cId="2858277977" sldId="523"/>
            <ac:spMk id="126" creationId="{BD42B0DE-3B11-4EAF-A54D-EE5252EC0F2D}"/>
          </ac:spMkLst>
        </pc:spChg>
        <pc:spChg chg="mod">
          <ac:chgData name="Ragnhild Halvorsrud" userId="917ea340-fd63-490f-a7db-68428d24cf32" providerId="ADAL" clId="{3F26B701-AADC-4668-AAA4-FB7BA2B947B1}" dt="2020-06-19T09:17:01.935" v="5045" actId="790"/>
          <ac:spMkLst>
            <pc:docMk/>
            <pc:sldMk cId="2858277977" sldId="523"/>
            <ac:spMk id="127" creationId="{50FAD153-DA25-4F49-ABC3-3D657D75F917}"/>
          </ac:spMkLst>
        </pc:spChg>
        <pc:spChg chg="mod">
          <ac:chgData name="Ragnhild Halvorsrud" userId="917ea340-fd63-490f-a7db-68428d24cf32" providerId="ADAL" clId="{3F26B701-AADC-4668-AAA4-FB7BA2B947B1}" dt="2020-06-19T09:17:01.937" v="5046" actId="790"/>
          <ac:spMkLst>
            <pc:docMk/>
            <pc:sldMk cId="2858277977" sldId="523"/>
            <ac:spMk id="128" creationId="{13B3CACC-1B07-42E7-911C-EC8D4C09E0A1}"/>
          </ac:spMkLst>
        </pc:spChg>
        <pc:spChg chg="mod">
          <ac:chgData name="Ragnhild Halvorsrud" userId="917ea340-fd63-490f-a7db-68428d24cf32" providerId="ADAL" clId="{3F26B701-AADC-4668-AAA4-FB7BA2B947B1}" dt="2020-06-19T09:17:01.938" v="5047" actId="790"/>
          <ac:spMkLst>
            <pc:docMk/>
            <pc:sldMk cId="2858277977" sldId="523"/>
            <ac:spMk id="129" creationId="{EF92DE6C-E5FC-4F65-BE01-F7C0B299D346}"/>
          </ac:spMkLst>
        </pc:spChg>
        <pc:spChg chg="mod">
          <ac:chgData name="Ragnhild Halvorsrud" userId="917ea340-fd63-490f-a7db-68428d24cf32" providerId="ADAL" clId="{3F26B701-AADC-4668-AAA4-FB7BA2B947B1}" dt="2020-06-19T09:17:01.940" v="5048" actId="790"/>
          <ac:spMkLst>
            <pc:docMk/>
            <pc:sldMk cId="2858277977" sldId="523"/>
            <ac:spMk id="130" creationId="{5AA3A69F-3DE7-424E-A601-240BC22457C3}"/>
          </ac:spMkLst>
        </pc:spChg>
        <pc:spChg chg="mod">
          <ac:chgData name="Ragnhild Halvorsrud" userId="917ea340-fd63-490f-a7db-68428d24cf32" providerId="ADAL" clId="{3F26B701-AADC-4668-AAA4-FB7BA2B947B1}" dt="2020-06-19T09:17:01.943" v="5049" actId="790"/>
          <ac:spMkLst>
            <pc:docMk/>
            <pc:sldMk cId="2858277977" sldId="523"/>
            <ac:spMk id="131" creationId="{C24C4978-B355-471E-B444-FA607F15145F}"/>
          </ac:spMkLst>
        </pc:spChg>
        <pc:spChg chg="mod">
          <ac:chgData name="Ragnhild Halvorsrud" userId="917ea340-fd63-490f-a7db-68428d24cf32" providerId="ADAL" clId="{3F26B701-AADC-4668-AAA4-FB7BA2B947B1}" dt="2020-06-19T09:17:01.947" v="5050" actId="790"/>
          <ac:spMkLst>
            <pc:docMk/>
            <pc:sldMk cId="2858277977" sldId="523"/>
            <ac:spMk id="133" creationId="{AE2B63DC-1B4C-4EAA-9A02-8311304EFC21}"/>
          </ac:spMkLst>
        </pc:spChg>
        <pc:spChg chg="mod">
          <ac:chgData name="Ragnhild Halvorsrud" userId="917ea340-fd63-490f-a7db-68428d24cf32" providerId="ADAL" clId="{3F26B701-AADC-4668-AAA4-FB7BA2B947B1}" dt="2020-06-19T09:17:01.950" v="5051" actId="790"/>
          <ac:spMkLst>
            <pc:docMk/>
            <pc:sldMk cId="2858277977" sldId="523"/>
            <ac:spMk id="134" creationId="{35D2F1BE-68ED-4715-8A1A-C43F654E9E98}"/>
          </ac:spMkLst>
        </pc:spChg>
        <pc:spChg chg="mod">
          <ac:chgData name="Ragnhild Halvorsrud" userId="917ea340-fd63-490f-a7db-68428d24cf32" providerId="ADAL" clId="{3F26B701-AADC-4668-AAA4-FB7BA2B947B1}" dt="2020-06-19T09:17:01.952" v="5052" actId="790"/>
          <ac:spMkLst>
            <pc:docMk/>
            <pc:sldMk cId="2858277977" sldId="523"/>
            <ac:spMk id="135" creationId="{383CE938-1E42-4575-9D1E-33556139D502}"/>
          </ac:spMkLst>
        </pc:spChg>
        <pc:spChg chg="mod">
          <ac:chgData name="Ragnhild Halvorsrud" userId="917ea340-fd63-490f-a7db-68428d24cf32" providerId="ADAL" clId="{3F26B701-AADC-4668-AAA4-FB7BA2B947B1}" dt="2020-06-19T09:17:01.953" v="5053" actId="790"/>
          <ac:spMkLst>
            <pc:docMk/>
            <pc:sldMk cId="2858277977" sldId="523"/>
            <ac:spMk id="136" creationId="{73F3252D-9010-45F6-AF8C-E5A354E13767}"/>
          </ac:spMkLst>
        </pc:spChg>
        <pc:spChg chg="mod">
          <ac:chgData name="Ragnhild Halvorsrud" userId="917ea340-fd63-490f-a7db-68428d24cf32" providerId="ADAL" clId="{3F26B701-AADC-4668-AAA4-FB7BA2B947B1}" dt="2020-06-19T09:17:01.955" v="5054" actId="790"/>
          <ac:spMkLst>
            <pc:docMk/>
            <pc:sldMk cId="2858277977" sldId="523"/>
            <ac:spMk id="137" creationId="{DCE22695-011B-4183-A680-C152752FEFED}"/>
          </ac:spMkLst>
        </pc:spChg>
        <pc:spChg chg="mod">
          <ac:chgData name="Ragnhild Halvorsrud" userId="917ea340-fd63-490f-a7db-68428d24cf32" providerId="ADAL" clId="{3F26B701-AADC-4668-AAA4-FB7BA2B947B1}" dt="2020-06-19T09:17:01.956" v="5055" actId="790"/>
          <ac:spMkLst>
            <pc:docMk/>
            <pc:sldMk cId="2858277977" sldId="523"/>
            <ac:spMk id="138" creationId="{E868BBF9-B954-43AD-8887-513316CA1A2E}"/>
          </ac:spMkLst>
        </pc:spChg>
        <pc:spChg chg="mod">
          <ac:chgData name="Ragnhild Halvorsrud" userId="917ea340-fd63-490f-a7db-68428d24cf32" providerId="ADAL" clId="{3F26B701-AADC-4668-AAA4-FB7BA2B947B1}" dt="2020-06-19T09:17:01.958" v="5056" actId="790"/>
          <ac:spMkLst>
            <pc:docMk/>
            <pc:sldMk cId="2858277977" sldId="523"/>
            <ac:spMk id="139" creationId="{5543C712-83A0-4F63-A349-6912CFCB972D}"/>
          </ac:spMkLst>
        </pc:spChg>
        <pc:spChg chg="mod">
          <ac:chgData name="Ragnhild Halvorsrud" userId="917ea340-fd63-490f-a7db-68428d24cf32" providerId="ADAL" clId="{3F26B701-AADC-4668-AAA4-FB7BA2B947B1}" dt="2020-06-19T09:17:01.960" v="5057" actId="790"/>
          <ac:spMkLst>
            <pc:docMk/>
            <pc:sldMk cId="2858277977" sldId="523"/>
            <ac:spMk id="141" creationId="{4E4C8710-B0B7-4D5F-8E7D-7C7A4D43724B}"/>
          </ac:spMkLst>
        </pc:spChg>
        <pc:spChg chg="mod">
          <ac:chgData name="Ragnhild Halvorsrud" userId="917ea340-fd63-490f-a7db-68428d24cf32" providerId="ADAL" clId="{3F26B701-AADC-4668-AAA4-FB7BA2B947B1}" dt="2020-06-19T09:17:01.963" v="5058" actId="790"/>
          <ac:spMkLst>
            <pc:docMk/>
            <pc:sldMk cId="2858277977" sldId="523"/>
            <ac:spMk id="142" creationId="{5119CA38-80FC-45BC-B393-A768CAB15247}"/>
          </ac:spMkLst>
        </pc:spChg>
        <pc:spChg chg="mod">
          <ac:chgData name="Ragnhild Halvorsrud" userId="917ea340-fd63-490f-a7db-68428d24cf32" providerId="ADAL" clId="{3F26B701-AADC-4668-AAA4-FB7BA2B947B1}" dt="2020-06-19T09:17:01.968" v="5059" actId="790"/>
          <ac:spMkLst>
            <pc:docMk/>
            <pc:sldMk cId="2858277977" sldId="523"/>
            <ac:spMk id="143" creationId="{8F6BD3B5-3AA9-4B35-B24D-27F89B831838}"/>
          </ac:spMkLst>
        </pc:spChg>
        <pc:spChg chg="mod">
          <ac:chgData name="Ragnhild Halvorsrud" userId="917ea340-fd63-490f-a7db-68428d24cf32" providerId="ADAL" clId="{3F26B701-AADC-4668-AAA4-FB7BA2B947B1}" dt="2020-06-19T09:17:01.970" v="5060" actId="790"/>
          <ac:spMkLst>
            <pc:docMk/>
            <pc:sldMk cId="2858277977" sldId="523"/>
            <ac:spMk id="144" creationId="{5BD7B8D2-36F9-4DB1-85BA-0376B4CFEA46}"/>
          </ac:spMkLst>
        </pc:spChg>
        <pc:spChg chg="mod">
          <ac:chgData name="Ragnhild Halvorsrud" userId="917ea340-fd63-490f-a7db-68428d24cf32" providerId="ADAL" clId="{3F26B701-AADC-4668-AAA4-FB7BA2B947B1}" dt="2020-06-19T09:17:01.972" v="5061" actId="790"/>
          <ac:spMkLst>
            <pc:docMk/>
            <pc:sldMk cId="2858277977" sldId="523"/>
            <ac:spMk id="145" creationId="{B95CC7D6-F4F8-484C-85FE-BED14C2F5B16}"/>
          </ac:spMkLst>
        </pc:spChg>
        <pc:spChg chg="mod">
          <ac:chgData name="Ragnhild Halvorsrud" userId="917ea340-fd63-490f-a7db-68428d24cf32" providerId="ADAL" clId="{3F26B701-AADC-4668-AAA4-FB7BA2B947B1}" dt="2020-06-19T09:17:01.973" v="5062" actId="790"/>
          <ac:spMkLst>
            <pc:docMk/>
            <pc:sldMk cId="2858277977" sldId="523"/>
            <ac:spMk id="146" creationId="{35DD7DEC-66D0-418D-BE44-162694B53D23}"/>
          </ac:spMkLst>
        </pc:spChg>
        <pc:spChg chg="mod">
          <ac:chgData name="Ragnhild Halvorsrud" userId="917ea340-fd63-490f-a7db-68428d24cf32" providerId="ADAL" clId="{3F26B701-AADC-4668-AAA4-FB7BA2B947B1}" dt="2020-06-19T09:17:01.975" v="5063" actId="790"/>
          <ac:spMkLst>
            <pc:docMk/>
            <pc:sldMk cId="2858277977" sldId="523"/>
            <ac:spMk id="147" creationId="{C01EC60D-9CA8-4869-805E-0233604926B7}"/>
          </ac:spMkLst>
        </pc:spChg>
        <pc:spChg chg="mod">
          <ac:chgData name="Ragnhild Halvorsrud" userId="917ea340-fd63-490f-a7db-68428d24cf32" providerId="ADAL" clId="{3F26B701-AADC-4668-AAA4-FB7BA2B947B1}" dt="2020-06-19T09:17:01.976" v="5064" actId="790"/>
          <ac:spMkLst>
            <pc:docMk/>
            <pc:sldMk cId="2858277977" sldId="523"/>
            <ac:spMk id="149" creationId="{E0176157-09BD-43DE-9976-0DED838FAEE6}"/>
          </ac:spMkLst>
        </pc:spChg>
        <pc:spChg chg="mod">
          <ac:chgData name="Ragnhild Halvorsrud" userId="917ea340-fd63-490f-a7db-68428d24cf32" providerId="ADAL" clId="{3F26B701-AADC-4668-AAA4-FB7BA2B947B1}" dt="2020-06-19T09:17:01.978" v="5065" actId="790"/>
          <ac:spMkLst>
            <pc:docMk/>
            <pc:sldMk cId="2858277977" sldId="523"/>
            <ac:spMk id="150" creationId="{11D765F7-B1C6-4A1D-8646-C62DAB65FABB}"/>
          </ac:spMkLst>
        </pc:spChg>
        <pc:spChg chg="mod">
          <ac:chgData name="Ragnhild Halvorsrud" userId="917ea340-fd63-490f-a7db-68428d24cf32" providerId="ADAL" clId="{3F26B701-AADC-4668-AAA4-FB7BA2B947B1}" dt="2020-06-19T09:17:01.980" v="5066" actId="790"/>
          <ac:spMkLst>
            <pc:docMk/>
            <pc:sldMk cId="2858277977" sldId="523"/>
            <ac:spMk id="151" creationId="{E202EEDC-5BAA-4EF6-B727-5FF3DDD5031C}"/>
          </ac:spMkLst>
        </pc:spChg>
        <pc:spChg chg="mod">
          <ac:chgData name="Ragnhild Halvorsrud" userId="917ea340-fd63-490f-a7db-68428d24cf32" providerId="ADAL" clId="{3F26B701-AADC-4668-AAA4-FB7BA2B947B1}" dt="2020-06-19T09:17:01.983" v="5067" actId="790"/>
          <ac:spMkLst>
            <pc:docMk/>
            <pc:sldMk cId="2858277977" sldId="523"/>
            <ac:spMk id="152" creationId="{79B22139-B39B-4F73-9CB6-0BF35388A493}"/>
          </ac:spMkLst>
        </pc:spChg>
        <pc:spChg chg="mod">
          <ac:chgData name="Ragnhild Halvorsrud" userId="917ea340-fd63-490f-a7db-68428d24cf32" providerId="ADAL" clId="{3F26B701-AADC-4668-AAA4-FB7BA2B947B1}" dt="2020-06-19T09:17:01.987" v="5068" actId="790"/>
          <ac:spMkLst>
            <pc:docMk/>
            <pc:sldMk cId="2858277977" sldId="523"/>
            <ac:spMk id="153" creationId="{C3F4FD3F-8C06-43F6-82C7-305B978EE1CA}"/>
          </ac:spMkLst>
        </pc:spChg>
        <pc:spChg chg="mod">
          <ac:chgData name="Ragnhild Halvorsrud" userId="917ea340-fd63-490f-a7db-68428d24cf32" providerId="ADAL" clId="{3F26B701-AADC-4668-AAA4-FB7BA2B947B1}" dt="2020-06-19T09:17:01.989" v="5069" actId="790"/>
          <ac:spMkLst>
            <pc:docMk/>
            <pc:sldMk cId="2858277977" sldId="523"/>
            <ac:spMk id="154" creationId="{94A805DD-F3E8-44EF-A9B4-D01882C3660D}"/>
          </ac:spMkLst>
        </pc:spChg>
        <pc:spChg chg="mod">
          <ac:chgData name="Ragnhild Halvorsrud" userId="917ea340-fd63-490f-a7db-68428d24cf32" providerId="ADAL" clId="{3F26B701-AADC-4668-AAA4-FB7BA2B947B1}" dt="2020-06-19T09:17:01.991" v="5070" actId="790"/>
          <ac:spMkLst>
            <pc:docMk/>
            <pc:sldMk cId="2858277977" sldId="523"/>
            <ac:spMk id="155" creationId="{E74C0278-92F6-4120-AB24-EE75A32702A1}"/>
          </ac:spMkLst>
        </pc:spChg>
        <pc:spChg chg="mod">
          <ac:chgData name="Ragnhild Halvorsrud" userId="917ea340-fd63-490f-a7db-68428d24cf32" providerId="ADAL" clId="{3F26B701-AADC-4668-AAA4-FB7BA2B947B1}" dt="2020-06-19T09:17:01.993" v="5071" actId="790"/>
          <ac:spMkLst>
            <pc:docMk/>
            <pc:sldMk cId="2858277977" sldId="523"/>
            <ac:spMk id="157" creationId="{3345C5CD-0B01-4A2F-9972-A32443F9A3F9}"/>
          </ac:spMkLst>
        </pc:spChg>
        <pc:spChg chg="mod">
          <ac:chgData name="Ragnhild Halvorsrud" userId="917ea340-fd63-490f-a7db-68428d24cf32" providerId="ADAL" clId="{3F26B701-AADC-4668-AAA4-FB7BA2B947B1}" dt="2020-06-19T09:17:01.995" v="5072" actId="790"/>
          <ac:spMkLst>
            <pc:docMk/>
            <pc:sldMk cId="2858277977" sldId="523"/>
            <ac:spMk id="158" creationId="{C7FC3DED-231D-4F27-A30C-823DFBFCC050}"/>
          </ac:spMkLst>
        </pc:spChg>
        <pc:spChg chg="mod">
          <ac:chgData name="Ragnhild Halvorsrud" userId="917ea340-fd63-490f-a7db-68428d24cf32" providerId="ADAL" clId="{3F26B701-AADC-4668-AAA4-FB7BA2B947B1}" dt="2020-06-19T09:17:01.997" v="5073" actId="790"/>
          <ac:spMkLst>
            <pc:docMk/>
            <pc:sldMk cId="2858277977" sldId="523"/>
            <ac:spMk id="159" creationId="{2C44079D-F3AE-48C9-9E37-2DAA6F0752F4}"/>
          </ac:spMkLst>
        </pc:spChg>
        <pc:spChg chg="mod">
          <ac:chgData name="Ragnhild Halvorsrud" userId="917ea340-fd63-490f-a7db-68428d24cf32" providerId="ADAL" clId="{3F26B701-AADC-4668-AAA4-FB7BA2B947B1}" dt="2020-06-19T09:17:01.999" v="5074" actId="790"/>
          <ac:spMkLst>
            <pc:docMk/>
            <pc:sldMk cId="2858277977" sldId="523"/>
            <ac:spMk id="160" creationId="{CBE546E3-71A2-4ACA-ADF3-D5A45DE5F0F1}"/>
          </ac:spMkLst>
        </pc:spChg>
        <pc:spChg chg="mod">
          <ac:chgData name="Ragnhild Halvorsrud" userId="917ea340-fd63-490f-a7db-68428d24cf32" providerId="ADAL" clId="{3F26B701-AADC-4668-AAA4-FB7BA2B947B1}" dt="2020-06-19T09:17:02.002" v="5075" actId="790"/>
          <ac:spMkLst>
            <pc:docMk/>
            <pc:sldMk cId="2858277977" sldId="523"/>
            <ac:spMk id="161" creationId="{C008BDC4-BF69-4106-9B61-344E8BC4C4C7}"/>
          </ac:spMkLst>
        </pc:spChg>
        <pc:spChg chg="mod">
          <ac:chgData name="Ragnhild Halvorsrud" userId="917ea340-fd63-490f-a7db-68428d24cf32" providerId="ADAL" clId="{3F26B701-AADC-4668-AAA4-FB7BA2B947B1}" dt="2020-06-19T09:17:02.006" v="5076" actId="790"/>
          <ac:spMkLst>
            <pc:docMk/>
            <pc:sldMk cId="2858277977" sldId="523"/>
            <ac:spMk id="162" creationId="{5A6476E4-96C1-4494-9B71-1B0C24E6E03E}"/>
          </ac:spMkLst>
        </pc:spChg>
        <pc:spChg chg="mod">
          <ac:chgData name="Ragnhild Halvorsrud" userId="917ea340-fd63-490f-a7db-68428d24cf32" providerId="ADAL" clId="{3F26B701-AADC-4668-AAA4-FB7BA2B947B1}" dt="2020-06-19T09:17:02.008" v="5077" actId="790"/>
          <ac:spMkLst>
            <pc:docMk/>
            <pc:sldMk cId="2858277977" sldId="523"/>
            <ac:spMk id="163" creationId="{8D14011C-196D-4208-99CB-6E1DC25584D8}"/>
          </ac:spMkLst>
        </pc:spChg>
        <pc:spChg chg="mod">
          <ac:chgData name="Ragnhild Halvorsrud" userId="917ea340-fd63-490f-a7db-68428d24cf32" providerId="ADAL" clId="{3F26B701-AADC-4668-AAA4-FB7BA2B947B1}" dt="2020-06-19T09:17:02.010" v="5078" actId="790"/>
          <ac:spMkLst>
            <pc:docMk/>
            <pc:sldMk cId="2858277977" sldId="523"/>
            <ac:spMk id="164" creationId="{CFC4D03A-6759-4B58-B521-3BEF8543A7C4}"/>
          </ac:spMkLst>
        </pc:spChg>
        <pc:spChg chg="mod">
          <ac:chgData name="Ragnhild Halvorsrud" userId="917ea340-fd63-490f-a7db-68428d24cf32" providerId="ADAL" clId="{3F26B701-AADC-4668-AAA4-FB7BA2B947B1}" dt="2020-06-19T09:17:02.012" v="5079" actId="790"/>
          <ac:spMkLst>
            <pc:docMk/>
            <pc:sldMk cId="2858277977" sldId="523"/>
            <ac:spMk id="165" creationId="{D56F1522-0153-4028-BD4D-E2320B663139}"/>
          </ac:spMkLst>
        </pc:spChg>
        <pc:spChg chg="mod">
          <ac:chgData name="Ragnhild Halvorsrud" userId="917ea340-fd63-490f-a7db-68428d24cf32" providerId="ADAL" clId="{3F26B701-AADC-4668-AAA4-FB7BA2B947B1}" dt="2020-06-19T09:17:02.014" v="5080" actId="790"/>
          <ac:spMkLst>
            <pc:docMk/>
            <pc:sldMk cId="2858277977" sldId="523"/>
            <ac:spMk id="166" creationId="{51155D5C-E3CD-4DCE-B5B0-AB6371BEAF43}"/>
          </ac:spMkLst>
        </pc:spChg>
        <pc:spChg chg="mod">
          <ac:chgData name="Ragnhild Halvorsrud" userId="917ea340-fd63-490f-a7db-68428d24cf32" providerId="ADAL" clId="{3F26B701-AADC-4668-AAA4-FB7BA2B947B1}" dt="2020-06-19T09:17:02.015" v="5081" actId="790"/>
          <ac:spMkLst>
            <pc:docMk/>
            <pc:sldMk cId="2858277977" sldId="523"/>
            <ac:spMk id="167" creationId="{5015D89A-86BF-42D4-9127-935238A8C5E9}"/>
          </ac:spMkLst>
        </pc:spChg>
        <pc:spChg chg="mod">
          <ac:chgData name="Ragnhild Halvorsrud" userId="917ea340-fd63-490f-a7db-68428d24cf32" providerId="ADAL" clId="{3F26B701-AADC-4668-AAA4-FB7BA2B947B1}" dt="2020-06-19T09:17:02.017" v="5082" actId="790"/>
          <ac:spMkLst>
            <pc:docMk/>
            <pc:sldMk cId="2858277977" sldId="523"/>
            <ac:spMk id="168" creationId="{2227D740-5287-46CE-849C-BA2986DE7ED7}"/>
          </ac:spMkLst>
        </pc:spChg>
        <pc:spChg chg="mod">
          <ac:chgData name="Ragnhild Halvorsrud" userId="917ea340-fd63-490f-a7db-68428d24cf32" providerId="ADAL" clId="{3F26B701-AADC-4668-AAA4-FB7BA2B947B1}" dt="2020-06-19T09:17:02.020" v="5083" actId="790"/>
          <ac:spMkLst>
            <pc:docMk/>
            <pc:sldMk cId="2858277977" sldId="523"/>
            <ac:spMk id="179" creationId="{62E90625-8621-4FCD-A954-01A07C77C98D}"/>
          </ac:spMkLst>
        </pc:spChg>
        <pc:spChg chg="mod">
          <ac:chgData name="Ragnhild Halvorsrud" userId="917ea340-fd63-490f-a7db-68428d24cf32" providerId="ADAL" clId="{3F26B701-AADC-4668-AAA4-FB7BA2B947B1}" dt="2020-06-19T09:17:02.023" v="5084" actId="790"/>
          <ac:spMkLst>
            <pc:docMk/>
            <pc:sldMk cId="2858277977" sldId="523"/>
            <ac:spMk id="180" creationId="{249B5410-7D71-43F4-B1E5-D20FFB999F93}"/>
          </ac:spMkLst>
        </pc:spChg>
        <pc:spChg chg="mod">
          <ac:chgData name="Ragnhild Halvorsrud" userId="917ea340-fd63-490f-a7db-68428d24cf32" providerId="ADAL" clId="{3F26B701-AADC-4668-AAA4-FB7BA2B947B1}" dt="2020-06-19T09:17:02.026" v="5085" actId="790"/>
          <ac:spMkLst>
            <pc:docMk/>
            <pc:sldMk cId="2858277977" sldId="523"/>
            <ac:spMk id="181" creationId="{86E3986C-423E-4496-A814-79A4CD371A35}"/>
          </ac:spMkLst>
        </pc:spChg>
        <pc:spChg chg="mod">
          <ac:chgData name="Ragnhild Halvorsrud" userId="917ea340-fd63-490f-a7db-68428d24cf32" providerId="ADAL" clId="{3F26B701-AADC-4668-AAA4-FB7BA2B947B1}" dt="2020-06-19T09:17:02.029" v="5086" actId="790"/>
          <ac:spMkLst>
            <pc:docMk/>
            <pc:sldMk cId="2858277977" sldId="523"/>
            <ac:spMk id="183" creationId="{30EA4F96-9556-4896-809D-5B2F78C0F196}"/>
          </ac:spMkLst>
        </pc:spChg>
        <pc:spChg chg="mod">
          <ac:chgData name="Ragnhild Halvorsrud" userId="917ea340-fd63-490f-a7db-68428d24cf32" providerId="ADAL" clId="{3F26B701-AADC-4668-AAA4-FB7BA2B947B1}" dt="2020-06-19T09:17:02.030" v="5087" actId="790"/>
          <ac:spMkLst>
            <pc:docMk/>
            <pc:sldMk cId="2858277977" sldId="523"/>
            <ac:spMk id="184" creationId="{021554DB-A31B-4DBD-A57F-A6BCB6FD432A}"/>
          </ac:spMkLst>
        </pc:spChg>
        <pc:spChg chg="mod">
          <ac:chgData name="Ragnhild Halvorsrud" userId="917ea340-fd63-490f-a7db-68428d24cf32" providerId="ADAL" clId="{3F26B701-AADC-4668-AAA4-FB7BA2B947B1}" dt="2020-06-19T09:17:02.032" v="5088" actId="790"/>
          <ac:spMkLst>
            <pc:docMk/>
            <pc:sldMk cId="2858277977" sldId="523"/>
            <ac:spMk id="185" creationId="{6502E27E-FD57-4334-93C7-060DAFBD25CB}"/>
          </ac:spMkLst>
        </pc:spChg>
        <pc:spChg chg="mod">
          <ac:chgData name="Ragnhild Halvorsrud" userId="917ea340-fd63-490f-a7db-68428d24cf32" providerId="ADAL" clId="{3F26B701-AADC-4668-AAA4-FB7BA2B947B1}" dt="2020-06-19T09:17:02.033" v="5089" actId="790"/>
          <ac:spMkLst>
            <pc:docMk/>
            <pc:sldMk cId="2858277977" sldId="523"/>
            <ac:spMk id="187" creationId="{41BB7829-5704-49BF-BDCE-33406E9F1704}"/>
          </ac:spMkLst>
        </pc:spChg>
        <pc:spChg chg="mod">
          <ac:chgData name="Ragnhild Halvorsrud" userId="917ea340-fd63-490f-a7db-68428d24cf32" providerId="ADAL" clId="{3F26B701-AADC-4668-AAA4-FB7BA2B947B1}" dt="2020-06-19T09:17:02.035" v="5090" actId="790"/>
          <ac:spMkLst>
            <pc:docMk/>
            <pc:sldMk cId="2858277977" sldId="523"/>
            <ac:spMk id="188" creationId="{38E390B4-932E-4CE2-B3DF-80A1E5FD89AE}"/>
          </ac:spMkLst>
        </pc:spChg>
        <pc:spChg chg="del mod">
          <ac:chgData name="Ragnhild Halvorsrud" userId="917ea340-fd63-490f-a7db-68428d24cf32" providerId="ADAL" clId="{3F26B701-AADC-4668-AAA4-FB7BA2B947B1}" dt="2020-06-19T09:17:11.218" v="5156" actId="478"/>
          <ac:spMkLst>
            <pc:docMk/>
            <pc:sldMk cId="2858277977" sldId="523"/>
            <ac:spMk id="191" creationId="{DAB4D17D-48A8-4EE1-A776-288D8F617863}"/>
          </ac:spMkLst>
        </pc:spChg>
        <pc:spChg chg="del mod">
          <ac:chgData name="Ragnhild Halvorsrud" userId="917ea340-fd63-490f-a7db-68428d24cf32" providerId="ADAL" clId="{3F26B701-AADC-4668-AAA4-FB7BA2B947B1}" dt="2020-06-19T09:17:11.218" v="5156" actId="478"/>
          <ac:spMkLst>
            <pc:docMk/>
            <pc:sldMk cId="2858277977" sldId="523"/>
            <ac:spMk id="192" creationId="{85094AE3-2358-4242-BB92-9087C595D93C}"/>
          </ac:spMkLst>
        </pc:spChg>
        <pc:spChg chg="del mod">
          <ac:chgData name="Ragnhild Halvorsrud" userId="917ea340-fd63-490f-a7db-68428d24cf32" providerId="ADAL" clId="{3F26B701-AADC-4668-AAA4-FB7BA2B947B1}" dt="2020-06-19T09:17:11.218" v="5156" actId="478"/>
          <ac:spMkLst>
            <pc:docMk/>
            <pc:sldMk cId="2858277977" sldId="523"/>
            <ac:spMk id="193" creationId="{81C7A87B-554F-4C5C-975F-01956E658112}"/>
          </ac:spMkLst>
        </pc:spChg>
        <pc:spChg chg="del mod">
          <ac:chgData name="Ragnhild Halvorsrud" userId="917ea340-fd63-490f-a7db-68428d24cf32" providerId="ADAL" clId="{3F26B701-AADC-4668-AAA4-FB7BA2B947B1}" dt="2020-06-19T09:17:11.218" v="5156" actId="478"/>
          <ac:spMkLst>
            <pc:docMk/>
            <pc:sldMk cId="2858277977" sldId="523"/>
            <ac:spMk id="194" creationId="{2B0BF3C5-9AC4-4D8E-B199-03E7597918E5}"/>
          </ac:spMkLst>
        </pc:spChg>
        <pc:spChg chg="del mod">
          <ac:chgData name="Ragnhild Halvorsrud" userId="917ea340-fd63-490f-a7db-68428d24cf32" providerId="ADAL" clId="{3F26B701-AADC-4668-AAA4-FB7BA2B947B1}" dt="2020-06-19T09:17:11.218" v="5156" actId="478"/>
          <ac:spMkLst>
            <pc:docMk/>
            <pc:sldMk cId="2858277977" sldId="523"/>
            <ac:spMk id="195" creationId="{9D5F010F-26E6-4D28-AB86-AD97480C405F}"/>
          </ac:spMkLst>
        </pc:spChg>
        <pc:spChg chg="del mod">
          <ac:chgData name="Ragnhild Halvorsrud" userId="917ea340-fd63-490f-a7db-68428d24cf32" providerId="ADAL" clId="{3F26B701-AADC-4668-AAA4-FB7BA2B947B1}" dt="2020-06-19T09:17:11.218" v="5156" actId="478"/>
          <ac:spMkLst>
            <pc:docMk/>
            <pc:sldMk cId="2858277977" sldId="523"/>
            <ac:spMk id="197" creationId="{77739512-F5F8-4B1D-B727-D199EBD4B706}"/>
          </ac:spMkLst>
        </pc:spChg>
        <pc:spChg chg="del mod">
          <ac:chgData name="Ragnhild Halvorsrud" userId="917ea340-fd63-490f-a7db-68428d24cf32" providerId="ADAL" clId="{3F26B701-AADC-4668-AAA4-FB7BA2B947B1}" dt="2020-06-19T09:17:11.218" v="5156" actId="478"/>
          <ac:spMkLst>
            <pc:docMk/>
            <pc:sldMk cId="2858277977" sldId="523"/>
            <ac:spMk id="199" creationId="{5B82D45C-9B8D-461E-8ED3-B2029AAC7E5E}"/>
          </ac:spMkLst>
        </pc:spChg>
        <pc:spChg chg="del mod">
          <ac:chgData name="Ragnhild Halvorsrud" userId="917ea340-fd63-490f-a7db-68428d24cf32" providerId="ADAL" clId="{3F26B701-AADC-4668-AAA4-FB7BA2B947B1}" dt="2020-06-19T09:17:11.218" v="5156" actId="478"/>
          <ac:spMkLst>
            <pc:docMk/>
            <pc:sldMk cId="2858277977" sldId="523"/>
            <ac:spMk id="200" creationId="{D124D30E-213B-4CB6-9EF3-3FF50DD3BF19}"/>
          </ac:spMkLst>
        </pc:spChg>
        <pc:spChg chg="del mod">
          <ac:chgData name="Ragnhild Halvorsrud" userId="917ea340-fd63-490f-a7db-68428d24cf32" providerId="ADAL" clId="{3F26B701-AADC-4668-AAA4-FB7BA2B947B1}" dt="2020-06-19T09:17:11.218" v="5156" actId="478"/>
          <ac:spMkLst>
            <pc:docMk/>
            <pc:sldMk cId="2858277977" sldId="523"/>
            <ac:spMk id="201" creationId="{A1D27D72-5A01-4843-9AE0-65CA07F84F5A}"/>
          </ac:spMkLst>
        </pc:spChg>
        <pc:spChg chg="del mod">
          <ac:chgData name="Ragnhild Halvorsrud" userId="917ea340-fd63-490f-a7db-68428d24cf32" providerId="ADAL" clId="{3F26B701-AADC-4668-AAA4-FB7BA2B947B1}" dt="2020-06-19T09:17:11.218" v="5156" actId="478"/>
          <ac:spMkLst>
            <pc:docMk/>
            <pc:sldMk cId="2858277977" sldId="523"/>
            <ac:spMk id="202" creationId="{A6F3541C-CEE8-4708-9C4F-BFB130F90976}"/>
          </ac:spMkLst>
        </pc:spChg>
        <pc:spChg chg="del mod">
          <ac:chgData name="Ragnhild Halvorsrud" userId="917ea340-fd63-490f-a7db-68428d24cf32" providerId="ADAL" clId="{3F26B701-AADC-4668-AAA4-FB7BA2B947B1}" dt="2020-06-19T09:17:11.218" v="5156" actId="478"/>
          <ac:spMkLst>
            <pc:docMk/>
            <pc:sldMk cId="2858277977" sldId="523"/>
            <ac:spMk id="203" creationId="{E015286A-C8A7-409C-B5A7-09D356A6A144}"/>
          </ac:spMkLst>
        </pc:spChg>
        <pc:spChg chg="del mod">
          <ac:chgData name="Ragnhild Halvorsrud" userId="917ea340-fd63-490f-a7db-68428d24cf32" providerId="ADAL" clId="{3F26B701-AADC-4668-AAA4-FB7BA2B947B1}" dt="2020-06-19T09:17:11.218" v="5156" actId="478"/>
          <ac:spMkLst>
            <pc:docMk/>
            <pc:sldMk cId="2858277977" sldId="523"/>
            <ac:spMk id="205" creationId="{3F2E8038-699E-4964-939F-6FABA7484445}"/>
          </ac:spMkLst>
        </pc:spChg>
        <pc:spChg chg="del mod">
          <ac:chgData name="Ragnhild Halvorsrud" userId="917ea340-fd63-490f-a7db-68428d24cf32" providerId="ADAL" clId="{3F26B701-AADC-4668-AAA4-FB7BA2B947B1}" dt="2020-06-19T09:17:11.218" v="5156" actId="478"/>
          <ac:spMkLst>
            <pc:docMk/>
            <pc:sldMk cId="2858277977" sldId="523"/>
            <ac:spMk id="206" creationId="{EE4670B8-34D6-4E98-9DAD-C1D8778D8A96}"/>
          </ac:spMkLst>
        </pc:spChg>
        <pc:spChg chg="del mod">
          <ac:chgData name="Ragnhild Halvorsrud" userId="917ea340-fd63-490f-a7db-68428d24cf32" providerId="ADAL" clId="{3F26B701-AADC-4668-AAA4-FB7BA2B947B1}" dt="2020-06-19T09:17:11.218" v="5156" actId="478"/>
          <ac:spMkLst>
            <pc:docMk/>
            <pc:sldMk cId="2858277977" sldId="523"/>
            <ac:spMk id="207" creationId="{0D645823-20DF-434A-A148-9900FD7F01B1}"/>
          </ac:spMkLst>
        </pc:spChg>
        <pc:spChg chg="del mod">
          <ac:chgData name="Ragnhild Halvorsrud" userId="917ea340-fd63-490f-a7db-68428d24cf32" providerId="ADAL" clId="{3F26B701-AADC-4668-AAA4-FB7BA2B947B1}" dt="2020-06-19T09:17:11.218" v="5156" actId="478"/>
          <ac:spMkLst>
            <pc:docMk/>
            <pc:sldMk cId="2858277977" sldId="523"/>
            <ac:spMk id="208" creationId="{71707D11-4B34-4BAF-8BE7-ECB952E42A1E}"/>
          </ac:spMkLst>
        </pc:spChg>
        <pc:spChg chg="del mod">
          <ac:chgData name="Ragnhild Halvorsrud" userId="917ea340-fd63-490f-a7db-68428d24cf32" providerId="ADAL" clId="{3F26B701-AADC-4668-AAA4-FB7BA2B947B1}" dt="2020-06-19T09:17:11.218" v="5156" actId="478"/>
          <ac:spMkLst>
            <pc:docMk/>
            <pc:sldMk cId="2858277977" sldId="523"/>
            <ac:spMk id="209" creationId="{C0D6F308-5024-473E-A963-A05AB5B6FD31}"/>
          </ac:spMkLst>
        </pc:spChg>
        <pc:spChg chg="del mod">
          <ac:chgData name="Ragnhild Halvorsrud" userId="917ea340-fd63-490f-a7db-68428d24cf32" providerId="ADAL" clId="{3F26B701-AADC-4668-AAA4-FB7BA2B947B1}" dt="2020-06-19T09:17:11.218" v="5156" actId="478"/>
          <ac:spMkLst>
            <pc:docMk/>
            <pc:sldMk cId="2858277977" sldId="523"/>
            <ac:spMk id="210" creationId="{466D12F7-E36F-4BE8-84BD-78C1E34089CD}"/>
          </ac:spMkLst>
        </pc:spChg>
        <pc:spChg chg="del mod">
          <ac:chgData name="Ragnhild Halvorsrud" userId="917ea340-fd63-490f-a7db-68428d24cf32" providerId="ADAL" clId="{3F26B701-AADC-4668-AAA4-FB7BA2B947B1}" dt="2020-06-19T09:17:11.218" v="5156" actId="478"/>
          <ac:spMkLst>
            <pc:docMk/>
            <pc:sldMk cId="2858277977" sldId="523"/>
            <ac:spMk id="211" creationId="{B822BFFD-83DE-4F4D-9442-708FEEFD2C20}"/>
          </ac:spMkLst>
        </pc:spChg>
        <pc:spChg chg="del mod">
          <ac:chgData name="Ragnhild Halvorsrud" userId="917ea340-fd63-490f-a7db-68428d24cf32" providerId="ADAL" clId="{3F26B701-AADC-4668-AAA4-FB7BA2B947B1}" dt="2020-06-19T09:17:11.218" v="5156" actId="478"/>
          <ac:spMkLst>
            <pc:docMk/>
            <pc:sldMk cId="2858277977" sldId="523"/>
            <ac:spMk id="212" creationId="{2AE198DB-B6A8-4ACE-8C8E-B4EFF9251AA8}"/>
          </ac:spMkLst>
        </pc:spChg>
        <pc:spChg chg="del mod">
          <ac:chgData name="Ragnhild Halvorsrud" userId="917ea340-fd63-490f-a7db-68428d24cf32" providerId="ADAL" clId="{3F26B701-AADC-4668-AAA4-FB7BA2B947B1}" dt="2020-06-19T09:17:11.218" v="5156" actId="478"/>
          <ac:spMkLst>
            <pc:docMk/>
            <pc:sldMk cId="2858277977" sldId="523"/>
            <ac:spMk id="213" creationId="{8A52DFBA-570D-4F8E-B541-129728BAC6A2}"/>
          </ac:spMkLst>
        </pc:spChg>
        <pc:spChg chg="del mod">
          <ac:chgData name="Ragnhild Halvorsrud" userId="917ea340-fd63-490f-a7db-68428d24cf32" providerId="ADAL" clId="{3F26B701-AADC-4668-AAA4-FB7BA2B947B1}" dt="2020-06-19T09:17:11.218" v="5156" actId="478"/>
          <ac:spMkLst>
            <pc:docMk/>
            <pc:sldMk cId="2858277977" sldId="523"/>
            <ac:spMk id="221" creationId="{AC35EB88-B7A7-4A65-8A8E-93C685F7F803}"/>
          </ac:spMkLst>
        </pc:spChg>
        <pc:spChg chg="del mod">
          <ac:chgData name="Ragnhild Halvorsrud" userId="917ea340-fd63-490f-a7db-68428d24cf32" providerId="ADAL" clId="{3F26B701-AADC-4668-AAA4-FB7BA2B947B1}" dt="2020-06-19T09:17:11.218" v="5156" actId="478"/>
          <ac:spMkLst>
            <pc:docMk/>
            <pc:sldMk cId="2858277977" sldId="523"/>
            <ac:spMk id="223" creationId="{E388BAA5-0B36-458F-A81E-FFA3037C6806}"/>
          </ac:spMkLst>
        </pc:spChg>
        <pc:spChg chg="del mod">
          <ac:chgData name="Ragnhild Halvorsrud" userId="917ea340-fd63-490f-a7db-68428d24cf32" providerId="ADAL" clId="{3F26B701-AADC-4668-AAA4-FB7BA2B947B1}" dt="2020-06-19T09:17:11.218" v="5156" actId="478"/>
          <ac:spMkLst>
            <pc:docMk/>
            <pc:sldMk cId="2858277977" sldId="523"/>
            <ac:spMk id="226" creationId="{B43B55B0-D10F-40F6-9081-00BA7114B3AB}"/>
          </ac:spMkLst>
        </pc:spChg>
        <pc:spChg chg="del mod">
          <ac:chgData name="Ragnhild Halvorsrud" userId="917ea340-fd63-490f-a7db-68428d24cf32" providerId="ADAL" clId="{3F26B701-AADC-4668-AAA4-FB7BA2B947B1}" dt="2020-06-19T09:17:11.218" v="5156" actId="478"/>
          <ac:spMkLst>
            <pc:docMk/>
            <pc:sldMk cId="2858277977" sldId="523"/>
            <ac:spMk id="227" creationId="{D97F7DDE-2E14-45AF-89C9-71766DF65A06}"/>
          </ac:spMkLst>
        </pc:spChg>
        <pc:spChg chg="del mod">
          <ac:chgData name="Ragnhild Halvorsrud" userId="917ea340-fd63-490f-a7db-68428d24cf32" providerId="ADAL" clId="{3F26B701-AADC-4668-AAA4-FB7BA2B947B1}" dt="2020-06-19T09:17:11.218" v="5156" actId="478"/>
          <ac:spMkLst>
            <pc:docMk/>
            <pc:sldMk cId="2858277977" sldId="523"/>
            <ac:spMk id="230" creationId="{CE46B8F9-7C6B-4A58-9067-6CE217FD725B}"/>
          </ac:spMkLst>
        </pc:spChg>
        <pc:spChg chg="del mod">
          <ac:chgData name="Ragnhild Halvorsrud" userId="917ea340-fd63-490f-a7db-68428d24cf32" providerId="ADAL" clId="{3F26B701-AADC-4668-AAA4-FB7BA2B947B1}" dt="2020-06-19T09:17:11.218" v="5156" actId="478"/>
          <ac:spMkLst>
            <pc:docMk/>
            <pc:sldMk cId="2858277977" sldId="523"/>
            <ac:spMk id="231" creationId="{DBADCF28-B69B-44A3-A774-70066840F2E0}"/>
          </ac:spMkLst>
        </pc:spChg>
        <pc:spChg chg="del mod">
          <ac:chgData name="Ragnhild Halvorsrud" userId="917ea340-fd63-490f-a7db-68428d24cf32" providerId="ADAL" clId="{3F26B701-AADC-4668-AAA4-FB7BA2B947B1}" dt="2020-06-19T09:17:11.218" v="5156" actId="478"/>
          <ac:spMkLst>
            <pc:docMk/>
            <pc:sldMk cId="2858277977" sldId="523"/>
            <ac:spMk id="233" creationId="{27E54863-7A8C-41B4-8F22-E26FCBEA32AE}"/>
          </ac:spMkLst>
        </pc:spChg>
        <pc:spChg chg="del mod">
          <ac:chgData name="Ragnhild Halvorsrud" userId="917ea340-fd63-490f-a7db-68428d24cf32" providerId="ADAL" clId="{3F26B701-AADC-4668-AAA4-FB7BA2B947B1}" dt="2020-06-19T09:17:11.218" v="5156" actId="478"/>
          <ac:spMkLst>
            <pc:docMk/>
            <pc:sldMk cId="2858277977" sldId="523"/>
            <ac:spMk id="236" creationId="{5673C265-8AA6-4E73-A5DD-0E12EE171678}"/>
          </ac:spMkLst>
        </pc:spChg>
        <pc:spChg chg="del mod">
          <ac:chgData name="Ragnhild Halvorsrud" userId="917ea340-fd63-490f-a7db-68428d24cf32" providerId="ADAL" clId="{3F26B701-AADC-4668-AAA4-FB7BA2B947B1}" dt="2020-06-19T09:17:11.218" v="5156" actId="478"/>
          <ac:spMkLst>
            <pc:docMk/>
            <pc:sldMk cId="2858277977" sldId="523"/>
            <ac:spMk id="237" creationId="{CE09B525-9E8D-48D6-84EE-A2D655F8DAAC}"/>
          </ac:spMkLst>
        </pc:spChg>
        <pc:spChg chg="del mod">
          <ac:chgData name="Ragnhild Halvorsrud" userId="917ea340-fd63-490f-a7db-68428d24cf32" providerId="ADAL" clId="{3F26B701-AADC-4668-AAA4-FB7BA2B947B1}" dt="2020-06-19T09:17:11.218" v="5156" actId="478"/>
          <ac:spMkLst>
            <pc:docMk/>
            <pc:sldMk cId="2858277977" sldId="523"/>
            <ac:spMk id="238" creationId="{97B61FE9-251E-4395-8DA8-C0B9F1822C36}"/>
          </ac:spMkLst>
        </pc:spChg>
        <pc:spChg chg="del mod">
          <ac:chgData name="Ragnhild Halvorsrud" userId="917ea340-fd63-490f-a7db-68428d24cf32" providerId="ADAL" clId="{3F26B701-AADC-4668-AAA4-FB7BA2B947B1}" dt="2020-06-19T09:17:11.218" v="5156" actId="478"/>
          <ac:spMkLst>
            <pc:docMk/>
            <pc:sldMk cId="2858277977" sldId="523"/>
            <ac:spMk id="239" creationId="{94C8BA20-1BC0-477C-9E6C-D9195BE96506}"/>
          </ac:spMkLst>
        </pc:spChg>
        <pc:spChg chg="del mod">
          <ac:chgData name="Ragnhild Halvorsrud" userId="917ea340-fd63-490f-a7db-68428d24cf32" providerId="ADAL" clId="{3F26B701-AADC-4668-AAA4-FB7BA2B947B1}" dt="2020-06-19T09:17:11.218" v="5156" actId="478"/>
          <ac:spMkLst>
            <pc:docMk/>
            <pc:sldMk cId="2858277977" sldId="523"/>
            <ac:spMk id="244" creationId="{D81A569C-8F16-4F7B-9798-81D5076E3ADB}"/>
          </ac:spMkLst>
        </pc:spChg>
        <pc:spChg chg="del mod">
          <ac:chgData name="Ragnhild Halvorsrud" userId="917ea340-fd63-490f-a7db-68428d24cf32" providerId="ADAL" clId="{3F26B701-AADC-4668-AAA4-FB7BA2B947B1}" dt="2020-06-19T09:17:11.218" v="5156" actId="478"/>
          <ac:spMkLst>
            <pc:docMk/>
            <pc:sldMk cId="2858277977" sldId="523"/>
            <ac:spMk id="246" creationId="{55E4007E-CB64-4EE0-8B72-76724BD66FCB}"/>
          </ac:spMkLst>
        </pc:spChg>
        <pc:spChg chg="del mod">
          <ac:chgData name="Ragnhild Halvorsrud" userId="917ea340-fd63-490f-a7db-68428d24cf32" providerId="ADAL" clId="{3F26B701-AADC-4668-AAA4-FB7BA2B947B1}" dt="2020-06-19T09:17:11.218" v="5156" actId="478"/>
          <ac:spMkLst>
            <pc:docMk/>
            <pc:sldMk cId="2858277977" sldId="523"/>
            <ac:spMk id="249" creationId="{37FB65F1-57C2-4176-BB65-C0AD0FE24A73}"/>
          </ac:spMkLst>
        </pc:spChg>
        <pc:spChg chg="del mod">
          <ac:chgData name="Ragnhild Halvorsrud" userId="917ea340-fd63-490f-a7db-68428d24cf32" providerId="ADAL" clId="{3F26B701-AADC-4668-AAA4-FB7BA2B947B1}" dt="2020-06-19T09:17:11.218" v="5156" actId="478"/>
          <ac:spMkLst>
            <pc:docMk/>
            <pc:sldMk cId="2858277977" sldId="523"/>
            <ac:spMk id="250" creationId="{23292AC1-BCED-4EE8-ABE4-AA0C7BC50AC4}"/>
          </ac:spMkLst>
        </pc:spChg>
        <pc:spChg chg="del mod">
          <ac:chgData name="Ragnhild Halvorsrud" userId="917ea340-fd63-490f-a7db-68428d24cf32" providerId="ADAL" clId="{3F26B701-AADC-4668-AAA4-FB7BA2B947B1}" dt="2020-06-19T09:17:11.218" v="5156" actId="478"/>
          <ac:spMkLst>
            <pc:docMk/>
            <pc:sldMk cId="2858277977" sldId="523"/>
            <ac:spMk id="251" creationId="{96A9202B-B5C4-4240-9EE3-B485B102293E}"/>
          </ac:spMkLst>
        </pc:spChg>
        <pc:spChg chg="del mod">
          <ac:chgData name="Ragnhild Halvorsrud" userId="917ea340-fd63-490f-a7db-68428d24cf32" providerId="ADAL" clId="{3F26B701-AADC-4668-AAA4-FB7BA2B947B1}" dt="2020-06-19T09:17:11.218" v="5156" actId="478"/>
          <ac:spMkLst>
            <pc:docMk/>
            <pc:sldMk cId="2858277977" sldId="523"/>
            <ac:spMk id="253" creationId="{19982E45-4763-45EB-A5C5-EFE8E6259451}"/>
          </ac:spMkLst>
        </pc:spChg>
        <pc:spChg chg="del mod">
          <ac:chgData name="Ragnhild Halvorsrud" userId="917ea340-fd63-490f-a7db-68428d24cf32" providerId="ADAL" clId="{3F26B701-AADC-4668-AAA4-FB7BA2B947B1}" dt="2020-06-19T09:17:11.218" v="5156" actId="478"/>
          <ac:spMkLst>
            <pc:docMk/>
            <pc:sldMk cId="2858277977" sldId="523"/>
            <ac:spMk id="254" creationId="{2FCD401B-8C84-4DE1-A2AE-456EC139D24A}"/>
          </ac:spMkLst>
        </pc:spChg>
        <pc:spChg chg="del mod">
          <ac:chgData name="Ragnhild Halvorsrud" userId="917ea340-fd63-490f-a7db-68428d24cf32" providerId="ADAL" clId="{3F26B701-AADC-4668-AAA4-FB7BA2B947B1}" dt="2020-06-19T09:17:11.218" v="5156" actId="478"/>
          <ac:spMkLst>
            <pc:docMk/>
            <pc:sldMk cId="2858277977" sldId="523"/>
            <ac:spMk id="255" creationId="{867614DE-DDD1-4444-8FCE-08F03048A321}"/>
          </ac:spMkLst>
        </pc:spChg>
        <pc:spChg chg="del mod">
          <ac:chgData name="Ragnhild Halvorsrud" userId="917ea340-fd63-490f-a7db-68428d24cf32" providerId="ADAL" clId="{3F26B701-AADC-4668-AAA4-FB7BA2B947B1}" dt="2020-06-19T09:17:11.218" v="5156" actId="478"/>
          <ac:spMkLst>
            <pc:docMk/>
            <pc:sldMk cId="2858277977" sldId="523"/>
            <ac:spMk id="259" creationId="{733769AE-F37B-481C-BB9D-26AF7F7A2C22}"/>
          </ac:spMkLst>
        </pc:spChg>
        <pc:spChg chg="del mod">
          <ac:chgData name="Ragnhild Halvorsrud" userId="917ea340-fd63-490f-a7db-68428d24cf32" providerId="ADAL" clId="{3F26B701-AADC-4668-AAA4-FB7BA2B947B1}" dt="2020-06-19T09:17:11.218" v="5156" actId="478"/>
          <ac:spMkLst>
            <pc:docMk/>
            <pc:sldMk cId="2858277977" sldId="523"/>
            <ac:spMk id="260" creationId="{211C474C-B281-409B-B195-76730D4B8D0E}"/>
          </ac:spMkLst>
        </pc:spChg>
        <pc:spChg chg="del mod">
          <ac:chgData name="Ragnhild Halvorsrud" userId="917ea340-fd63-490f-a7db-68428d24cf32" providerId="ADAL" clId="{3F26B701-AADC-4668-AAA4-FB7BA2B947B1}" dt="2020-06-19T09:17:11.218" v="5156" actId="478"/>
          <ac:spMkLst>
            <pc:docMk/>
            <pc:sldMk cId="2858277977" sldId="523"/>
            <ac:spMk id="264" creationId="{149A4990-CCF0-4CC3-AD70-857C347DD849}"/>
          </ac:spMkLst>
        </pc:spChg>
        <pc:spChg chg="del mod">
          <ac:chgData name="Ragnhild Halvorsrud" userId="917ea340-fd63-490f-a7db-68428d24cf32" providerId="ADAL" clId="{3F26B701-AADC-4668-AAA4-FB7BA2B947B1}" dt="2020-06-19T09:17:11.218" v="5156" actId="478"/>
          <ac:spMkLst>
            <pc:docMk/>
            <pc:sldMk cId="2858277977" sldId="523"/>
            <ac:spMk id="267" creationId="{FB23B50B-3E78-4F62-BB15-38E143A8C9E8}"/>
          </ac:spMkLst>
        </pc:spChg>
        <pc:spChg chg="del mod">
          <ac:chgData name="Ragnhild Halvorsrud" userId="917ea340-fd63-490f-a7db-68428d24cf32" providerId="ADAL" clId="{3F26B701-AADC-4668-AAA4-FB7BA2B947B1}" dt="2020-06-19T09:17:11.218" v="5156" actId="478"/>
          <ac:spMkLst>
            <pc:docMk/>
            <pc:sldMk cId="2858277977" sldId="523"/>
            <ac:spMk id="269" creationId="{A6B471C5-653E-48C1-BB81-0869B1A0DCD1}"/>
          </ac:spMkLst>
        </pc:spChg>
        <pc:spChg chg="del mod">
          <ac:chgData name="Ragnhild Halvorsrud" userId="917ea340-fd63-490f-a7db-68428d24cf32" providerId="ADAL" clId="{3F26B701-AADC-4668-AAA4-FB7BA2B947B1}" dt="2020-06-19T09:17:11.218" v="5156" actId="478"/>
          <ac:spMkLst>
            <pc:docMk/>
            <pc:sldMk cId="2858277977" sldId="523"/>
            <ac:spMk id="270" creationId="{07689D87-F465-40B6-806C-D8187DDACFFF}"/>
          </ac:spMkLst>
        </pc:spChg>
        <pc:spChg chg="del mod">
          <ac:chgData name="Ragnhild Halvorsrud" userId="917ea340-fd63-490f-a7db-68428d24cf32" providerId="ADAL" clId="{3F26B701-AADC-4668-AAA4-FB7BA2B947B1}" dt="2020-06-19T09:17:11.218" v="5156" actId="478"/>
          <ac:spMkLst>
            <pc:docMk/>
            <pc:sldMk cId="2858277977" sldId="523"/>
            <ac:spMk id="271" creationId="{0DA77A01-2864-4897-B449-03BBB039E2FD}"/>
          </ac:spMkLst>
        </pc:spChg>
        <pc:spChg chg="del mod">
          <ac:chgData name="Ragnhild Halvorsrud" userId="917ea340-fd63-490f-a7db-68428d24cf32" providerId="ADAL" clId="{3F26B701-AADC-4668-AAA4-FB7BA2B947B1}" dt="2020-06-19T09:17:11.218" v="5156" actId="478"/>
          <ac:spMkLst>
            <pc:docMk/>
            <pc:sldMk cId="2858277977" sldId="523"/>
            <ac:spMk id="274" creationId="{BAFB401C-DBFA-4BA6-9C31-EA7B10DBD4A7}"/>
          </ac:spMkLst>
        </pc:spChg>
        <pc:spChg chg="del mod">
          <ac:chgData name="Ragnhild Halvorsrud" userId="917ea340-fd63-490f-a7db-68428d24cf32" providerId="ADAL" clId="{3F26B701-AADC-4668-AAA4-FB7BA2B947B1}" dt="2020-06-19T09:17:11.218" v="5156" actId="478"/>
          <ac:spMkLst>
            <pc:docMk/>
            <pc:sldMk cId="2858277977" sldId="523"/>
            <ac:spMk id="276" creationId="{77E623F5-4C8D-4A49-BD85-DA65257759AC}"/>
          </ac:spMkLst>
        </pc:spChg>
        <pc:spChg chg="del mod">
          <ac:chgData name="Ragnhild Halvorsrud" userId="917ea340-fd63-490f-a7db-68428d24cf32" providerId="ADAL" clId="{3F26B701-AADC-4668-AAA4-FB7BA2B947B1}" dt="2020-06-19T09:17:11.218" v="5156" actId="478"/>
          <ac:spMkLst>
            <pc:docMk/>
            <pc:sldMk cId="2858277977" sldId="523"/>
            <ac:spMk id="278" creationId="{A749D1DB-84EB-4228-B29A-056BC3D1EB53}"/>
          </ac:spMkLst>
        </pc:spChg>
        <pc:spChg chg="del mod">
          <ac:chgData name="Ragnhild Halvorsrud" userId="917ea340-fd63-490f-a7db-68428d24cf32" providerId="ADAL" clId="{3F26B701-AADC-4668-AAA4-FB7BA2B947B1}" dt="2020-06-19T09:17:11.218" v="5156" actId="478"/>
          <ac:spMkLst>
            <pc:docMk/>
            <pc:sldMk cId="2858277977" sldId="523"/>
            <ac:spMk id="279" creationId="{0E4D0815-F903-476E-8516-4DFC5B54752C}"/>
          </ac:spMkLst>
        </pc:spChg>
        <pc:spChg chg="del mod">
          <ac:chgData name="Ragnhild Halvorsrud" userId="917ea340-fd63-490f-a7db-68428d24cf32" providerId="ADAL" clId="{3F26B701-AADC-4668-AAA4-FB7BA2B947B1}" dt="2020-06-19T09:17:11.218" v="5156" actId="478"/>
          <ac:spMkLst>
            <pc:docMk/>
            <pc:sldMk cId="2858277977" sldId="523"/>
            <ac:spMk id="280" creationId="{6FCFEFC6-ECEB-467E-B8A8-69A5A59A8248}"/>
          </ac:spMkLst>
        </pc:spChg>
        <pc:spChg chg="del mod">
          <ac:chgData name="Ragnhild Halvorsrud" userId="917ea340-fd63-490f-a7db-68428d24cf32" providerId="ADAL" clId="{3F26B701-AADC-4668-AAA4-FB7BA2B947B1}" dt="2020-06-19T09:17:11.218" v="5156" actId="478"/>
          <ac:spMkLst>
            <pc:docMk/>
            <pc:sldMk cId="2858277977" sldId="523"/>
            <ac:spMk id="282" creationId="{EC577213-DF52-4519-9BCC-82997433F919}"/>
          </ac:spMkLst>
        </pc:spChg>
        <pc:spChg chg="del mod">
          <ac:chgData name="Ragnhild Halvorsrud" userId="917ea340-fd63-490f-a7db-68428d24cf32" providerId="ADAL" clId="{3F26B701-AADC-4668-AAA4-FB7BA2B947B1}" dt="2020-06-19T09:17:11.218" v="5156" actId="478"/>
          <ac:spMkLst>
            <pc:docMk/>
            <pc:sldMk cId="2858277977" sldId="523"/>
            <ac:spMk id="286" creationId="{F96B6C2F-DC6C-49A2-B803-0C664FED25D0}"/>
          </ac:spMkLst>
        </pc:spChg>
        <pc:spChg chg="del mod">
          <ac:chgData name="Ragnhild Halvorsrud" userId="917ea340-fd63-490f-a7db-68428d24cf32" providerId="ADAL" clId="{3F26B701-AADC-4668-AAA4-FB7BA2B947B1}" dt="2020-06-19T09:17:11.218" v="5156" actId="478"/>
          <ac:spMkLst>
            <pc:docMk/>
            <pc:sldMk cId="2858277977" sldId="523"/>
            <ac:spMk id="287" creationId="{F2CBA80C-15BC-4C4D-B269-F66D4C771067}"/>
          </ac:spMkLst>
        </pc:spChg>
        <pc:spChg chg="del mod">
          <ac:chgData name="Ragnhild Halvorsrud" userId="917ea340-fd63-490f-a7db-68428d24cf32" providerId="ADAL" clId="{3F26B701-AADC-4668-AAA4-FB7BA2B947B1}" dt="2020-06-19T09:17:11.218" v="5156" actId="478"/>
          <ac:spMkLst>
            <pc:docMk/>
            <pc:sldMk cId="2858277977" sldId="523"/>
            <ac:spMk id="299" creationId="{2EB66A4B-4939-432E-A4D6-3DBB0F7F8C95}"/>
          </ac:spMkLst>
        </pc:spChg>
        <pc:spChg chg="del mod">
          <ac:chgData name="Ragnhild Halvorsrud" userId="917ea340-fd63-490f-a7db-68428d24cf32" providerId="ADAL" clId="{3F26B701-AADC-4668-AAA4-FB7BA2B947B1}" dt="2020-06-19T09:17:11.218" v="5156" actId="478"/>
          <ac:spMkLst>
            <pc:docMk/>
            <pc:sldMk cId="2858277977" sldId="523"/>
            <ac:spMk id="300" creationId="{3E8E359A-757E-4982-A76F-CA4D90797652}"/>
          </ac:spMkLst>
        </pc:spChg>
        <pc:spChg chg="del mod">
          <ac:chgData name="Ragnhild Halvorsrud" userId="917ea340-fd63-490f-a7db-68428d24cf32" providerId="ADAL" clId="{3F26B701-AADC-4668-AAA4-FB7BA2B947B1}" dt="2020-06-19T09:17:11.218" v="5156" actId="478"/>
          <ac:spMkLst>
            <pc:docMk/>
            <pc:sldMk cId="2858277977" sldId="523"/>
            <ac:spMk id="301" creationId="{373F61BD-C419-40D4-9D9F-32A782C41727}"/>
          </ac:spMkLst>
        </pc:spChg>
        <pc:spChg chg="del mod">
          <ac:chgData name="Ragnhild Halvorsrud" userId="917ea340-fd63-490f-a7db-68428d24cf32" providerId="ADAL" clId="{3F26B701-AADC-4668-AAA4-FB7BA2B947B1}" dt="2020-06-19T09:17:11.218" v="5156" actId="478"/>
          <ac:spMkLst>
            <pc:docMk/>
            <pc:sldMk cId="2858277977" sldId="523"/>
            <ac:spMk id="302" creationId="{E08E9368-DB9B-4B1C-8D39-981451A6BB18}"/>
          </ac:spMkLst>
        </pc:spChg>
        <pc:spChg chg="del mod">
          <ac:chgData name="Ragnhild Halvorsrud" userId="917ea340-fd63-490f-a7db-68428d24cf32" providerId="ADAL" clId="{3F26B701-AADC-4668-AAA4-FB7BA2B947B1}" dt="2020-06-19T09:17:11.218" v="5156" actId="478"/>
          <ac:spMkLst>
            <pc:docMk/>
            <pc:sldMk cId="2858277977" sldId="523"/>
            <ac:spMk id="303" creationId="{747FBF5C-095A-45FE-8854-D429DEF68794}"/>
          </ac:spMkLst>
        </pc:spChg>
        <pc:spChg chg="del mod">
          <ac:chgData name="Ragnhild Halvorsrud" userId="917ea340-fd63-490f-a7db-68428d24cf32" providerId="ADAL" clId="{3F26B701-AADC-4668-AAA4-FB7BA2B947B1}" dt="2020-06-19T09:32:36.918" v="6758" actId="478"/>
          <ac:spMkLst>
            <pc:docMk/>
            <pc:sldMk cId="2858277977" sldId="523"/>
            <ac:spMk id="305" creationId="{0DBF0D01-D33F-4C68-91B2-C55C2397487D}"/>
          </ac:spMkLst>
        </pc:spChg>
        <pc:spChg chg="del mod">
          <ac:chgData name="Ragnhild Halvorsrud" userId="917ea340-fd63-490f-a7db-68428d24cf32" providerId="ADAL" clId="{3F26B701-AADC-4668-AAA4-FB7BA2B947B1}" dt="2020-06-19T09:22:16.326" v="5185" actId="478"/>
          <ac:spMkLst>
            <pc:docMk/>
            <pc:sldMk cId="2858277977" sldId="523"/>
            <ac:spMk id="308" creationId="{9F7577AC-69E9-4408-99C3-C85FD5501648}"/>
          </ac:spMkLst>
        </pc:spChg>
        <pc:spChg chg="mod">
          <ac:chgData name="Ragnhild Halvorsrud" userId="917ea340-fd63-490f-a7db-68428d24cf32" providerId="ADAL" clId="{3F26B701-AADC-4668-AAA4-FB7BA2B947B1}" dt="2020-06-19T09:17:28.036" v="5157"/>
          <ac:spMkLst>
            <pc:docMk/>
            <pc:sldMk cId="2858277977" sldId="523"/>
            <ac:spMk id="311" creationId="{985C3B83-6896-4E4B-BF09-EED848AC0A3A}"/>
          </ac:spMkLst>
        </pc:spChg>
        <pc:spChg chg="mod">
          <ac:chgData name="Ragnhild Halvorsrud" userId="917ea340-fd63-490f-a7db-68428d24cf32" providerId="ADAL" clId="{3F26B701-AADC-4668-AAA4-FB7BA2B947B1}" dt="2020-06-19T09:17:28.036" v="5157"/>
          <ac:spMkLst>
            <pc:docMk/>
            <pc:sldMk cId="2858277977" sldId="523"/>
            <ac:spMk id="312" creationId="{5916C3FB-5EAB-4CB1-977E-4FDA0029950A}"/>
          </ac:spMkLst>
        </pc:spChg>
        <pc:spChg chg="mod">
          <ac:chgData name="Ragnhild Halvorsrud" userId="917ea340-fd63-490f-a7db-68428d24cf32" providerId="ADAL" clId="{3F26B701-AADC-4668-AAA4-FB7BA2B947B1}" dt="2020-06-19T17:20:46.475" v="16351" actId="790"/>
          <ac:spMkLst>
            <pc:docMk/>
            <pc:sldMk cId="2858277977" sldId="523"/>
            <ac:spMk id="313" creationId="{426AB4B2-A908-41D8-AA22-63EF3139CEE0}"/>
          </ac:spMkLst>
        </pc:spChg>
        <pc:spChg chg="mod">
          <ac:chgData name="Ragnhild Halvorsrud" userId="917ea340-fd63-490f-a7db-68428d24cf32" providerId="ADAL" clId="{3F26B701-AADC-4668-AAA4-FB7BA2B947B1}" dt="2020-06-19T17:20:46.477" v="16352" actId="790"/>
          <ac:spMkLst>
            <pc:docMk/>
            <pc:sldMk cId="2858277977" sldId="523"/>
            <ac:spMk id="314" creationId="{F621B33F-B7F9-4AF7-B1DE-B5A9FBF7725B}"/>
          </ac:spMkLst>
        </pc:spChg>
        <pc:spChg chg="mod">
          <ac:chgData name="Ragnhild Halvorsrud" userId="917ea340-fd63-490f-a7db-68428d24cf32" providerId="ADAL" clId="{3F26B701-AADC-4668-AAA4-FB7BA2B947B1}" dt="2020-06-19T09:17:28.036" v="5157"/>
          <ac:spMkLst>
            <pc:docMk/>
            <pc:sldMk cId="2858277977" sldId="523"/>
            <ac:spMk id="315" creationId="{A93B7ED1-8F43-4667-847E-8D3D2CF194A2}"/>
          </ac:spMkLst>
        </pc:spChg>
        <pc:spChg chg="mod">
          <ac:chgData name="Ragnhild Halvorsrud" userId="917ea340-fd63-490f-a7db-68428d24cf32" providerId="ADAL" clId="{3F26B701-AADC-4668-AAA4-FB7BA2B947B1}" dt="2020-06-19T09:17:28.036" v="5157"/>
          <ac:spMkLst>
            <pc:docMk/>
            <pc:sldMk cId="2858277977" sldId="523"/>
            <ac:spMk id="316" creationId="{5ADB925C-F0EC-42EC-8B14-36305A0E711F}"/>
          </ac:spMkLst>
        </pc:spChg>
        <pc:spChg chg="mod">
          <ac:chgData name="Ragnhild Halvorsrud" userId="917ea340-fd63-490f-a7db-68428d24cf32" providerId="ADAL" clId="{3F26B701-AADC-4668-AAA4-FB7BA2B947B1}" dt="2020-06-19T09:17:28.036" v="5157"/>
          <ac:spMkLst>
            <pc:docMk/>
            <pc:sldMk cId="2858277977" sldId="523"/>
            <ac:spMk id="317" creationId="{28C48CA8-764A-4F1A-94FD-4BCC2770816A}"/>
          </ac:spMkLst>
        </pc:spChg>
        <pc:spChg chg="mod">
          <ac:chgData name="Ragnhild Halvorsrud" userId="917ea340-fd63-490f-a7db-68428d24cf32" providerId="ADAL" clId="{3F26B701-AADC-4668-AAA4-FB7BA2B947B1}" dt="2020-06-19T09:17:28.036" v="5157"/>
          <ac:spMkLst>
            <pc:docMk/>
            <pc:sldMk cId="2858277977" sldId="523"/>
            <ac:spMk id="318" creationId="{D6162049-F675-4948-93CB-D498706DC106}"/>
          </ac:spMkLst>
        </pc:spChg>
        <pc:spChg chg="mod">
          <ac:chgData name="Ragnhild Halvorsrud" userId="917ea340-fd63-490f-a7db-68428d24cf32" providerId="ADAL" clId="{3F26B701-AADC-4668-AAA4-FB7BA2B947B1}" dt="2020-06-19T09:17:28.036" v="5157"/>
          <ac:spMkLst>
            <pc:docMk/>
            <pc:sldMk cId="2858277977" sldId="523"/>
            <ac:spMk id="319" creationId="{55106B61-A3CE-4DE9-B1B4-D741BE91D3F9}"/>
          </ac:spMkLst>
        </pc:spChg>
        <pc:spChg chg="mod">
          <ac:chgData name="Ragnhild Halvorsrud" userId="917ea340-fd63-490f-a7db-68428d24cf32" providerId="ADAL" clId="{3F26B701-AADC-4668-AAA4-FB7BA2B947B1}" dt="2020-06-19T09:17:28.036" v="5157"/>
          <ac:spMkLst>
            <pc:docMk/>
            <pc:sldMk cId="2858277977" sldId="523"/>
            <ac:spMk id="320" creationId="{5F5E1E66-4FC8-4A89-8494-4D340F0187EF}"/>
          </ac:spMkLst>
        </pc:spChg>
        <pc:spChg chg="mod">
          <ac:chgData name="Ragnhild Halvorsrud" userId="917ea340-fd63-490f-a7db-68428d24cf32" providerId="ADAL" clId="{3F26B701-AADC-4668-AAA4-FB7BA2B947B1}" dt="2020-06-19T09:17:28.036" v="5157"/>
          <ac:spMkLst>
            <pc:docMk/>
            <pc:sldMk cId="2858277977" sldId="523"/>
            <ac:spMk id="322" creationId="{0E0DBB50-00F4-4BAC-9AF4-B7E53C021DC1}"/>
          </ac:spMkLst>
        </pc:spChg>
        <pc:spChg chg="mod">
          <ac:chgData name="Ragnhild Halvorsrud" userId="917ea340-fd63-490f-a7db-68428d24cf32" providerId="ADAL" clId="{3F26B701-AADC-4668-AAA4-FB7BA2B947B1}" dt="2020-06-19T09:17:28.036" v="5157"/>
          <ac:spMkLst>
            <pc:docMk/>
            <pc:sldMk cId="2858277977" sldId="523"/>
            <ac:spMk id="323" creationId="{7CB875D7-D1E3-4431-97D8-0A8DBE4E41CE}"/>
          </ac:spMkLst>
        </pc:spChg>
        <pc:spChg chg="mod">
          <ac:chgData name="Ragnhild Halvorsrud" userId="917ea340-fd63-490f-a7db-68428d24cf32" providerId="ADAL" clId="{3F26B701-AADC-4668-AAA4-FB7BA2B947B1}" dt="2020-06-19T09:17:28.036" v="5157"/>
          <ac:spMkLst>
            <pc:docMk/>
            <pc:sldMk cId="2858277977" sldId="523"/>
            <ac:spMk id="324" creationId="{CFA06CC5-4E43-4E90-B59E-178A97A342EC}"/>
          </ac:spMkLst>
        </pc:spChg>
        <pc:spChg chg="mod">
          <ac:chgData name="Ragnhild Halvorsrud" userId="917ea340-fd63-490f-a7db-68428d24cf32" providerId="ADAL" clId="{3F26B701-AADC-4668-AAA4-FB7BA2B947B1}" dt="2020-06-19T09:17:28.036" v="5157"/>
          <ac:spMkLst>
            <pc:docMk/>
            <pc:sldMk cId="2858277977" sldId="523"/>
            <ac:spMk id="325" creationId="{F2B699E0-C591-47E3-B04E-48D109281708}"/>
          </ac:spMkLst>
        </pc:spChg>
        <pc:spChg chg="mod">
          <ac:chgData name="Ragnhild Halvorsrud" userId="917ea340-fd63-490f-a7db-68428d24cf32" providerId="ADAL" clId="{3F26B701-AADC-4668-AAA4-FB7BA2B947B1}" dt="2020-06-19T09:17:28.036" v="5157"/>
          <ac:spMkLst>
            <pc:docMk/>
            <pc:sldMk cId="2858277977" sldId="523"/>
            <ac:spMk id="326" creationId="{63FC970C-F323-46F4-8179-CBD8D135457E}"/>
          </ac:spMkLst>
        </pc:spChg>
        <pc:spChg chg="mod">
          <ac:chgData name="Ragnhild Halvorsrud" userId="917ea340-fd63-490f-a7db-68428d24cf32" providerId="ADAL" clId="{3F26B701-AADC-4668-AAA4-FB7BA2B947B1}" dt="2020-06-19T09:17:28.036" v="5157"/>
          <ac:spMkLst>
            <pc:docMk/>
            <pc:sldMk cId="2858277977" sldId="523"/>
            <ac:spMk id="327" creationId="{FDDA6DEB-E5D1-4430-8E78-85B55B5DB720}"/>
          </ac:spMkLst>
        </pc:spChg>
        <pc:spChg chg="mod">
          <ac:chgData name="Ragnhild Halvorsrud" userId="917ea340-fd63-490f-a7db-68428d24cf32" providerId="ADAL" clId="{3F26B701-AADC-4668-AAA4-FB7BA2B947B1}" dt="2020-06-19T09:17:28.036" v="5157"/>
          <ac:spMkLst>
            <pc:docMk/>
            <pc:sldMk cId="2858277977" sldId="523"/>
            <ac:spMk id="328" creationId="{A550F28C-3B29-4ECC-AB02-3BF37556C1FC}"/>
          </ac:spMkLst>
        </pc:spChg>
        <pc:spChg chg="mod">
          <ac:chgData name="Ragnhild Halvorsrud" userId="917ea340-fd63-490f-a7db-68428d24cf32" providerId="ADAL" clId="{3F26B701-AADC-4668-AAA4-FB7BA2B947B1}" dt="2020-06-19T09:17:28.036" v="5157"/>
          <ac:spMkLst>
            <pc:docMk/>
            <pc:sldMk cId="2858277977" sldId="523"/>
            <ac:spMk id="329" creationId="{1FF2D48A-228E-499D-ADF6-2C0CD7748223}"/>
          </ac:spMkLst>
        </pc:spChg>
        <pc:spChg chg="mod">
          <ac:chgData name="Ragnhild Halvorsrud" userId="917ea340-fd63-490f-a7db-68428d24cf32" providerId="ADAL" clId="{3F26B701-AADC-4668-AAA4-FB7BA2B947B1}" dt="2020-06-19T09:17:28.036" v="5157"/>
          <ac:spMkLst>
            <pc:docMk/>
            <pc:sldMk cId="2858277977" sldId="523"/>
            <ac:spMk id="331" creationId="{D56F9442-8346-4116-AEE9-6BD7E1C6EBAA}"/>
          </ac:spMkLst>
        </pc:spChg>
        <pc:spChg chg="mod">
          <ac:chgData name="Ragnhild Halvorsrud" userId="917ea340-fd63-490f-a7db-68428d24cf32" providerId="ADAL" clId="{3F26B701-AADC-4668-AAA4-FB7BA2B947B1}" dt="2020-06-19T09:17:28.036" v="5157"/>
          <ac:spMkLst>
            <pc:docMk/>
            <pc:sldMk cId="2858277977" sldId="523"/>
            <ac:spMk id="332" creationId="{B0B9B9CA-4630-4DFC-872C-DBE1473FDCE6}"/>
          </ac:spMkLst>
        </pc:spChg>
        <pc:spChg chg="mod">
          <ac:chgData name="Ragnhild Halvorsrud" userId="917ea340-fd63-490f-a7db-68428d24cf32" providerId="ADAL" clId="{3F26B701-AADC-4668-AAA4-FB7BA2B947B1}" dt="2020-06-19T09:17:28.036" v="5157"/>
          <ac:spMkLst>
            <pc:docMk/>
            <pc:sldMk cId="2858277977" sldId="523"/>
            <ac:spMk id="333" creationId="{3FB93A61-86ED-4439-9709-7014C96BE0E1}"/>
          </ac:spMkLst>
        </pc:spChg>
        <pc:spChg chg="mod">
          <ac:chgData name="Ragnhild Halvorsrud" userId="917ea340-fd63-490f-a7db-68428d24cf32" providerId="ADAL" clId="{3F26B701-AADC-4668-AAA4-FB7BA2B947B1}" dt="2020-06-19T09:17:28.036" v="5157"/>
          <ac:spMkLst>
            <pc:docMk/>
            <pc:sldMk cId="2858277977" sldId="523"/>
            <ac:spMk id="334" creationId="{100C39F0-EE8E-455D-ACB4-F56778B3A4FD}"/>
          </ac:spMkLst>
        </pc:spChg>
        <pc:spChg chg="mod">
          <ac:chgData name="Ragnhild Halvorsrud" userId="917ea340-fd63-490f-a7db-68428d24cf32" providerId="ADAL" clId="{3F26B701-AADC-4668-AAA4-FB7BA2B947B1}" dt="2020-06-19T09:17:28.036" v="5157"/>
          <ac:spMkLst>
            <pc:docMk/>
            <pc:sldMk cId="2858277977" sldId="523"/>
            <ac:spMk id="335" creationId="{5CCE7967-38A4-4E56-8B12-D1E7836271F7}"/>
          </ac:spMkLst>
        </pc:spChg>
        <pc:spChg chg="mod">
          <ac:chgData name="Ragnhild Halvorsrud" userId="917ea340-fd63-490f-a7db-68428d24cf32" providerId="ADAL" clId="{3F26B701-AADC-4668-AAA4-FB7BA2B947B1}" dt="2020-06-19T09:17:28.036" v="5157"/>
          <ac:spMkLst>
            <pc:docMk/>
            <pc:sldMk cId="2858277977" sldId="523"/>
            <ac:spMk id="336" creationId="{34A8A2CC-E114-41DA-8FC7-CA37F82E5F20}"/>
          </ac:spMkLst>
        </pc:spChg>
        <pc:spChg chg="mod">
          <ac:chgData name="Ragnhild Halvorsrud" userId="917ea340-fd63-490f-a7db-68428d24cf32" providerId="ADAL" clId="{3F26B701-AADC-4668-AAA4-FB7BA2B947B1}" dt="2020-06-19T09:17:28.036" v="5157"/>
          <ac:spMkLst>
            <pc:docMk/>
            <pc:sldMk cId="2858277977" sldId="523"/>
            <ac:spMk id="337" creationId="{92EF0A42-6B31-4219-A3DC-F369CEA57027}"/>
          </ac:spMkLst>
        </pc:spChg>
        <pc:spChg chg="mod">
          <ac:chgData name="Ragnhild Halvorsrud" userId="917ea340-fd63-490f-a7db-68428d24cf32" providerId="ADAL" clId="{3F26B701-AADC-4668-AAA4-FB7BA2B947B1}" dt="2020-06-19T09:17:28.036" v="5157"/>
          <ac:spMkLst>
            <pc:docMk/>
            <pc:sldMk cId="2858277977" sldId="523"/>
            <ac:spMk id="338" creationId="{3ED81D05-D357-43DB-BEBD-9BE7C073D222}"/>
          </ac:spMkLst>
        </pc:spChg>
        <pc:spChg chg="mod">
          <ac:chgData name="Ragnhild Halvorsrud" userId="917ea340-fd63-490f-a7db-68428d24cf32" providerId="ADAL" clId="{3F26B701-AADC-4668-AAA4-FB7BA2B947B1}" dt="2020-06-19T09:17:28.036" v="5157"/>
          <ac:spMkLst>
            <pc:docMk/>
            <pc:sldMk cId="2858277977" sldId="523"/>
            <ac:spMk id="340" creationId="{A00667B1-F5EC-4217-BE32-8A0924579A41}"/>
          </ac:spMkLst>
        </pc:spChg>
        <pc:spChg chg="mod">
          <ac:chgData name="Ragnhild Halvorsrud" userId="917ea340-fd63-490f-a7db-68428d24cf32" providerId="ADAL" clId="{3F26B701-AADC-4668-AAA4-FB7BA2B947B1}" dt="2020-06-19T09:17:28.036" v="5157"/>
          <ac:spMkLst>
            <pc:docMk/>
            <pc:sldMk cId="2858277977" sldId="523"/>
            <ac:spMk id="341" creationId="{C7B09B25-B07F-4AF7-B693-AB1076303EB6}"/>
          </ac:spMkLst>
        </pc:spChg>
        <pc:spChg chg="mod">
          <ac:chgData name="Ragnhild Halvorsrud" userId="917ea340-fd63-490f-a7db-68428d24cf32" providerId="ADAL" clId="{3F26B701-AADC-4668-AAA4-FB7BA2B947B1}" dt="2020-06-19T09:17:28.036" v="5157"/>
          <ac:spMkLst>
            <pc:docMk/>
            <pc:sldMk cId="2858277977" sldId="523"/>
            <ac:spMk id="342" creationId="{295C1D10-389E-40E7-997A-B052591C336C}"/>
          </ac:spMkLst>
        </pc:spChg>
        <pc:spChg chg="mod">
          <ac:chgData name="Ragnhild Halvorsrud" userId="917ea340-fd63-490f-a7db-68428d24cf32" providerId="ADAL" clId="{3F26B701-AADC-4668-AAA4-FB7BA2B947B1}" dt="2020-06-19T09:17:28.036" v="5157"/>
          <ac:spMkLst>
            <pc:docMk/>
            <pc:sldMk cId="2858277977" sldId="523"/>
            <ac:spMk id="343" creationId="{E3447449-6FED-4F9C-8CCC-D701FFCE8944}"/>
          </ac:spMkLst>
        </pc:spChg>
        <pc:spChg chg="mod">
          <ac:chgData name="Ragnhild Halvorsrud" userId="917ea340-fd63-490f-a7db-68428d24cf32" providerId="ADAL" clId="{3F26B701-AADC-4668-AAA4-FB7BA2B947B1}" dt="2020-06-19T09:17:28.036" v="5157"/>
          <ac:spMkLst>
            <pc:docMk/>
            <pc:sldMk cId="2858277977" sldId="523"/>
            <ac:spMk id="344" creationId="{E769DF1C-F330-4F77-A4F5-FE452A7AF9CE}"/>
          </ac:spMkLst>
        </pc:spChg>
        <pc:spChg chg="mod">
          <ac:chgData name="Ragnhild Halvorsrud" userId="917ea340-fd63-490f-a7db-68428d24cf32" providerId="ADAL" clId="{3F26B701-AADC-4668-AAA4-FB7BA2B947B1}" dt="2020-06-19T09:17:28.036" v="5157"/>
          <ac:spMkLst>
            <pc:docMk/>
            <pc:sldMk cId="2858277977" sldId="523"/>
            <ac:spMk id="345" creationId="{B465144F-C16F-4680-982A-D9B904D24F5D}"/>
          </ac:spMkLst>
        </pc:spChg>
        <pc:spChg chg="mod">
          <ac:chgData name="Ragnhild Halvorsrud" userId="917ea340-fd63-490f-a7db-68428d24cf32" providerId="ADAL" clId="{3F26B701-AADC-4668-AAA4-FB7BA2B947B1}" dt="2020-06-19T09:17:28.036" v="5157"/>
          <ac:spMkLst>
            <pc:docMk/>
            <pc:sldMk cId="2858277977" sldId="523"/>
            <ac:spMk id="346" creationId="{1DCCE1D0-9BC6-46F0-9F1F-A46D43C51FB7}"/>
          </ac:spMkLst>
        </pc:spChg>
        <pc:spChg chg="mod">
          <ac:chgData name="Ragnhild Halvorsrud" userId="917ea340-fd63-490f-a7db-68428d24cf32" providerId="ADAL" clId="{3F26B701-AADC-4668-AAA4-FB7BA2B947B1}" dt="2020-06-19T09:17:28.036" v="5157"/>
          <ac:spMkLst>
            <pc:docMk/>
            <pc:sldMk cId="2858277977" sldId="523"/>
            <ac:spMk id="347" creationId="{8D8515A3-C4F0-4A4F-BC04-63001555648D}"/>
          </ac:spMkLst>
        </pc:spChg>
        <pc:spChg chg="mod">
          <ac:chgData name="Ragnhild Halvorsrud" userId="917ea340-fd63-490f-a7db-68428d24cf32" providerId="ADAL" clId="{3F26B701-AADC-4668-AAA4-FB7BA2B947B1}" dt="2020-06-19T09:17:28.036" v="5157"/>
          <ac:spMkLst>
            <pc:docMk/>
            <pc:sldMk cId="2858277977" sldId="523"/>
            <ac:spMk id="349" creationId="{BA644F38-11F4-43BE-A8C1-1019FE431A7E}"/>
          </ac:spMkLst>
        </pc:spChg>
        <pc:spChg chg="mod">
          <ac:chgData name="Ragnhild Halvorsrud" userId="917ea340-fd63-490f-a7db-68428d24cf32" providerId="ADAL" clId="{3F26B701-AADC-4668-AAA4-FB7BA2B947B1}" dt="2020-06-19T09:17:28.036" v="5157"/>
          <ac:spMkLst>
            <pc:docMk/>
            <pc:sldMk cId="2858277977" sldId="523"/>
            <ac:spMk id="350" creationId="{FF652A12-755E-4DF3-99C3-066FC801AB24}"/>
          </ac:spMkLst>
        </pc:spChg>
        <pc:spChg chg="mod">
          <ac:chgData name="Ragnhild Halvorsrud" userId="917ea340-fd63-490f-a7db-68428d24cf32" providerId="ADAL" clId="{3F26B701-AADC-4668-AAA4-FB7BA2B947B1}" dt="2020-06-19T09:17:28.036" v="5157"/>
          <ac:spMkLst>
            <pc:docMk/>
            <pc:sldMk cId="2858277977" sldId="523"/>
            <ac:spMk id="351" creationId="{FBB4737A-31AF-412F-BDDB-77FC894C665B}"/>
          </ac:spMkLst>
        </pc:spChg>
        <pc:spChg chg="mod">
          <ac:chgData name="Ragnhild Halvorsrud" userId="917ea340-fd63-490f-a7db-68428d24cf32" providerId="ADAL" clId="{3F26B701-AADC-4668-AAA4-FB7BA2B947B1}" dt="2020-06-19T09:17:28.036" v="5157"/>
          <ac:spMkLst>
            <pc:docMk/>
            <pc:sldMk cId="2858277977" sldId="523"/>
            <ac:spMk id="352" creationId="{8EC460D8-0AE1-478C-8E55-0C0E47A53ED0}"/>
          </ac:spMkLst>
        </pc:spChg>
        <pc:spChg chg="mod">
          <ac:chgData name="Ragnhild Halvorsrud" userId="917ea340-fd63-490f-a7db-68428d24cf32" providerId="ADAL" clId="{3F26B701-AADC-4668-AAA4-FB7BA2B947B1}" dt="2020-06-19T09:17:28.036" v="5157"/>
          <ac:spMkLst>
            <pc:docMk/>
            <pc:sldMk cId="2858277977" sldId="523"/>
            <ac:spMk id="353" creationId="{BB16AEE7-DA8D-451B-90C0-39447A65CAA0}"/>
          </ac:spMkLst>
        </pc:spChg>
        <pc:spChg chg="mod">
          <ac:chgData name="Ragnhild Halvorsrud" userId="917ea340-fd63-490f-a7db-68428d24cf32" providerId="ADAL" clId="{3F26B701-AADC-4668-AAA4-FB7BA2B947B1}" dt="2020-06-19T09:17:28.036" v="5157"/>
          <ac:spMkLst>
            <pc:docMk/>
            <pc:sldMk cId="2858277977" sldId="523"/>
            <ac:spMk id="354" creationId="{12C2DD7C-450F-41F9-BEAF-4FC2A69D4855}"/>
          </ac:spMkLst>
        </pc:spChg>
        <pc:spChg chg="mod">
          <ac:chgData name="Ragnhild Halvorsrud" userId="917ea340-fd63-490f-a7db-68428d24cf32" providerId="ADAL" clId="{3F26B701-AADC-4668-AAA4-FB7BA2B947B1}" dt="2020-06-19T09:17:28.036" v="5157"/>
          <ac:spMkLst>
            <pc:docMk/>
            <pc:sldMk cId="2858277977" sldId="523"/>
            <ac:spMk id="355" creationId="{15E7B65A-EA03-4A6F-9C71-C2E32F4F4501}"/>
          </ac:spMkLst>
        </pc:spChg>
        <pc:spChg chg="mod">
          <ac:chgData name="Ragnhild Halvorsrud" userId="917ea340-fd63-490f-a7db-68428d24cf32" providerId="ADAL" clId="{3F26B701-AADC-4668-AAA4-FB7BA2B947B1}" dt="2020-06-19T09:17:28.036" v="5157"/>
          <ac:spMkLst>
            <pc:docMk/>
            <pc:sldMk cId="2858277977" sldId="523"/>
            <ac:spMk id="356" creationId="{C7D40444-501C-4922-90CF-C477EE0D53D5}"/>
          </ac:spMkLst>
        </pc:spChg>
        <pc:spChg chg="mod">
          <ac:chgData name="Ragnhild Halvorsrud" userId="917ea340-fd63-490f-a7db-68428d24cf32" providerId="ADAL" clId="{3F26B701-AADC-4668-AAA4-FB7BA2B947B1}" dt="2020-06-19T09:17:28.036" v="5157"/>
          <ac:spMkLst>
            <pc:docMk/>
            <pc:sldMk cId="2858277977" sldId="523"/>
            <ac:spMk id="358" creationId="{5B260243-EDDB-4668-8FC6-470076872F4E}"/>
          </ac:spMkLst>
        </pc:spChg>
        <pc:spChg chg="mod">
          <ac:chgData name="Ragnhild Halvorsrud" userId="917ea340-fd63-490f-a7db-68428d24cf32" providerId="ADAL" clId="{3F26B701-AADC-4668-AAA4-FB7BA2B947B1}" dt="2020-06-19T09:17:28.036" v="5157"/>
          <ac:spMkLst>
            <pc:docMk/>
            <pc:sldMk cId="2858277977" sldId="523"/>
            <ac:spMk id="359" creationId="{CDB159AF-1877-43F0-92A4-991D63DB7042}"/>
          </ac:spMkLst>
        </pc:spChg>
        <pc:spChg chg="mod">
          <ac:chgData name="Ragnhild Halvorsrud" userId="917ea340-fd63-490f-a7db-68428d24cf32" providerId="ADAL" clId="{3F26B701-AADC-4668-AAA4-FB7BA2B947B1}" dt="2020-06-19T09:17:28.036" v="5157"/>
          <ac:spMkLst>
            <pc:docMk/>
            <pc:sldMk cId="2858277977" sldId="523"/>
            <ac:spMk id="360" creationId="{80D3A2EF-0B97-4D63-B578-849AE9B6ACDF}"/>
          </ac:spMkLst>
        </pc:spChg>
        <pc:spChg chg="mod">
          <ac:chgData name="Ragnhild Halvorsrud" userId="917ea340-fd63-490f-a7db-68428d24cf32" providerId="ADAL" clId="{3F26B701-AADC-4668-AAA4-FB7BA2B947B1}" dt="2020-06-19T09:17:28.036" v="5157"/>
          <ac:spMkLst>
            <pc:docMk/>
            <pc:sldMk cId="2858277977" sldId="523"/>
            <ac:spMk id="361" creationId="{87C470B0-9E4B-4F1B-91F7-D6916316706E}"/>
          </ac:spMkLst>
        </pc:spChg>
        <pc:spChg chg="mod">
          <ac:chgData name="Ragnhild Halvorsrud" userId="917ea340-fd63-490f-a7db-68428d24cf32" providerId="ADAL" clId="{3F26B701-AADC-4668-AAA4-FB7BA2B947B1}" dt="2020-06-19T09:17:28.036" v="5157"/>
          <ac:spMkLst>
            <pc:docMk/>
            <pc:sldMk cId="2858277977" sldId="523"/>
            <ac:spMk id="362" creationId="{B7B883FC-4EEA-4794-9183-5FBB35E2F9F9}"/>
          </ac:spMkLst>
        </pc:spChg>
        <pc:spChg chg="mod">
          <ac:chgData name="Ragnhild Halvorsrud" userId="917ea340-fd63-490f-a7db-68428d24cf32" providerId="ADAL" clId="{3F26B701-AADC-4668-AAA4-FB7BA2B947B1}" dt="2020-06-19T09:17:28.036" v="5157"/>
          <ac:spMkLst>
            <pc:docMk/>
            <pc:sldMk cId="2858277977" sldId="523"/>
            <ac:spMk id="363" creationId="{AFA43468-E6D8-4D25-9997-73ADCCBDF7E1}"/>
          </ac:spMkLst>
        </pc:spChg>
        <pc:spChg chg="mod">
          <ac:chgData name="Ragnhild Halvorsrud" userId="917ea340-fd63-490f-a7db-68428d24cf32" providerId="ADAL" clId="{3F26B701-AADC-4668-AAA4-FB7BA2B947B1}" dt="2020-06-19T09:17:28.036" v="5157"/>
          <ac:spMkLst>
            <pc:docMk/>
            <pc:sldMk cId="2858277977" sldId="523"/>
            <ac:spMk id="364" creationId="{81F4F011-F6E0-4219-B486-F0F27310DA66}"/>
          </ac:spMkLst>
        </pc:spChg>
        <pc:spChg chg="mod">
          <ac:chgData name="Ragnhild Halvorsrud" userId="917ea340-fd63-490f-a7db-68428d24cf32" providerId="ADAL" clId="{3F26B701-AADC-4668-AAA4-FB7BA2B947B1}" dt="2020-06-19T09:17:28.036" v="5157"/>
          <ac:spMkLst>
            <pc:docMk/>
            <pc:sldMk cId="2858277977" sldId="523"/>
            <ac:spMk id="365" creationId="{63E2568C-42A1-4C0F-81D7-991905274D46}"/>
          </ac:spMkLst>
        </pc:spChg>
        <pc:spChg chg="mod">
          <ac:chgData name="Ragnhild Halvorsrud" userId="917ea340-fd63-490f-a7db-68428d24cf32" providerId="ADAL" clId="{3F26B701-AADC-4668-AAA4-FB7BA2B947B1}" dt="2020-06-19T09:17:28.036" v="5157"/>
          <ac:spMkLst>
            <pc:docMk/>
            <pc:sldMk cId="2858277977" sldId="523"/>
            <ac:spMk id="366" creationId="{0B2221E5-4B2A-4A1C-9ADB-78C584B4E3A8}"/>
          </ac:spMkLst>
        </pc:spChg>
        <pc:spChg chg="mod">
          <ac:chgData name="Ragnhild Halvorsrud" userId="917ea340-fd63-490f-a7db-68428d24cf32" providerId="ADAL" clId="{3F26B701-AADC-4668-AAA4-FB7BA2B947B1}" dt="2020-06-19T09:17:28.036" v="5157"/>
          <ac:spMkLst>
            <pc:docMk/>
            <pc:sldMk cId="2858277977" sldId="523"/>
            <ac:spMk id="367" creationId="{F798D68E-AE97-49E0-A8F9-C2B92F50038F}"/>
          </ac:spMkLst>
        </pc:spChg>
        <pc:spChg chg="mod">
          <ac:chgData name="Ragnhild Halvorsrud" userId="917ea340-fd63-490f-a7db-68428d24cf32" providerId="ADAL" clId="{3F26B701-AADC-4668-AAA4-FB7BA2B947B1}" dt="2020-06-19T09:17:28.036" v="5157"/>
          <ac:spMkLst>
            <pc:docMk/>
            <pc:sldMk cId="2858277977" sldId="523"/>
            <ac:spMk id="368" creationId="{C3A82C63-7A9E-424A-BECC-8A576E6C24D8}"/>
          </ac:spMkLst>
        </pc:spChg>
        <pc:spChg chg="mod">
          <ac:chgData name="Ragnhild Halvorsrud" userId="917ea340-fd63-490f-a7db-68428d24cf32" providerId="ADAL" clId="{3F26B701-AADC-4668-AAA4-FB7BA2B947B1}" dt="2020-06-19T09:17:28.036" v="5157"/>
          <ac:spMkLst>
            <pc:docMk/>
            <pc:sldMk cId="2858277977" sldId="523"/>
            <ac:spMk id="369" creationId="{4A88B82B-7558-422E-89CD-C6522DE445F1}"/>
          </ac:spMkLst>
        </pc:spChg>
        <pc:spChg chg="mod">
          <ac:chgData name="Ragnhild Halvorsrud" userId="917ea340-fd63-490f-a7db-68428d24cf32" providerId="ADAL" clId="{3F26B701-AADC-4668-AAA4-FB7BA2B947B1}" dt="2020-06-19T09:17:28.036" v="5157"/>
          <ac:spMkLst>
            <pc:docMk/>
            <pc:sldMk cId="2858277977" sldId="523"/>
            <ac:spMk id="370" creationId="{5062D9D7-FAAD-4175-A5A2-79D2E7E7A819}"/>
          </ac:spMkLst>
        </pc:spChg>
        <pc:spChg chg="mod">
          <ac:chgData name="Ragnhild Halvorsrud" userId="917ea340-fd63-490f-a7db-68428d24cf32" providerId="ADAL" clId="{3F26B701-AADC-4668-AAA4-FB7BA2B947B1}" dt="2020-06-19T09:17:28.036" v="5157"/>
          <ac:spMkLst>
            <pc:docMk/>
            <pc:sldMk cId="2858277977" sldId="523"/>
            <ac:spMk id="371" creationId="{122645B5-51A1-406D-B7BD-A639DE5D012A}"/>
          </ac:spMkLst>
        </pc:spChg>
        <pc:spChg chg="add del mod">
          <ac:chgData name="Ragnhild Halvorsrud" userId="917ea340-fd63-490f-a7db-68428d24cf32" providerId="ADAL" clId="{3F26B701-AADC-4668-AAA4-FB7BA2B947B1}" dt="2020-06-19T09:17:33.445" v="5158"/>
          <ac:spMkLst>
            <pc:docMk/>
            <pc:sldMk cId="2858277977" sldId="523"/>
            <ac:spMk id="383" creationId="{A7088D7A-9C08-467B-BF12-1A0FA1C8DD71}"/>
          </ac:spMkLst>
        </pc:spChg>
        <pc:spChg chg="add del mod">
          <ac:chgData name="Ragnhild Halvorsrud" userId="917ea340-fd63-490f-a7db-68428d24cf32" providerId="ADAL" clId="{3F26B701-AADC-4668-AAA4-FB7BA2B947B1}" dt="2020-06-19T09:17:33.445" v="5158"/>
          <ac:spMkLst>
            <pc:docMk/>
            <pc:sldMk cId="2858277977" sldId="523"/>
            <ac:spMk id="384" creationId="{B1020694-FFA1-4FE4-80A2-2362298ABF9F}"/>
          </ac:spMkLst>
        </pc:spChg>
        <pc:spChg chg="add del mod">
          <ac:chgData name="Ragnhild Halvorsrud" userId="917ea340-fd63-490f-a7db-68428d24cf32" providerId="ADAL" clId="{3F26B701-AADC-4668-AAA4-FB7BA2B947B1}" dt="2020-06-19T09:17:33.445" v="5158"/>
          <ac:spMkLst>
            <pc:docMk/>
            <pc:sldMk cId="2858277977" sldId="523"/>
            <ac:spMk id="385" creationId="{A33557E0-289C-4BF8-BB00-768FA2539663}"/>
          </ac:spMkLst>
        </pc:spChg>
        <pc:spChg chg="add del mod">
          <ac:chgData name="Ragnhild Halvorsrud" userId="917ea340-fd63-490f-a7db-68428d24cf32" providerId="ADAL" clId="{3F26B701-AADC-4668-AAA4-FB7BA2B947B1}" dt="2020-06-19T09:17:33.445" v="5158"/>
          <ac:spMkLst>
            <pc:docMk/>
            <pc:sldMk cId="2858277977" sldId="523"/>
            <ac:spMk id="386" creationId="{2525E72D-296A-42EB-B7F3-D9911A5FB6EA}"/>
          </ac:spMkLst>
        </pc:spChg>
        <pc:spChg chg="add del mod">
          <ac:chgData name="Ragnhild Halvorsrud" userId="917ea340-fd63-490f-a7db-68428d24cf32" providerId="ADAL" clId="{3F26B701-AADC-4668-AAA4-FB7BA2B947B1}" dt="2020-06-19T09:17:33.445" v="5158"/>
          <ac:spMkLst>
            <pc:docMk/>
            <pc:sldMk cId="2858277977" sldId="523"/>
            <ac:spMk id="387" creationId="{533EA0D0-D70E-46C2-B39A-F580D9B702D1}"/>
          </ac:spMkLst>
        </pc:spChg>
        <pc:spChg chg="add del mod">
          <ac:chgData name="Ragnhild Halvorsrud" userId="917ea340-fd63-490f-a7db-68428d24cf32" providerId="ADAL" clId="{3F26B701-AADC-4668-AAA4-FB7BA2B947B1}" dt="2020-06-19T09:17:33.445" v="5158"/>
          <ac:spMkLst>
            <pc:docMk/>
            <pc:sldMk cId="2858277977" sldId="523"/>
            <ac:spMk id="388" creationId="{7BDF671C-4F4B-424E-81B5-CF55B8710A6C}"/>
          </ac:spMkLst>
        </pc:spChg>
        <pc:spChg chg="add del mod">
          <ac:chgData name="Ragnhild Halvorsrud" userId="917ea340-fd63-490f-a7db-68428d24cf32" providerId="ADAL" clId="{3F26B701-AADC-4668-AAA4-FB7BA2B947B1}" dt="2020-06-19T09:17:33.445" v="5158"/>
          <ac:spMkLst>
            <pc:docMk/>
            <pc:sldMk cId="2858277977" sldId="523"/>
            <ac:spMk id="390" creationId="{5DBA5159-50F3-4E22-9848-8A2CEAB24C86}"/>
          </ac:spMkLst>
        </pc:spChg>
        <pc:spChg chg="add del mod">
          <ac:chgData name="Ragnhild Halvorsrud" userId="917ea340-fd63-490f-a7db-68428d24cf32" providerId="ADAL" clId="{3F26B701-AADC-4668-AAA4-FB7BA2B947B1}" dt="2020-06-19T09:17:33.445" v="5158"/>
          <ac:spMkLst>
            <pc:docMk/>
            <pc:sldMk cId="2858277977" sldId="523"/>
            <ac:spMk id="391" creationId="{A87F50EE-5E3E-4C82-9ED9-470DB3215C7B}"/>
          </ac:spMkLst>
        </pc:spChg>
        <pc:spChg chg="add del mod">
          <ac:chgData name="Ragnhild Halvorsrud" userId="917ea340-fd63-490f-a7db-68428d24cf32" providerId="ADAL" clId="{3F26B701-AADC-4668-AAA4-FB7BA2B947B1}" dt="2020-06-19T09:17:33.445" v="5158"/>
          <ac:spMkLst>
            <pc:docMk/>
            <pc:sldMk cId="2858277977" sldId="523"/>
            <ac:spMk id="392" creationId="{F5DFE1EA-83CB-4AD4-801B-B0666D3F29EF}"/>
          </ac:spMkLst>
        </pc:spChg>
        <pc:spChg chg="add del mod">
          <ac:chgData name="Ragnhild Halvorsrud" userId="917ea340-fd63-490f-a7db-68428d24cf32" providerId="ADAL" clId="{3F26B701-AADC-4668-AAA4-FB7BA2B947B1}" dt="2020-06-19T09:17:33.445" v="5158"/>
          <ac:spMkLst>
            <pc:docMk/>
            <pc:sldMk cId="2858277977" sldId="523"/>
            <ac:spMk id="393" creationId="{DA7A4423-FF64-4EE9-AE5D-501DE400BC12}"/>
          </ac:spMkLst>
        </pc:spChg>
        <pc:spChg chg="add del mod">
          <ac:chgData name="Ragnhild Halvorsrud" userId="917ea340-fd63-490f-a7db-68428d24cf32" providerId="ADAL" clId="{3F26B701-AADC-4668-AAA4-FB7BA2B947B1}" dt="2020-06-19T09:17:33.445" v="5158"/>
          <ac:spMkLst>
            <pc:docMk/>
            <pc:sldMk cId="2858277977" sldId="523"/>
            <ac:spMk id="394" creationId="{61D64D82-3C04-4B6F-A953-1AAA7F273298}"/>
          </ac:spMkLst>
        </pc:spChg>
        <pc:spChg chg="add del mod">
          <ac:chgData name="Ragnhild Halvorsrud" userId="917ea340-fd63-490f-a7db-68428d24cf32" providerId="ADAL" clId="{3F26B701-AADC-4668-AAA4-FB7BA2B947B1}" dt="2020-06-19T09:17:33.445" v="5158"/>
          <ac:spMkLst>
            <pc:docMk/>
            <pc:sldMk cId="2858277977" sldId="523"/>
            <ac:spMk id="395" creationId="{F0E09176-DD8E-4CE3-90A3-CC160B044428}"/>
          </ac:spMkLst>
        </pc:spChg>
        <pc:spChg chg="add del mod">
          <ac:chgData name="Ragnhild Halvorsrud" userId="917ea340-fd63-490f-a7db-68428d24cf32" providerId="ADAL" clId="{3F26B701-AADC-4668-AAA4-FB7BA2B947B1}" dt="2020-06-19T09:17:33.445" v="5158"/>
          <ac:spMkLst>
            <pc:docMk/>
            <pc:sldMk cId="2858277977" sldId="523"/>
            <ac:spMk id="397" creationId="{B12E6A05-C13A-4C45-B4A2-A8217F01EA74}"/>
          </ac:spMkLst>
        </pc:spChg>
        <pc:spChg chg="add del mod">
          <ac:chgData name="Ragnhild Halvorsrud" userId="917ea340-fd63-490f-a7db-68428d24cf32" providerId="ADAL" clId="{3F26B701-AADC-4668-AAA4-FB7BA2B947B1}" dt="2020-06-19T09:17:33.445" v="5158"/>
          <ac:spMkLst>
            <pc:docMk/>
            <pc:sldMk cId="2858277977" sldId="523"/>
            <ac:spMk id="398" creationId="{C946ADEA-2745-4393-981F-B5ED5D2CA643}"/>
          </ac:spMkLst>
        </pc:spChg>
        <pc:spChg chg="add del mod">
          <ac:chgData name="Ragnhild Halvorsrud" userId="917ea340-fd63-490f-a7db-68428d24cf32" providerId="ADAL" clId="{3F26B701-AADC-4668-AAA4-FB7BA2B947B1}" dt="2020-06-19T09:17:33.445" v="5158"/>
          <ac:spMkLst>
            <pc:docMk/>
            <pc:sldMk cId="2858277977" sldId="523"/>
            <ac:spMk id="399" creationId="{0EE9519E-F5E1-4070-8A6B-2949E0F8B2E6}"/>
          </ac:spMkLst>
        </pc:spChg>
        <pc:spChg chg="add del mod">
          <ac:chgData name="Ragnhild Halvorsrud" userId="917ea340-fd63-490f-a7db-68428d24cf32" providerId="ADAL" clId="{3F26B701-AADC-4668-AAA4-FB7BA2B947B1}" dt="2020-06-19T09:17:33.445" v="5158"/>
          <ac:spMkLst>
            <pc:docMk/>
            <pc:sldMk cId="2858277977" sldId="523"/>
            <ac:spMk id="400" creationId="{8F95F652-3CC8-452C-AA44-EE97EE2D20B0}"/>
          </ac:spMkLst>
        </pc:spChg>
        <pc:spChg chg="add del mod">
          <ac:chgData name="Ragnhild Halvorsrud" userId="917ea340-fd63-490f-a7db-68428d24cf32" providerId="ADAL" clId="{3F26B701-AADC-4668-AAA4-FB7BA2B947B1}" dt="2020-06-19T09:17:33.445" v="5158"/>
          <ac:spMkLst>
            <pc:docMk/>
            <pc:sldMk cId="2858277977" sldId="523"/>
            <ac:spMk id="401" creationId="{4DCA24B8-A733-4C15-A8A9-E1E0FD7D4390}"/>
          </ac:spMkLst>
        </pc:spChg>
        <pc:spChg chg="add del mod">
          <ac:chgData name="Ragnhild Halvorsrud" userId="917ea340-fd63-490f-a7db-68428d24cf32" providerId="ADAL" clId="{3F26B701-AADC-4668-AAA4-FB7BA2B947B1}" dt="2020-06-19T09:17:33.445" v="5158"/>
          <ac:spMkLst>
            <pc:docMk/>
            <pc:sldMk cId="2858277977" sldId="523"/>
            <ac:spMk id="402" creationId="{0356EC28-7084-41AF-9B2E-908966210ED7}"/>
          </ac:spMkLst>
        </pc:spChg>
        <pc:spChg chg="add del mod">
          <ac:chgData name="Ragnhild Halvorsrud" userId="917ea340-fd63-490f-a7db-68428d24cf32" providerId="ADAL" clId="{3F26B701-AADC-4668-AAA4-FB7BA2B947B1}" dt="2020-06-19T09:17:33.445" v="5158"/>
          <ac:spMkLst>
            <pc:docMk/>
            <pc:sldMk cId="2858277977" sldId="523"/>
            <ac:spMk id="404" creationId="{2D6D3226-74D7-47EF-B764-0251712C59BF}"/>
          </ac:spMkLst>
        </pc:spChg>
        <pc:spChg chg="add del mod">
          <ac:chgData name="Ragnhild Halvorsrud" userId="917ea340-fd63-490f-a7db-68428d24cf32" providerId="ADAL" clId="{3F26B701-AADC-4668-AAA4-FB7BA2B947B1}" dt="2020-06-19T09:17:33.445" v="5158"/>
          <ac:spMkLst>
            <pc:docMk/>
            <pc:sldMk cId="2858277977" sldId="523"/>
            <ac:spMk id="405" creationId="{DAB1047D-265E-4475-97A9-A043090AF559}"/>
          </ac:spMkLst>
        </pc:spChg>
        <pc:spChg chg="add del mod">
          <ac:chgData name="Ragnhild Halvorsrud" userId="917ea340-fd63-490f-a7db-68428d24cf32" providerId="ADAL" clId="{3F26B701-AADC-4668-AAA4-FB7BA2B947B1}" dt="2020-06-19T09:17:33.445" v="5158"/>
          <ac:spMkLst>
            <pc:docMk/>
            <pc:sldMk cId="2858277977" sldId="523"/>
            <ac:spMk id="406" creationId="{8D06A49B-6621-476D-8D8C-648A24A8A75C}"/>
          </ac:spMkLst>
        </pc:spChg>
        <pc:spChg chg="add del mod">
          <ac:chgData name="Ragnhild Halvorsrud" userId="917ea340-fd63-490f-a7db-68428d24cf32" providerId="ADAL" clId="{3F26B701-AADC-4668-AAA4-FB7BA2B947B1}" dt="2020-06-19T09:17:33.445" v="5158"/>
          <ac:spMkLst>
            <pc:docMk/>
            <pc:sldMk cId="2858277977" sldId="523"/>
            <ac:spMk id="407" creationId="{B3D9F64A-6808-4868-A686-EC263FE3A76B}"/>
          </ac:spMkLst>
        </pc:spChg>
        <pc:spChg chg="add del mod">
          <ac:chgData name="Ragnhild Halvorsrud" userId="917ea340-fd63-490f-a7db-68428d24cf32" providerId="ADAL" clId="{3F26B701-AADC-4668-AAA4-FB7BA2B947B1}" dt="2020-06-19T09:17:33.445" v="5158"/>
          <ac:spMkLst>
            <pc:docMk/>
            <pc:sldMk cId="2858277977" sldId="523"/>
            <ac:spMk id="408" creationId="{73E117EC-6A8D-4E79-A707-27F463645D25}"/>
          </ac:spMkLst>
        </pc:spChg>
        <pc:spChg chg="add del mod">
          <ac:chgData name="Ragnhild Halvorsrud" userId="917ea340-fd63-490f-a7db-68428d24cf32" providerId="ADAL" clId="{3F26B701-AADC-4668-AAA4-FB7BA2B947B1}" dt="2020-06-19T09:17:33.445" v="5158"/>
          <ac:spMkLst>
            <pc:docMk/>
            <pc:sldMk cId="2858277977" sldId="523"/>
            <ac:spMk id="409" creationId="{BFAAA752-CDA9-489A-A3B5-8640ACC0C4DB}"/>
          </ac:spMkLst>
        </pc:spChg>
        <pc:spChg chg="add del mod">
          <ac:chgData name="Ragnhild Halvorsrud" userId="917ea340-fd63-490f-a7db-68428d24cf32" providerId="ADAL" clId="{3F26B701-AADC-4668-AAA4-FB7BA2B947B1}" dt="2020-06-19T09:17:33.445" v="5158"/>
          <ac:spMkLst>
            <pc:docMk/>
            <pc:sldMk cId="2858277977" sldId="523"/>
            <ac:spMk id="411" creationId="{92A7489A-FA2B-40F1-84A0-A6B95CEAA22A}"/>
          </ac:spMkLst>
        </pc:spChg>
        <pc:spChg chg="add del mod">
          <ac:chgData name="Ragnhild Halvorsrud" userId="917ea340-fd63-490f-a7db-68428d24cf32" providerId="ADAL" clId="{3F26B701-AADC-4668-AAA4-FB7BA2B947B1}" dt="2020-06-19T09:17:33.445" v="5158"/>
          <ac:spMkLst>
            <pc:docMk/>
            <pc:sldMk cId="2858277977" sldId="523"/>
            <ac:spMk id="412" creationId="{CC44F927-5C15-4B14-9A2A-DEA60E246777}"/>
          </ac:spMkLst>
        </pc:spChg>
        <pc:spChg chg="add del mod">
          <ac:chgData name="Ragnhild Halvorsrud" userId="917ea340-fd63-490f-a7db-68428d24cf32" providerId="ADAL" clId="{3F26B701-AADC-4668-AAA4-FB7BA2B947B1}" dt="2020-06-19T09:17:33.445" v="5158"/>
          <ac:spMkLst>
            <pc:docMk/>
            <pc:sldMk cId="2858277977" sldId="523"/>
            <ac:spMk id="413" creationId="{686AD748-F95B-4878-BDFA-6BC236BF9D6F}"/>
          </ac:spMkLst>
        </pc:spChg>
        <pc:spChg chg="add del mod">
          <ac:chgData name="Ragnhild Halvorsrud" userId="917ea340-fd63-490f-a7db-68428d24cf32" providerId="ADAL" clId="{3F26B701-AADC-4668-AAA4-FB7BA2B947B1}" dt="2020-06-19T09:17:33.445" v="5158"/>
          <ac:spMkLst>
            <pc:docMk/>
            <pc:sldMk cId="2858277977" sldId="523"/>
            <ac:spMk id="414" creationId="{2E932F79-C706-4F6E-B0AA-B33E2D08DEA7}"/>
          </ac:spMkLst>
        </pc:spChg>
        <pc:spChg chg="add del mod">
          <ac:chgData name="Ragnhild Halvorsrud" userId="917ea340-fd63-490f-a7db-68428d24cf32" providerId="ADAL" clId="{3F26B701-AADC-4668-AAA4-FB7BA2B947B1}" dt="2020-06-19T09:17:33.445" v="5158"/>
          <ac:spMkLst>
            <pc:docMk/>
            <pc:sldMk cId="2858277977" sldId="523"/>
            <ac:spMk id="415" creationId="{6FA605B7-2B42-438F-9940-A077903DC584}"/>
          </ac:spMkLst>
        </pc:spChg>
        <pc:spChg chg="add del mod">
          <ac:chgData name="Ragnhild Halvorsrud" userId="917ea340-fd63-490f-a7db-68428d24cf32" providerId="ADAL" clId="{3F26B701-AADC-4668-AAA4-FB7BA2B947B1}" dt="2020-06-19T09:17:33.445" v="5158"/>
          <ac:spMkLst>
            <pc:docMk/>
            <pc:sldMk cId="2858277977" sldId="523"/>
            <ac:spMk id="416" creationId="{440DBD8C-4EE6-4229-B5D0-0F35517C2814}"/>
          </ac:spMkLst>
        </pc:spChg>
        <pc:spChg chg="add del mod">
          <ac:chgData name="Ragnhild Halvorsrud" userId="917ea340-fd63-490f-a7db-68428d24cf32" providerId="ADAL" clId="{3F26B701-AADC-4668-AAA4-FB7BA2B947B1}" dt="2020-06-19T09:17:33.445" v="5158"/>
          <ac:spMkLst>
            <pc:docMk/>
            <pc:sldMk cId="2858277977" sldId="523"/>
            <ac:spMk id="417" creationId="{E5945779-5718-432A-A201-C1E27FB4E254}"/>
          </ac:spMkLst>
        </pc:spChg>
        <pc:spChg chg="add del mod">
          <ac:chgData name="Ragnhild Halvorsrud" userId="917ea340-fd63-490f-a7db-68428d24cf32" providerId="ADAL" clId="{3F26B701-AADC-4668-AAA4-FB7BA2B947B1}" dt="2020-06-19T09:17:33.445" v="5158"/>
          <ac:spMkLst>
            <pc:docMk/>
            <pc:sldMk cId="2858277977" sldId="523"/>
            <ac:spMk id="418" creationId="{65D4DD68-7974-4A51-8F2D-72269A786DE1}"/>
          </ac:spMkLst>
        </pc:spChg>
        <pc:spChg chg="add del mod">
          <ac:chgData name="Ragnhild Halvorsrud" userId="917ea340-fd63-490f-a7db-68428d24cf32" providerId="ADAL" clId="{3F26B701-AADC-4668-AAA4-FB7BA2B947B1}" dt="2020-06-19T09:17:33.445" v="5158"/>
          <ac:spMkLst>
            <pc:docMk/>
            <pc:sldMk cId="2858277977" sldId="523"/>
            <ac:spMk id="419" creationId="{6458420C-DD1A-44E2-B8BB-D3881A5A1379}"/>
          </ac:spMkLst>
        </pc:spChg>
        <pc:spChg chg="add del mod">
          <ac:chgData name="Ragnhild Halvorsrud" userId="917ea340-fd63-490f-a7db-68428d24cf32" providerId="ADAL" clId="{3F26B701-AADC-4668-AAA4-FB7BA2B947B1}" dt="2020-06-19T09:17:33.445" v="5158"/>
          <ac:spMkLst>
            <pc:docMk/>
            <pc:sldMk cId="2858277977" sldId="523"/>
            <ac:spMk id="420" creationId="{BA39ECC3-7775-4363-B329-1DA9148F5D62}"/>
          </ac:spMkLst>
        </pc:spChg>
        <pc:spChg chg="add del mod">
          <ac:chgData name="Ragnhild Halvorsrud" userId="917ea340-fd63-490f-a7db-68428d24cf32" providerId="ADAL" clId="{3F26B701-AADC-4668-AAA4-FB7BA2B947B1}" dt="2020-06-19T09:17:33.445" v="5158"/>
          <ac:spMkLst>
            <pc:docMk/>
            <pc:sldMk cId="2858277977" sldId="523"/>
            <ac:spMk id="421" creationId="{B1E45EF3-8077-4F1A-A4DF-9055070F642B}"/>
          </ac:spMkLst>
        </pc:spChg>
        <pc:spChg chg="mod">
          <ac:chgData name="Ragnhild Halvorsrud" userId="917ea340-fd63-490f-a7db-68428d24cf32" providerId="ADAL" clId="{3F26B701-AADC-4668-AAA4-FB7BA2B947B1}" dt="2020-06-19T09:17:28.036" v="5157"/>
          <ac:spMkLst>
            <pc:docMk/>
            <pc:sldMk cId="2858277977" sldId="523"/>
            <ac:spMk id="432" creationId="{E37C34C5-C836-4310-B15B-F99337E519C3}"/>
          </ac:spMkLst>
        </pc:spChg>
        <pc:spChg chg="mod">
          <ac:chgData name="Ragnhild Halvorsrud" userId="917ea340-fd63-490f-a7db-68428d24cf32" providerId="ADAL" clId="{3F26B701-AADC-4668-AAA4-FB7BA2B947B1}" dt="2020-06-19T09:17:28.036" v="5157"/>
          <ac:spMkLst>
            <pc:docMk/>
            <pc:sldMk cId="2858277977" sldId="523"/>
            <ac:spMk id="433" creationId="{3A138A63-06A8-4937-B865-B8B14CC7F5EA}"/>
          </ac:spMkLst>
        </pc:spChg>
        <pc:spChg chg="mod">
          <ac:chgData name="Ragnhild Halvorsrud" userId="917ea340-fd63-490f-a7db-68428d24cf32" providerId="ADAL" clId="{3F26B701-AADC-4668-AAA4-FB7BA2B947B1}" dt="2020-06-19T09:17:28.036" v="5157"/>
          <ac:spMkLst>
            <pc:docMk/>
            <pc:sldMk cId="2858277977" sldId="523"/>
            <ac:spMk id="434" creationId="{D00F4B13-0E1C-406A-B407-D26C0B834542}"/>
          </ac:spMkLst>
        </pc:spChg>
        <pc:spChg chg="mod">
          <ac:chgData name="Ragnhild Halvorsrud" userId="917ea340-fd63-490f-a7db-68428d24cf32" providerId="ADAL" clId="{3F26B701-AADC-4668-AAA4-FB7BA2B947B1}" dt="2020-06-19T09:17:28.036" v="5157"/>
          <ac:spMkLst>
            <pc:docMk/>
            <pc:sldMk cId="2858277977" sldId="523"/>
            <ac:spMk id="435" creationId="{7079F641-0C6E-4AD1-90DA-BEEECAE483FF}"/>
          </ac:spMkLst>
        </pc:spChg>
        <pc:spChg chg="mod">
          <ac:chgData name="Ragnhild Halvorsrud" userId="917ea340-fd63-490f-a7db-68428d24cf32" providerId="ADAL" clId="{3F26B701-AADC-4668-AAA4-FB7BA2B947B1}" dt="2020-06-19T09:17:28.036" v="5157"/>
          <ac:spMkLst>
            <pc:docMk/>
            <pc:sldMk cId="2858277977" sldId="523"/>
            <ac:spMk id="436" creationId="{BA366419-8206-45BC-B10C-5D42AC57E49A}"/>
          </ac:spMkLst>
        </pc:spChg>
        <pc:spChg chg="mod">
          <ac:chgData name="Ragnhild Halvorsrud" userId="917ea340-fd63-490f-a7db-68428d24cf32" providerId="ADAL" clId="{3F26B701-AADC-4668-AAA4-FB7BA2B947B1}" dt="2020-06-19T09:17:28.036" v="5157"/>
          <ac:spMkLst>
            <pc:docMk/>
            <pc:sldMk cId="2858277977" sldId="523"/>
            <ac:spMk id="437" creationId="{6F43120D-E29A-4221-9AA1-CAF1545AA2B3}"/>
          </ac:spMkLst>
        </pc:spChg>
        <pc:spChg chg="mod">
          <ac:chgData name="Ragnhild Halvorsrud" userId="917ea340-fd63-490f-a7db-68428d24cf32" providerId="ADAL" clId="{3F26B701-AADC-4668-AAA4-FB7BA2B947B1}" dt="2020-06-19T09:17:28.036" v="5157"/>
          <ac:spMkLst>
            <pc:docMk/>
            <pc:sldMk cId="2858277977" sldId="523"/>
            <ac:spMk id="438" creationId="{60DDE255-F35F-4F6E-8D1D-3DE59E5F30B2}"/>
          </ac:spMkLst>
        </pc:spChg>
        <pc:spChg chg="mod">
          <ac:chgData name="Ragnhild Halvorsrud" userId="917ea340-fd63-490f-a7db-68428d24cf32" providerId="ADAL" clId="{3F26B701-AADC-4668-AAA4-FB7BA2B947B1}" dt="2020-06-19T09:17:28.036" v="5157"/>
          <ac:spMkLst>
            <pc:docMk/>
            <pc:sldMk cId="2858277977" sldId="523"/>
            <ac:spMk id="440" creationId="{40972C6D-38BB-409C-9C33-CA4DB38D21E0}"/>
          </ac:spMkLst>
        </pc:spChg>
        <pc:spChg chg="mod">
          <ac:chgData name="Ragnhild Halvorsrud" userId="917ea340-fd63-490f-a7db-68428d24cf32" providerId="ADAL" clId="{3F26B701-AADC-4668-AAA4-FB7BA2B947B1}" dt="2020-06-19T09:17:28.036" v="5157"/>
          <ac:spMkLst>
            <pc:docMk/>
            <pc:sldMk cId="2858277977" sldId="523"/>
            <ac:spMk id="441" creationId="{996959AD-9E30-4559-BDE8-F846058D0357}"/>
          </ac:spMkLst>
        </pc:spChg>
        <pc:spChg chg="mod">
          <ac:chgData name="Ragnhild Halvorsrud" userId="917ea340-fd63-490f-a7db-68428d24cf32" providerId="ADAL" clId="{3F26B701-AADC-4668-AAA4-FB7BA2B947B1}" dt="2020-06-19T09:17:28.036" v="5157"/>
          <ac:spMkLst>
            <pc:docMk/>
            <pc:sldMk cId="2858277977" sldId="523"/>
            <ac:spMk id="442" creationId="{5500BEBD-CE3C-4C94-90F9-B0B690748D42}"/>
          </ac:spMkLst>
        </pc:spChg>
        <pc:spChg chg="mod">
          <ac:chgData name="Ragnhild Halvorsrud" userId="917ea340-fd63-490f-a7db-68428d24cf32" providerId="ADAL" clId="{3F26B701-AADC-4668-AAA4-FB7BA2B947B1}" dt="2020-06-19T09:17:28.036" v="5157"/>
          <ac:spMkLst>
            <pc:docMk/>
            <pc:sldMk cId="2858277977" sldId="523"/>
            <ac:spMk id="443" creationId="{791D1E75-9751-4ACB-977D-38D6BD18E07A}"/>
          </ac:spMkLst>
        </pc:spChg>
        <pc:spChg chg="mod">
          <ac:chgData name="Ragnhild Halvorsrud" userId="917ea340-fd63-490f-a7db-68428d24cf32" providerId="ADAL" clId="{3F26B701-AADC-4668-AAA4-FB7BA2B947B1}" dt="2020-06-19T09:17:28.036" v="5157"/>
          <ac:spMkLst>
            <pc:docMk/>
            <pc:sldMk cId="2858277977" sldId="523"/>
            <ac:spMk id="444" creationId="{25594606-D092-4ABF-9C2E-84C8FA29E8A3}"/>
          </ac:spMkLst>
        </pc:spChg>
        <pc:spChg chg="mod">
          <ac:chgData name="Ragnhild Halvorsrud" userId="917ea340-fd63-490f-a7db-68428d24cf32" providerId="ADAL" clId="{3F26B701-AADC-4668-AAA4-FB7BA2B947B1}" dt="2020-06-19T09:17:28.036" v="5157"/>
          <ac:spMkLst>
            <pc:docMk/>
            <pc:sldMk cId="2858277977" sldId="523"/>
            <ac:spMk id="445" creationId="{04A7E64A-351A-4E99-B148-9953DE44336C}"/>
          </ac:spMkLst>
        </pc:spChg>
        <pc:spChg chg="mod">
          <ac:chgData name="Ragnhild Halvorsrud" userId="917ea340-fd63-490f-a7db-68428d24cf32" providerId="ADAL" clId="{3F26B701-AADC-4668-AAA4-FB7BA2B947B1}" dt="2020-06-19T09:17:28.036" v="5157"/>
          <ac:spMkLst>
            <pc:docMk/>
            <pc:sldMk cId="2858277977" sldId="523"/>
            <ac:spMk id="446" creationId="{63AF22C5-6E06-42E2-93F3-19A3A346B26C}"/>
          </ac:spMkLst>
        </pc:spChg>
        <pc:spChg chg="mod">
          <ac:chgData name="Ragnhild Halvorsrud" userId="917ea340-fd63-490f-a7db-68428d24cf32" providerId="ADAL" clId="{3F26B701-AADC-4668-AAA4-FB7BA2B947B1}" dt="2020-06-19T09:17:28.036" v="5157"/>
          <ac:spMkLst>
            <pc:docMk/>
            <pc:sldMk cId="2858277977" sldId="523"/>
            <ac:spMk id="448" creationId="{CC08F368-097B-4984-928B-0DDCE99B7801}"/>
          </ac:spMkLst>
        </pc:spChg>
        <pc:spChg chg="mod">
          <ac:chgData name="Ragnhild Halvorsrud" userId="917ea340-fd63-490f-a7db-68428d24cf32" providerId="ADAL" clId="{3F26B701-AADC-4668-AAA4-FB7BA2B947B1}" dt="2020-06-19T09:17:28.036" v="5157"/>
          <ac:spMkLst>
            <pc:docMk/>
            <pc:sldMk cId="2858277977" sldId="523"/>
            <ac:spMk id="449" creationId="{EDD1301B-95B9-45A5-B95E-785D94E70B49}"/>
          </ac:spMkLst>
        </pc:spChg>
        <pc:spChg chg="mod">
          <ac:chgData name="Ragnhild Halvorsrud" userId="917ea340-fd63-490f-a7db-68428d24cf32" providerId="ADAL" clId="{3F26B701-AADC-4668-AAA4-FB7BA2B947B1}" dt="2020-06-19T09:17:28.036" v="5157"/>
          <ac:spMkLst>
            <pc:docMk/>
            <pc:sldMk cId="2858277977" sldId="523"/>
            <ac:spMk id="450" creationId="{EC8CB382-E2F6-4784-A26F-7AF30193051D}"/>
          </ac:spMkLst>
        </pc:spChg>
        <pc:spChg chg="mod">
          <ac:chgData name="Ragnhild Halvorsrud" userId="917ea340-fd63-490f-a7db-68428d24cf32" providerId="ADAL" clId="{3F26B701-AADC-4668-AAA4-FB7BA2B947B1}" dt="2020-06-19T09:17:28.036" v="5157"/>
          <ac:spMkLst>
            <pc:docMk/>
            <pc:sldMk cId="2858277977" sldId="523"/>
            <ac:spMk id="451" creationId="{C029FA1D-DF6C-457A-A558-77CD60D0B7AF}"/>
          </ac:spMkLst>
        </pc:spChg>
        <pc:spChg chg="mod">
          <ac:chgData name="Ragnhild Halvorsrud" userId="917ea340-fd63-490f-a7db-68428d24cf32" providerId="ADAL" clId="{3F26B701-AADC-4668-AAA4-FB7BA2B947B1}" dt="2020-06-19T09:17:28.036" v="5157"/>
          <ac:spMkLst>
            <pc:docMk/>
            <pc:sldMk cId="2858277977" sldId="523"/>
            <ac:spMk id="452" creationId="{D9660C3E-B222-4A25-B34A-9F9CD03A4277}"/>
          </ac:spMkLst>
        </pc:spChg>
        <pc:spChg chg="mod">
          <ac:chgData name="Ragnhild Halvorsrud" userId="917ea340-fd63-490f-a7db-68428d24cf32" providerId="ADAL" clId="{3F26B701-AADC-4668-AAA4-FB7BA2B947B1}" dt="2020-06-19T09:17:28.036" v="5157"/>
          <ac:spMkLst>
            <pc:docMk/>
            <pc:sldMk cId="2858277977" sldId="523"/>
            <ac:spMk id="453" creationId="{CA41D068-90B7-41D1-8ADB-30ECE6127E89}"/>
          </ac:spMkLst>
        </pc:spChg>
        <pc:spChg chg="mod">
          <ac:chgData name="Ragnhild Halvorsrud" userId="917ea340-fd63-490f-a7db-68428d24cf32" providerId="ADAL" clId="{3F26B701-AADC-4668-AAA4-FB7BA2B947B1}" dt="2020-06-19T09:17:28.036" v="5157"/>
          <ac:spMkLst>
            <pc:docMk/>
            <pc:sldMk cId="2858277977" sldId="523"/>
            <ac:spMk id="454" creationId="{BC203902-89B6-4187-9DA3-C45FC56D4A18}"/>
          </ac:spMkLst>
        </pc:spChg>
        <pc:spChg chg="mod">
          <ac:chgData name="Ragnhild Halvorsrud" userId="917ea340-fd63-490f-a7db-68428d24cf32" providerId="ADAL" clId="{3F26B701-AADC-4668-AAA4-FB7BA2B947B1}" dt="2020-06-19T09:17:28.036" v="5157"/>
          <ac:spMkLst>
            <pc:docMk/>
            <pc:sldMk cId="2858277977" sldId="523"/>
            <ac:spMk id="456" creationId="{B467EC6B-CEC0-4F70-93DB-967BB0A698E0}"/>
          </ac:spMkLst>
        </pc:spChg>
        <pc:spChg chg="mod">
          <ac:chgData name="Ragnhild Halvorsrud" userId="917ea340-fd63-490f-a7db-68428d24cf32" providerId="ADAL" clId="{3F26B701-AADC-4668-AAA4-FB7BA2B947B1}" dt="2020-06-19T09:17:28.036" v="5157"/>
          <ac:spMkLst>
            <pc:docMk/>
            <pc:sldMk cId="2858277977" sldId="523"/>
            <ac:spMk id="457" creationId="{901B38A3-AD74-4788-94B6-9DB6AA78C147}"/>
          </ac:spMkLst>
        </pc:spChg>
        <pc:spChg chg="mod">
          <ac:chgData name="Ragnhild Halvorsrud" userId="917ea340-fd63-490f-a7db-68428d24cf32" providerId="ADAL" clId="{3F26B701-AADC-4668-AAA4-FB7BA2B947B1}" dt="2020-06-19T09:17:28.036" v="5157"/>
          <ac:spMkLst>
            <pc:docMk/>
            <pc:sldMk cId="2858277977" sldId="523"/>
            <ac:spMk id="458" creationId="{4CF9E0A9-0E26-48C2-BEFB-9A9AAB91C70B}"/>
          </ac:spMkLst>
        </pc:spChg>
        <pc:spChg chg="mod">
          <ac:chgData name="Ragnhild Halvorsrud" userId="917ea340-fd63-490f-a7db-68428d24cf32" providerId="ADAL" clId="{3F26B701-AADC-4668-AAA4-FB7BA2B947B1}" dt="2020-06-19T09:17:28.036" v="5157"/>
          <ac:spMkLst>
            <pc:docMk/>
            <pc:sldMk cId="2858277977" sldId="523"/>
            <ac:spMk id="459" creationId="{4BB01EE3-5A8E-46BE-99E2-0EBF5CDE5570}"/>
          </ac:spMkLst>
        </pc:spChg>
        <pc:spChg chg="mod">
          <ac:chgData name="Ragnhild Halvorsrud" userId="917ea340-fd63-490f-a7db-68428d24cf32" providerId="ADAL" clId="{3F26B701-AADC-4668-AAA4-FB7BA2B947B1}" dt="2020-06-19T09:17:28.036" v="5157"/>
          <ac:spMkLst>
            <pc:docMk/>
            <pc:sldMk cId="2858277977" sldId="523"/>
            <ac:spMk id="460" creationId="{D94F9D5E-3A4F-42BE-B1C2-59239B8C27CD}"/>
          </ac:spMkLst>
        </pc:spChg>
        <pc:spChg chg="mod">
          <ac:chgData name="Ragnhild Halvorsrud" userId="917ea340-fd63-490f-a7db-68428d24cf32" providerId="ADAL" clId="{3F26B701-AADC-4668-AAA4-FB7BA2B947B1}" dt="2020-06-19T09:17:28.036" v="5157"/>
          <ac:spMkLst>
            <pc:docMk/>
            <pc:sldMk cId="2858277977" sldId="523"/>
            <ac:spMk id="461" creationId="{1303FDF1-6975-49FC-85BC-3CF4119BD1B9}"/>
          </ac:spMkLst>
        </pc:spChg>
        <pc:spChg chg="mod">
          <ac:chgData name="Ragnhild Halvorsrud" userId="917ea340-fd63-490f-a7db-68428d24cf32" providerId="ADAL" clId="{3F26B701-AADC-4668-AAA4-FB7BA2B947B1}" dt="2020-06-19T09:17:28.036" v="5157"/>
          <ac:spMkLst>
            <pc:docMk/>
            <pc:sldMk cId="2858277977" sldId="523"/>
            <ac:spMk id="462" creationId="{58181075-CF2A-47CD-8323-226FEC610D63}"/>
          </ac:spMkLst>
        </pc:spChg>
        <pc:spChg chg="mod">
          <ac:chgData name="Ragnhild Halvorsrud" userId="917ea340-fd63-490f-a7db-68428d24cf32" providerId="ADAL" clId="{3F26B701-AADC-4668-AAA4-FB7BA2B947B1}" dt="2020-06-19T09:17:28.036" v="5157"/>
          <ac:spMkLst>
            <pc:docMk/>
            <pc:sldMk cId="2858277977" sldId="523"/>
            <ac:spMk id="464" creationId="{F8A4076B-401F-4F1F-9DEF-5D3D3E4FC0BB}"/>
          </ac:spMkLst>
        </pc:spChg>
        <pc:spChg chg="mod">
          <ac:chgData name="Ragnhild Halvorsrud" userId="917ea340-fd63-490f-a7db-68428d24cf32" providerId="ADAL" clId="{3F26B701-AADC-4668-AAA4-FB7BA2B947B1}" dt="2020-06-19T09:17:28.036" v="5157"/>
          <ac:spMkLst>
            <pc:docMk/>
            <pc:sldMk cId="2858277977" sldId="523"/>
            <ac:spMk id="465" creationId="{9D184562-BB4F-4BB9-8E7C-B49A6EB38EA5}"/>
          </ac:spMkLst>
        </pc:spChg>
        <pc:spChg chg="mod">
          <ac:chgData name="Ragnhild Halvorsrud" userId="917ea340-fd63-490f-a7db-68428d24cf32" providerId="ADAL" clId="{3F26B701-AADC-4668-AAA4-FB7BA2B947B1}" dt="2020-06-19T09:17:28.036" v="5157"/>
          <ac:spMkLst>
            <pc:docMk/>
            <pc:sldMk cId="2858277977" sldId="523"/>
            <ac:spMk id="466" creationId="{786AC1E4-0785-45AD-AEA7-113D9A340C8B}"/>
          </ac:spMkLst>
        </pc:spChg>
        <pc:spChg chg="mod">
          <ac:chgData name="Ragnhild Halvorsrud" userId="917ea340-fd63-490f-a7db-68428d24cf32" providerId="ADAL" clId="{3F26B701-AADC-4668-AAA4-FB7BA2B947B1}" dt="2020-06-19T09:17:28.036" v="5157"/>
          <ac:spMkLst>
            <pc:docMk/>
            <pc:sldMk cId="2858277977" sldId="523"/>
            <ac:spMk id="467" creationId="{89AE9376-51B1-4852-A1C7-7892CFF1EDCE}"/>
          </ac:spMkLst>
        </pc:spChg>
        <pc:spChg chg="mod">
          <ac:chgData name="Ragnhild Halvorsrud" userId="917ea340-fd63-490f-a7db-68428d24cf32" providerId="ADAL" clId="{3F26B701-AADC-4668-AAA4-FB7BA2B947B1}" dt="2020-06-19T09:17:28.036" v="5157"/>
          <ac:spMkLst>
            <pc:docMk/>
            <pc:sldMk cId="2858277977" sldId="523"/>
            <ac:spMk id="468" creationId="{C40639C2-BB75-46D4-B463-864059FE6390}"/>
          </ac:spMkLst>
        </pc:spChg>
        <pc:spChg chg="mod">
          <ac:chgData name="Ragnhild Halvorsrud" userId="917ea340-fd63-490f-a7db-68428d24cf32" providerId="ADAL" clId="{3F26B701-AADC-4668-AAA4-FB7BA2B947B1}" dt="2020-06-19T09:17:28.036" v="5157"/>
          <ac:spMkLst>
            <pc:docMk/>
            <pc:sldMk cId="2858277977" sldId="523"/>
            <ac:spMk id="469" creationId="{B2560167-7068-4574-B8F3-42B4BC931C0F}"/>
          </ac:spMkLst>
        </pc:spChg>
        <pc:spChg chg="mod">
          <ac:chgData name="Ragnhild Halvorsrud" userId="917ea340-fd63-490f-a7db-68428d24cf32" providerId="ADAL" clId="{3F26B701-AADC-4668-AAA4-FB7BA2B947B1}" dt="2020-06-19T09:17:28.036" v="5157"/>
          <ac:spMkLst>
            <pc:docMk/>
            <pc:sldMk cId="2858277977" sldId="523"/>
            <ac:spMk id="470" creationId="{818D7852-99CE-4942-933F-D4A410331151}"/>
          </ac:spMkLst>
        </pc:spChg>
        <pc:spChg chg="mod">
          <ac:chgData name="Ragnhild Halvorsrud" userId="917ea340-fd63-490f-a7db-68428d24cf32" providerId="ADAL" clId="{3F26B701-AADC-4668-AAA4-FB7BA2B947B1}" dt="2020-06-19T09:17:28.036" v="5157"/>
          <ac:spMkLst>
            <pc:docMk/>
            <pc:sldMk cId="2858277977" sldId="523"/>
            <ac:spMk id="471" creationId="{04CB554B-FD20-4D83-B4CB-39D0B90616FF}"/>
          </ac:spMkLst>
        </pc:spChg>
        <pc:spChg chg="mod">
          <ac:chgData name="Ragnhild Halvorsrud" userId="917ea340-fd63-490f-a7db-68428d24cf32" providerId="ADAL" clId="{3F26B701-AADC-4668-AAA4-FB7BA2B947B1}" dt="2020-06-19T09:17:28.036" v="5157"/>
          <ac:spMkLst>
            <pc:docMk/>
            <pc:sldMk cId="2858277977" sldId="523"/>
            <ac:spMk id="472" creationId="{04DB8F01-5364-4561-A328-12C38EAB54E7}"/>
          </ac:spMkLst>
        </pc:spChg>
        <pc:spChg chg="mod">
          <ac:chgData name="Ragnhild Halvorsrud" userId="917ea340-fd63-490f-a7db-68428d24cf32" providerId="ADAL" clId="{3F26B701-AADC-4668-AAA4-FB7BA2B947B1}" dt="2020-06-19T09:17:28.036" v="5157"/>
          <ac:spMkLst>
            <pc:docMk/>
            <pc:sldMk cId="2858277977" sldId="523"/>
            <ac:spMk id="473" creationId="{D2BD6557-CDE9-4FAF-A0EA-2404611D1576}"/>
          </ac:spMkLst>
        </pc:spChg>
        <pc:spChg chg="mod">
          <ac:chgData name="Ragnhild Halvorsrud" userId="917ea340-fd63-490f-a7db-68428d24cf32" providerId="ADAL" clId="{3F26B701-AADC-4668-AAA4-FB7BA2B947B1}" dt="2020-06-19T09:17:28.036" v="5157"/>
          <ac:spMkLst>
            <pc:docMk/>
            <pc:sldMk cId="2858277977" sldId="523"/>
            <ac:spMk id="474" creationId="{4E15F26A-36C0-4CD5-AC04-73EB56C18356}"/>
          </ac:spMkLst>
        </pc:spChg>
        <pc:spChg chg="mod">
          <ac:chgData name="Ragnhild Halvorsrud" userId="917ea340-fd63-490f-a7db-68428d24cf32" providerId="ADAL" clId="{3F26B701-AADC-4668-AAA4-FB7BA2B947B1}" dt="2020-06-19T09:17:28.036" v="5157"/>
          <ac:spMkLst>
            <pc:docMk/>
            <pc:sldMk cId="2858277977" sldId="523"/>
            <ac:spMk id="475" creationId="{91180E2C-EF81-4A35-832D-7DE07DEC7D80}"/>
          </ac:spMkLst>
        </pc:spChg>
        <pc:spChg chg="mod">
          <ac:chgData name="Ragnhild Halvorsrud" userId="917ea340-fd63-490f-a7db-68428d24cf32" providerId="ADAL" clId="{3F26B701-AADC-4668-AAA4-FB7BA2B947B1}" dt="2020-06-19T09:17:28.036" v="5157"/>
          <ac:spMkLst>
            <pc:docMk/>
            <pc:sldMk cId="2858277977" sldId="523"/>
            <ac:spMk id="486" creationId="{09BA0AEE-16A6-4CC8-9C2E-1ADF0F796BB6}"/>
          </ac:spMkLst>
        </pc:spChg>
        <pc:spChg chg="mod">
          <ac:chgData name="Ragnhild Halvorsrud" userId="917ea340-fd63-490f-a7db-68428d24cf32" providerId="ADAL" clId="{3F26B701-AADC-4668-AAA4-FB7BA2B947B1}" dt="2020-06-19T09:17:28.036" v="5157"/>
          <ac:spMkLst>
            <pc:docMk/>
            <pc:sldMk cId="2858277977" sldId="523"/>
            <ac:spMk id="487" creationId="{E76D9E9C-A9FC-4516-B6EF-E2A8BA7CBCB7}"/>
          </ac:spMkLst>
        </pc:spChg>
        <pc:spChg chg="mod">
          <ac:chgData name="Ragnhild Halvorsrud" userId="917ea340-fd63-490f-a7db-68428d24cf32" providerId="ADAL" clId="{3F26B701-AADC-4668-AAA4-FB7BA2B947B1}" dt="2020-06-19T09:17:28.036" v="5157"/>
          <ac:spMkLst>
            <pc:docMk/>
            <pc:sldMk cId="2858277977" sldId="523"/>
            <ac:spMk id="488" creationId="{21BD8BBD-D61E-402B-A9B5-57A3D186B812}"/>
          </ac:spMkLst>
        </pc:spChg>
        <pc:spChg chg="mod">
          <ac:chgData name="Ragnhild Halvorsrud" userId="917ea340-fd63-490f-a7db-68428d24cf32" providerId="ADAL" clId="{3F26B701-AADC-4668-AAA4-FB7BA2B947B1}" dt="2020-06-19T09:17:28.036" v="5157"/>
          <ac:spMkLst>
            <pc:docMk/>
            <pc:sldMk cId="2858277977" sldId="523"/>
            <ac:spMk id="490" creationId="{580B2C14-54AD-4FEB-AA31-8D648090EE42}"/>
          </ac:spMkLst>
        </pc:spChg>
        <pc:spChg chg="mod">
          <ac:chgData name="Ragnhild Halvorsrud" userId="917ea340-fd63-490f-a7db-68428d24cf32" providerId="ADAL" clId="{3F26B701-AADC-4668-AAA4-FB7BA2B947B1}" dt="2020-06-19T09:17:28.036" v="5157"/>
          <ac:spMkLst>
            <pc:docMk/>
            <pc:sldMk cId="2858277977" sldId="523"/>
            <ac:spMk id="491" creationId="{1E84F0DA-CC58-4B56-9083-29FD9398E512}"/>
          </ac:spMkLst>
        </pc:spChg>
        <pc:spChg chg="mod">
          <ac:chgData name="Ragnhild Halvorsrud" userId="917ea340-fd63-490f-a7db-68428d24cf32" providerId="ADAL" clId="{3F26B701-AADC-4668-AAA4-FB7BA2B947B1}" dt="2020-06-19T09:17:28.036" v="5157"/>
          <ac:spMkLst>
            <pc:docMk/>
            <pc:sldMk cId="2858277977" sldId="523"/>
            <ac:spMk id="492" creationId="{49EFA5C6-0744-45F9-961C-5D0C1E1107C4}"/>
          </ac:spMkLst>
        </pc:spChg>
        <pc:spChg chg="mod">
          <ac:chgData name="Ragnhild Halvorsrud" userId="917ea340-fd63-490f-a7db-68428d24cf32" providerId="ADAL" clId="{3F26B701-AADC-4668-AAA4-FB7BA2B947B1}" dt="2020-06-19T09:17:28.036" v="5157"/>
          <ac:spMkLst>
            <pc:docMk/>
            <pc:sldMk cId="2858277977" sldId="523"/>
            <ac:spMk id="494" creationId="{23E7FF62-12C9-4FFE-8FAB-54A4E8C047A9}"/>
          </ac:spMkLst>
        </pc:spChg>
        <pc:spChg chg="mod">
          <ac:chgData name="Ragnhild Halvorsrud" userId="917ea340-fd63-490f-a7db-68428d24cf32" providerId="ADAL" clId="{3F26B701-AADC-4668-AAA4-FB7BA2B947B1}" dt="2020-06-19T09:17:28.036" v="5157"/>
          <ac:spMkLst>
            <pc:docMk/>
            <pc:sldMk cId="2858277977" sldId="523"/>
            <ac:spMk id="495" creationId="{D1862C15-6301-46D9-9AEE-359D801218E0}"/>
          </ac:spMkLst>
        </pc:spChg>
        <pc:spChg chg="add del mod">
          <ac:chgData name="Ragnhild Halvorsrud" userId="917ea340-fd63-490f-a7db-68428d24cf32" providerId="ADAL" clId="{3F26B701-AADC-4668-AAA4-FB7BA2B947B1}" dt="2020-06-19T09:17:33.445" v="5158"/>
          <ac:spMkLst>
            <pc:docMk/>
            <pc:sldMk cId="2858277977" sldId="523"/>
            <ac:spMk id="498" creationId="{7888F10D-B8BC-4205-AFB0-5E5E46A6DCD2}"/>
          </ac:spMkLst>
        </pc:spChg>
        <pc:spChg chg="add del mod">
          <ac:chgData name="Ragnhild Halvorsrud" userId="917ea340-fd63-490f-a7db-68428d24cf32" providerId="ADAL" clId="{3F26B701-AADC-4668-AAA4-FB7BA2B947B1}" dt="2020-06-19T09:17:33.445" v="5158"/>
          <ac:spMkLst>
            <pc:docMk/>
            <pc:sldMk cId="2858277977" sldId="523"/>
            <ac:spMk id="499" creationId="{4E06A5E6-B4E7-4727-AB85-4BC2E25E0664}"/>
          </ac:spMkLst>
        </pc:spChg>
        <pc:spChg chg="add del mod">
          <ac:chgData name="Ragnhild Halvorsrud" userId="917ea340-fd63-490f-a7db-68428d24cf32" providerId="ADAL" clId="{3F26B701-AADC-4668-AAA4-FB7BA2B947B1}" dt="2020-06-19T09:17:33.445" v="5158"/>
          <ac:spMkLst>
            <pc:docMk/>
            <pc:sldMk cId="2858277977" sldId="523"/>
            <ac:spMk id="500" creationId="{B6D7E5C2-24B7-41A6-B9C5-ABA374E9A4F9}"/>
          </ac:spMkLst>
        </pc:spChg>
        <pc:spChg chg="add del mod">
          <ac:chgData name="Ragnhild Halvorsrud" userId="917ea340-fd63-490f-a7db-68428d24cf32" providerId="ADAL" clId="{3F26B701-AADC-4668-AAA4-FB7BA2B947B1}" dt="2020-06-19T09:17:33.445" v="5158"/>
          <ac:spMkLst>
            <pc:docMk/>
            <pc:sldMk cId="2858277977" sldId="523"/>
            <ac:spMk id="501" creationId="{05C3C6DA-43B4-4CAF-9889-36065627C0E2}"/>
          </ac:spMkLst>
        </pc:spChg>
        <pc:spChg chg="add del mod">
          <ac:chgData name="Ragnhild Halvorsrud" userId="917ea340-fd63-490f-a7db-68428d24cf32" providerId="ADAL" clId="{3F26B701-AADC-4668-AAA4-FB7BA2B947B1}" dt="2020-06-19T09:17:33.445" v="5158"/>
          <ac:spMkLst>
            <pc:docMk/>
            <pc:sldMk cId="2858277977" sldId="523"/>
            <ac:spMk id="502" creationId="{36605135-7282-49DE-ABB2-6C6F0FB0A986}"/>
          </ac:spMkLst>
        </pc:spChg>
        <pc:spChg chg="add del mod">
          <ac:chgData name="Ragnhild Halvorsrud" userId="917ea340-fd63-490f-a7db-68428d24cf32" providerId="ADAL" clId="{3F26B701-AADC-4668-AAA4-FB7BA2B947B1}" dt="2020-06-19T09:17:33.445" v="5158"/>
          <ac:spMkLst>
            <pc:docMk/>
            <pc:sldMk cId="2858277977" sldId="523"/>
            <ac:spMk id="504" creationId="{1645712E-C2B6-4A0B-97BE-6562435A9DB1}"/>
          </ac:spMkLst>
        </pc:spChg>
        <pc:spChg chg="add del mod">
          <ac:chgData name="Ragnhild Halvorsrud" userId="917ea340-fd63-490f-a7db-68428d24cf32" providerId="ADAL" clId="{3F26B701-AADC-4668-AAA4-FB7BA2B947B1}" dt="2020-06-19T09:17:33.445" v="5158"/>
          <ac:spMkLst>
            <pc:docMk/>
            <pc:sldMk cId="2858277977" sldId="523"/>
            <ac:spMk id="505" creationId="{43B95917-0DA5-491D-95DB-F6834C092E76}"/>
          </ac:spMkLst>
        </pc:spChg>
        <pc:spChg chg="add del mod">
          <ac:chgData name="Ragnhild Halvorsrud" userId="917ea340-fd63-490f-a7db-68428d24cf32" providerId="ADAL" clId="{3F26B701-AADC-4668-AAA4-FB7BA2B947B1}" dt="2020-06-19T09:17:33.445" v="5158"/>
          <ac:spMkLst>
            <pc:docMk/>
            <pc:sldMk cId="2858277977" sldId="523"/>
            <ac:spMk id="506" creationId="{4CCF1519-9E0E-4A62-923C-1B9712731232}"/>
          </ac:spMkLst>
        </pc:spChg>
        <pc:spChg chg="add del mod">
          <ac:chgData name="Ragnhild Halvorsrud" userId="917ea340-fd63-490f-a7db-68428d24cf32" providerId="ADAL" clId="{3F26B701-AADC-4668-AAA4-FB7BA2B947B1}" dt="2020-06-19T09:17:33.445" v="5158"/>
          <ac:spMkLst>
            <pc:docMk/>
            <pc:sldMk cId="2858277977" sldId="523"/>
            <ac:spMk id="507" creationId="{82E83036-FA18-49C2-B2C2-65BDAFCE9BF4}"/>
          </ac:spMkLst>
        </pc:spChg>
        <pc:spChg chg="add del mod">
          <ac:chgData name="Ragnhild Halvorsrud" userId="917ea340-fd63-490f-a7db-68428d24cf32" providerId="ADAL" clId="{3F26B701-AADC-4668-AAA4-FB7BA2B947B1}" dt="2020-06-19T09:17:33.445" v="5158"/>
          <ac:spMkLst>
            <pc:docMk/>
            <pc:sldMk cId="2858277977" sldId="523"/>
            <ac:spMk id="508" creationId="{DE30B8D2-2A2F-42E7-8ACC-58252F6A40E0}"/>
          </ac:spMkLst>
        </pc:spChg>
        <pc:spChg chg="add del mod">
          <ac:chgData name="Ragnhild Halvorsrud" userId="917ea340-fd63-490f-a7db-68428d24cf32" providerId="ADAL" clId="{3F26B701-AADC-4668-AAA4-FB7BA2B947B1}" dt="2020-06-19T09:17:33.445" v="5158"/>
          <ac:spMkLst>
            <pc:docMk/>
            <pc:sldMk cId="2858277977" sldId="523"/>
            <ac:spMk id="510" creationId="{3C86DE93-46B4-486A-8CBB-0752FEC2A21E}"/>
          </ac:spMkLst>
        </pc:spChg>
        <pc:spChg chg="add del mod">
          <ac:chgData name="Ragnhild Halvorsrud" userId="917ea340-fd63-490f-a7db-68428d24cf32" providerId="ADAL" clId="{3F26B701-AADC-4668-AAA4-FB7BA2B947B1}" dt="2020-06-19T09:17:33.445" v="5158"/>
          <ac:spMkLst>
            <pc:docMk/>
            <pc:sldMk cId="2858277977" sldId="523"/>
            <ac:spMk id="511" creationId="{2DCA312F-9A7C-4DA5-AC74-655BEFF776AD}"/>
          </ac:spMkLst>
        </pc:spChg>
        <pc:spChg chg="add del mod">
          <ac:chgData name="Ragnhild Halvorsrud" userId="917ea340-fd63-490f-a7db-68428d24cf32" providerId="ADAL" clId="{3F26B701-AADC-4668-AAA4-FB7BA2B947B1}" dt="2020-06-19T09:17:33.445" v="5158"/>
          <ac:spMkLst>
            <pc:docMk/>
            <pc:sldMk cId="2858277977" sldId="523"/>
            <ac:spMk id="512" creationId="{FE5ADED8-4094-4811-92AE-B1B9FD554ED8}"/>
          </ac:spMkLst>
        </pc:spChg>
        <pc:spChg chg="add del mod">
          <ac:chgData name="Ragnhild Halvorsrud" userId="917ea340-fd63-490f-a7db-68428d24cf32" providerId="ADAL" clId="{3F26B701-AADC-4668-AAA4-FB7BA2B947B1}" dt="2020-06-19T09:17:33.445" v="5158"/>
          <ac:spMkLst>
            <pc:docMk/>
            <pc:sldMk cId="2858277977" sldId="523"/>
            <ac:spMk id="513" creationId="{088B8416-7CFF-44CD-AC51-AF7D0C611807}"/>
          </ac:spMkLst>
        </pc:spChg>
        <pc:spChg chg="add del mod">
          <ac:chgData name="Ragnhild Halvorsrud" userId="917ea340-fd63-490f-a7db-68428d24cf32" providerId="ADAL" clId="{3F26B701-AADC-4668-AAA4-FB7BA2B947B1}" dt="2020-06-19T09:17:33.445" v="5158"/>
          <ac:spMkLst>
            <pc:docMk/>
            <pc:sldMk cId="2858277977" sldId="523"/>
            <ac:spMk id="514" creationId="{7A85C1A8-B1A8-450B-9B7B-FFFE55FA825C}"/>
          </ac:spMkLst>
        </pc:spChg>
        <pc:spChg chg="add del mod">
          <ac:chgData name="Ragnhild Halvorsrud" userId="917ea340-fd63-490f-a7db-68428d24cf32" providerId="ADAL" clId="{3F26B701-AADC-4668-AAA4-FB7BA2B947B1}" dt="2020-06-19T09:17:33.445" v="5158"/>
          <ac:spMkLst>
            <pc:docMk/>
            <pc:sldMk cId="2858277977" sldId="523"/>
            <ac:spMk id="516" creationId="{A972FD44-56A0-4091-BC94-88435DB7FEAE}"/>
          </ac:spMkLst>
        </pc:spChg>
        <pc:spChg chg="add del mod">
          <ac:chgData name="Ragnhild Halvorsrud" userId="917ea340-fd63-490f-a7db-68428d24cf32" providerId="ADAL" clId="{3F26B701-AADC-4668-AAA4-FB7BA2B947B1}" dt="2020-06-19T09:17:33.445" v="5158"/>
          <ac:spMkLst>
            <pc:docMk/>
            <pc:sldMk cId="2858277977" sldId="523"/>
            <ac:spMk id="517" creationId="{A5EBC8D9-2B4D-40E5-A7C0-C758E2C06066}"/>
          </ac:spMkLst>
        </pc:spChg>
        <pc:spChg chg="add del mod">
          <ac:chgData name="Ragnhild Halvorsrud" userId="917ea340-fd63-490f-a7db-68428d24cf32" providerId="ADAL" clId="{3F26B701-AADC-4668-AAA4-FB7BA2B947B1}" dt="2020-06-19T09:17:33.445" v="5158"/>
          <ac:spMkLst>
            <pc:docMk/>
            <pc:sldMk cId="2858277977" sldId="523"/>
            <ac:spMk id="518" creationId="{3B1903F4-CEC7-4CB7-A829-973E0D451680}"/>
          </ac:spMkLst>
        </pc:spChg>
        <pc:spChg chg="add del mod">
          <ac:chgData name="Ragnhild Halvorsrud" userId="917ea340-fd63-490f-a7db-68428d24cf32" providerId="ADAL" clId="{3F26B701-AADC-4668-AAA4-FB7BA2B947B1}" dt="2020-06-19T09:17:33.445" v="5158"/>
          <ac:spMkLst>
            <pc:docMk/>
            <pc:sldMk cId="2858277977" sldId="523"/>
            <ac:spMk id="519" creationId="{342962D2-BF7C-4276-AD9C-32EEE818B7D8}"/>
          </ac:spMkLst>
        </pc:spChg>
        <pc:spChg chg="add del mod">
          <ac:chgData name="Ragnhild Halvorsrud" userId="917ea340-fd63-490f-a7db-68428d24cf32" providerId="ADAL" clId="{3F26B701-AADC-4668-AAA4-FB7BA2B947B1}" dt="2020-06-19T09:17:33.445" v="5158"/>
          <ac:spMkLst>
            <pc:docMk/>
            <pc:sldMk cId="2858277977" sldId="523"/>
            <ac:spMk id="520" creationId="{934BA950-3954-40AB-BA0A-D89C0E654FBB}"/>
          </ac:spMkLst>
        </pc:spChg>
        <pc:spChg chg="add del mod">
          <ac:chgData name="Ragnhild Halvorsrud" userId="917ea340-fd63-490f-a7db-68428d24cf32" providerId="ADAL" clId="{3F26B701-AADC-4668-AAA4-FB7BA2B947B1}" dt="2020-06-19T09:17:33.445" v="5158"/>
          <ac:spMkLst>
            <pc:docMk/>
            <pc:sldMk cId="2858277977" sldId="523"/>
            <ac:spMk id="521" creationId="{364520B6-DDDE-4F5A-8C72-FC24322D992F}"/>
          </ac:spMkLst>
        </pc:spChg>
        <pc:spChg chg="add del mod">
          <ac:chgData name="Ragnhild Halvorsrud" userId="917ea340-fd63-490f-a7db-68428d24cf32" providerId="ADAL" clId="{3F26B701-AADC-4668-AAA4-FB7BA2B947B1}" dt="2020-06-19T09:17:33.445" v="5158"/>
          <ac:spMkLst>
            <pc:docMk/>
            <pc:sldMk cId="2858277977" sldId="523"/>
            <ac:spMk id="522" creationId="{250C19FA-5723-4240-B2F0-B82038198B46}"/>
          </ac:spMkLst>
        </pc:spChg>
        <pc:spChg chg="add del mod">
          <ac:chgData name="Ragnhild Halvorsrud" userId="917ea340-fd63-490f-a7db-68428d24cf32" providerId="ADAL" clId="{3F26B701-AADC-4668-AAA4-FB7BA2B947B1}" dt="2020-06-19T09:17:33.445" v="5158"/>
          <ac:spMkLst>
            <pc:docMk/>
            <pc:sldMk cId="2858277977" sldId="523"/>
            <ac:spMk id="523" creationId="{F0748A41-146E-4ABA-902A-A43148183907}"/>
          </ac:spMkLst>
        </pc:spChg>
        <pc:spChg chg="add del mod">
          <ac:chgData name="Ragnhild Halvorsrud" userId="917ea340-fd63-490f-a7db-68428d24cf32" providerId="ADAL" clId="{3F26B701-AADC-4668-AAA4-FB7BA2B947B1}" dt="2020-06-19T09:17:33.445" v="5158"/>
          <ac:spMkLst>
            <pc:docMk/>
            <pc:sldMk cId="2858277977" sldId="523"/>
            <ac:spMk id="524" creationId="{27F5AF2E-0D78-43C8-8D53-21D381874A41}"/>
          </ac:spMkLst>
        </pc:spChg>
        <pc:spChg chg="add del mod">
          <ac:chgData name="Ragnhild Halvorsrud" userId="917ea340-fd63-490f-a7db-68428d24cf32" providerId="ADAL" clId="{3F26B701-AADC-4668-AAA4-FB7BA2B947B1}" dt="2020-06-19T09:17:33.445" v="5158"/>
          <ac:spMkLst>
            <pc:docMk/>
            <pc:sldMk cId="2858277977" sldId="523"/>
            <ac:spMk id="532" creationId="{57BF850C-D481-4861-89D0-D50EDC233851}"/>
          </ac:spMkLst>
        </pc:spChg>
        <pc:spChg chg="add del mod">
          <ac:chgData name="Ragnhild Halvorsrud" userId="917ea340-fd63-490f-a7db-68428d24cf32" providerId="ADAL" clId="{3F26B701-AADC-4668-AAA4-FB7BA2B947B1}" dt="2020-06-19T09:17:33.445" v="5158"/>
          <ac:spMkLst>
            <pc:docMk/>
            <pc:sldMk cId="2858277977" sldId="523"/>
            <ac:spMk id="534" creationId="{805FF0FD-FBB9-4B75-8418-80F5A514951C}"/>
          </ac:spMkLst>
        </pc:spChg>
        <pc:spChg chg="add del mod">
          <ac:chgData name="Ragnhild Halvorsrud" userId="917ea340-fd63-490f-a7db-68428d24cf32" providerId="ADAL" clId="{3F26B701-AADC-4668-AAA4-FB7BA2B947B1}" dt="2020-06-19T09:17:33.445" v="5158"/>
          <ac:spMkLst>
            <pc:docMk/>
            <pc:sldMk cId="2858277977" sldId="523"/>
            <ac:spMk id="537" creationId="{7897CCD2-8840-471E-9195-EBCFE73A2338}"/>
          </ac:spMkLst>
        </pc:spChg>
        <pc:spChg chg="add del mod">
          <ac:chgData name="Ragnhild Halvorsrud" userId="917ea340-fd63-490f-a7db-68428d24cf32" providerId="ADAL" clId="{3F26B701-AADC-4668-AAA4-FB7BA2B947B1}" dt="2020-06-19T09:17:33.445" v="5158"/>
          <ac:spMkLst>
            <pc:docMk/>
            <pc:sldMk cId="2858277977" sldId="523"/>
            <ac:spMk id="538" creationId="{A59AE389-093F-4A0A-AD78-11BDEA8CA928}"/>
          </ac:spMkLst>
        </pc:spChg>
        <pc:spChg chg="add del mod">
          <ac:chgData name="Ragnhild Halvorsrud" userId="917ea340-fd63-490f-a7db-68428d24cf32" providerId="ADAL" clId="{3F26B701-AADC-4668-AAA4-FB7BA2B947B1}" dt="2020-06-19T09:17:33.445" v="5158"/>
          <ac:spMkLst>
            <pc:docMk/>
            <pc:sldMk cId="2858277977" sldId="523"/>
            <ac:spMk id="541" creationId="{E0C33A18-0AEF-406A-8323-2381CB49C833}"/>
          </ac:spMkLst>
        </pc:spChg>
        <pc:spChg chg="add del mod">
          <ac:chgData name="Ragnhild Halvorsrud" userId="917ea340-fd63-490f-a7db-68428d24cf32" providerId="ADAL" clId="{3F26B701-AADC-4668-AAA4-FB7BA2B947B1}" dt="2020-06-19T09:17:33.445" v="5158"/>
          <ac:spMkLst>
            <pc:docMk/>
            <pc:sldMk cId="2858277977" sldId="523"/>
            <ac:spMk id="542" creationId="{CBA90607-B8F3-4EC6-A0B6-7B976D8F5111}"/>
          </ac:spMkLst>
        </pc:spChg>
        <pc:spChg chg="add del mod">
          <ac:chgData name="Ragnhild Halvorsrud" userId="917ea340-fd63-490f-a7db-68428d24cf32" providerId="ADAL" clId="{3F26B701-AADC-4668-AAA4-FB7BA2B947B1}" dt="2020-06-19T09:17:33.445" v="5158"/>
          <ac:spMkLst>
            <pc:docMk/>
            <pc:sldMk cId="2858277977" sldId="523"/>
            <ac:spMk id="544" creationId="{26561C6B-151A-4E71-A075-BEA947EA3A3F}"/>
          </ac:spMkLst>
        </pc:spChg>
        <pc:spChg chg="add del mod">
          <ac:chgData name="Ragnhild Halvorsrud" userId="917ea340-fd63-490f-a7db-68428d24cf32" providerId="ADAL" clId="{3F26B701-AADC-4668-AAA4-FB7BA2B947B1}" dt="2020-06-19T09:17:33.445" v="5158"/>
          <ac:spMkLst>
            <pc:docMk/>
            <pc:sldMk cId="2858277977" sldId="523"/>
            <ac:spMk id="547" creationId="{4AA6DAAA-6DD3-488C-921B-B85509D47BEC}"/>
          </ac:spMkLst>
        </pc:spChg>
        <pc:spChg chg="add del mod">
          <ac:chgData name="Ragnhild Halvorsrud" userId="917ea340-fd63-490f-a7db-68428d24cf32" providerId="ADAL" clId="{3F26B701-AADC-4668-AAA4-FB7BA2B947B1}" dt="2020-06-19T09:17:33.445" v="5158"/>
          <ac:spMkLst>
            <pc:docMk/>
            <pc:sldMk cId="2858277977" sldId="523"/>
            <ac:spMk id="548" creationId="{982C00DD-37D1-4466-AF31-3F8E976DA878}"/>
          </ac:spMkLst>
        </pc:spChg>
        <pc:spChg chg="add del mod">
          <ac:chgData name="Ragnhild Halvorsrud" userId="917ea340-fd63-490f-a7db-68428d24cf32" providerId="ADAL" clId="{3F26B701-AADC-4668-AAA4-FB7BA2B947B1}" dt="2020-06-19T09:17:33.445" v="5158"/>
          <ac:spMkLst>
            <pc:docMk/>
            <pc:sldMk cId="2858277977" sldId="523"/>
            <ac:spMk id="549" creationId="{2AD527F7-3E68-454B-8C4D-CD2409BC838A}"/>
          </ac:spMkLst>
        </pc:spChg>
        <pc:spChg chg="add del mod">
          <ac:chgData name="Ragnhild Halvorsrud" userId="917ea340-fd63-490f-a7db-68428d24cf32" providerId="ADAL" clId="{3F26B701-AADC-4668-AAA4-FB7BA2B947B1}" dt="2020-06-19T09:17:33.445" v="5158"/>
          <ac:spMkLst>
            <pc:docMk/>
            <pc:sldMk cId="2858277977" sldId="523"/>
            <ac:spMk id="550" creationId="{63AC3203-AF60-484A-A484-70DD1D45A816}"/>
          </ac:spMkLst>
        </pc:spChg>
        <pc:spChg chg="add del mod">
          <ac:chgData name="Ragnhild Halvorsrud" userId="917ea340-fd63-490f-a7db-68428d24cf32" providerId="ADAL" clId="{3F26B701-AADC-4668-AAA4-FB7BA2B947B1}" dt="2020-06-19T09:17:33.445" v="5158"/>
          <ac:spMkLst>
            <pc:docMk/>
            <pc:sldMk cId="2858277977" sldId="523"/>
            <ac:spMk id="555" creationId="{184C5125-AFA1-441E-A15F-72D8BA865B96}"/>
          </ac:spMkLst>
        </pc:spChg>
        <pc:spChg chg="add del mod">
          <ac:chgData name="Ragnhild Halvorsrud" userId="917ea340-fd63-490f-a7db-68428d24cf32" providerId="ADAL" clId="{3F26B701-AADC-4668-AAA4-FB7BA2B947B1}" dt="2020-06-19T09:17:33.445" v="5158"/>
          <ac:spMkLst>
            <pc:docMk/>
            <pc:sldMk cId="2858277977" sldId="523"/>
            <ac:spMk id="557" creationId="{3EAA45CC-99B5-46B5-A5F5-3B45D3488F39}"/>
          </ac:spMkLst>
        </pc:spChg>
        <pc:spChg chg="add del mod">
          <ac:chgData name="Ragnhild Halvorsrud" userId="917ea340-fd63-490f-a7db-68428d24cf32" providerId="ADAL" clId="{3F26B701-AADC-4668-AAA4-FB7BA2B947B1}" dt="2020-06-19T09:17:33.445" v="5158"/>
          <ac:spMkLst>
            <pc:docMk/>
            <pc:sldMk cId="2858277977" sldId="523"/>
            <ac:spMk id="560" creationId="{ACBC1ABF-54CD-4C8D-9CA7-950C1A8FD0A9}"/>
          </ac:spMkLst>
        </pc:spChg>
        <pc:spChg chg="add del mod">
          <ac:chgData name="Ragnhild Halvorsrud" userId="917ea340-fd63-490f-a7db-68428d24cf32" providerId="ADAL" clId="{3F26B701-AADC-4668-AAA4-FB7BA2B947B1}" dt="2020-06-19T09:17:33.445" v="5158"/>
          <ac:spMkLst>
            <pc:docMk/>
            <pc:sldMk cId="2858277977" sldId="523"/>
            <ac:spMk id="561" creationId="{18427BF1-5C06-4ABA-BD82-16E3D3F39C5B}"/>
          </ac:spMkLst>
        </pc:spChg>
        <pc:spChg chg="add del mod">
          <ac:chgData name="Ragnhild Halvorsrud" userId="917ea340-fd63-490f-a7db-68428d24cf32" providerId="ADAL" clId="{3F26B701-AADC-4668-AAA4-FB7BA2B947B1}" dt="2020-06-19T09:17:33.445" v="5158"/>
          <ac:spMkLst>
            <pc:docMk/>
            <pc:sldMk cId="2858277977" sldId="523"/>
            <ac:spMk id="562" creationId="{212687C2-6C4A-4EEA-8A6F-6B96AD7CA9D2}"/>
          </ac:spMkLst>
        </pc:spChg>
        <pc:spChg chg="add del mod">
          <ac:chgData name="Ragnhild Halvorsrud" userId="917ea340-fd63-490f-a7db-68428d24cf32" providerId="ADAL" clId="{3F26B701-AADC-4668-AAA4-FB7BA2B947B1}" dt="2020-06-19T09:17:33.445" v="5158"/>
          <ac:spMkLst>
            <pc:docMk/>
            <pc:sldMk cId="2858277977" sldId="523"/>
            <ac:spMk id="564" creationId="{0AB04428-AEE4-4128-8DB0-74B144301A10}"/>
          </ac:spMkLst>
        </pc:spChg>
        <pc:spChg chg="add del mod">
          <ac:chgData name="Ragnhild Halvorsrud" userId="917ea340-fd63-490f-a7db-68428d24cf32" providerId="ADAL" clId="{3F26B701-AADC-4668-AAA4-FB7BA2B947B1}" dt="2020-06-19T09:17:33.445" v="5158"/>
          <ac:spMkLst>
            <pc:docMk/>
            <pc:sldMk cId="2858277977" sldId="523"/>
            <ac:spMk id="565" creationId="{7C8449A9-236D-4FB0-9AC0-F3A2CFDAF736}"/>
          </ac:spMkLst>
        </pc:spChg>
        <pc:spChg chg="add del mod">
          <ac:chgData name="Ragnhild Halvorsrud" userId="917ea340-fd63-490f-a7db-68428d24cf32" providerId="ADAL" clId="{3F26B701-AADC-4668-AAA4-FB7BA2B947B1}" dt="2020-06-19T09:17:33.445" v="5158"/>
          <ac:spMkLst>
            <pc:docMk/>
            <pc:sldMk cId="2858277977" sldId="523"/>
            <ac:spMk id="566" creationId="{D32C7748-6848-4B5C-8572-7D8F533793C0}"/>
          </ac:spMkLst>
        </pc:spChg>
        <pc:spChg chg="add del mod">
          <ac:chgData name="Ragnhild Halvorsrud" userId="917ea340-fd63-490f-a7db-68428d24cf32" providerId="ADAL" clId="{3F26B701-AADC-4668-AAA4-FB7BA2B947B1}" dt="2020-06-19T09:17:33.445" v="5158"/>
          <ac:spMkLst>
            <pc:docMk/>
            <pc:sldMk cId="2858277977" sldId="523"/>
            <ac:spMk id="570" creationId="{2C575A83-F90B-4F9A-B200-FA25439246F1}"/>
          </ac:spMkLst>
        </pc:spChg>
        <pc:spChg chg="add del mod">
          <ac:chgData name="Ragnhild Halvorsrud" userId="917ea340-fd63-490f-a7db-68428d24cf32" providerId="ADAL" clId="{3F26B701-AADC-4668-AAA4-FB7BA2B947B1}" dt="2020-06-19T09:17:33.445" v="5158"/>
          <ac:spMkLst>
            <pc:docMk/>
            <pc:sldMk cId="2858277977" sldId="523"/>
            <ac:spMk id="571" creationId="{BFFB348C-0C51-4206-9F26-B5106945EAA4}"/>
          </ac:spMkLst>
        </pc:spChg>
        <pc:spChg chg="add del mod">
          <ac:chgData name="Ragnhild Halvorsrud" userId="917ea340-fd63-490f-a7db-68428d24cf32" providerId="ADAL" clId="{3F26B701-AADC-4668-AAA4-FB7BA2B947B1}" dt="2020-06-19T09:17:33.445" v="5158"/>
          <ac:spMkLst>
            <pc:docMk/>
            <pc:sldMk cId="2858277977" sldId="523"/>
            <ac:spMk id="575" creationId="{28229F56-CF1F-4A50-9777-D727B272C125}"/>
          </ac:spMkLst>
        </pc:spChg>
        <pc:spChg chg="add del mod">
          <ac:chgData name="Ragnhild Halvorsrud" userId="917ea340-fd63-490f-a7db-68428d24cf32" providerId="ADAL" clId="{3F26B701-AADC-4668-AAA4-FB7BA2B947B1}" dt="2020-06-19T09:17:33.445" v="5158"/>
          <ac:spMkLst>
            <pc:docMk/>
            <pc:sldMk cId="2858277977" sldId="523"/>
            <ac:spMk id="578" creationId="{F4221096-2341-48A7-A695-722886DC565E}"/>
          </ac:spMkLst>
        </pc:spChg>
        <pc:spChg chg="add del mod">
          <ac:chgData name="Ragnhild Halvorsrud" userId="917ea340-fd63-490f-a7db-68428d24cf32" providerId="ADAL" clId="{3F26B701-AADC-4668-AAA4-FB7BA2B947B1}" dt="2020-06-19T09:17:33.445" v="5158"/>
          <ac:spMkLst>
            <pc:docMk/>
            <pc:sldMk cId="2858277977" sldId="523"/>
            <ac:spMk id="580" creationId="{C3EA3F49-71D5-4426-876F-99737EA610D0}"/>
          </ac:spMkLst>
        </pc:spChg>
        <pc:spChg chg="add del mod">
          <ac:chgData name="Ragnhild Halvorsrud" userId="917ea340-fd63-490f-a7db-68428d24cf32" providerId="ADAL" clId="{3F26B701-AADC-4668-AAA4-FB7BA2B947B1}" dt="2020-06-19T09:17:33.445" v="5158"/>
          <ac:spMkLst>
            <pc:docMk/>
            <pc:sldMk cId="2858277977" sldId="523"/>
            <ac:spMk id="581" creationId="{D5D4A8A0-4CCB-42EE-9E75-0ED4C417566E}"/>
          </ac:spMkLst>
        </pc:spChg>
        <pc:spChg chg="add del mod">
          <ac:chgData name="Ragnhild Halvorsrud" userId="917ea340-fd63-490f-a7db-68428d24cf32" providerId="ADAL" clId="{3F26B701-AADC-4668-AAA4-FB7BA2B947B1}" dt="2020-06-19T09:17:33.445" v="5158"/>
          <ac:spMkLst>
            <pc:docMk/>
            <pc:sldMk cId="2858277977" sldId="523"/>
            <ac:spMk id="582" creationId="{56EE74BC-1E8A-423D-A9C6-19FFD1091B44}"/>
          </ac:spMkLst>
        </pc:spChg>
        <pc:spChg chg="add del mod">
          <ac:chgData name="Ragnhild Halvorsrud" userId="917ea340-fd63-490f-a7db-68428d24cf32" providerId="ADAL" clId="{3F26B701-AADC-4668-AAA4-FB7BA2B947B1}" dt="2020-06-19T09:17:33.445" v="5158"/>
          <ac:spMkLst>
            <pc:docMk/>
            <pc:sldMk cId="2858277977" sldId="523"/>
            <ac:spMk id="585" creationId="{5A2973DD-5EA7-4C6A-B076-28B5201527FF}"/>
          </ac:spMkLst>
        </pc:spChg>
        <pc:spChg chg="add del mod">
          <ac:chgData name="Ragnhild Halvorsrud" userId="917ea340-fd63-490f-a7db-68428d24cf32" providerId="ADAL" clId="{3F26B701-AADC-4668-AAA4-FB7BA2B947B1}" dt="2020-06-19T09:17:33.445" v="5158"/>
          <ac:spMkLst>
            <pc:docMk/>
            <pc:sldMk cId="2858277977" sldId="523"/>
            <ac:spMk id="587" creationId="{538301D7-E96B-4BB7-9C44-0D2E7EC95828}"/>
          </ac:spMkLst>
        </pc:spChg>
        <pc:spChg chg="add del mod">
          <ac:chgData name="Ragnhild Halvorsrud" userId="917ea340-fd63-490f-a7db-68428d24cf32" providerId="ADAL" clId="{3F26B701-AADC-4668-AAA4-FB7BA2B947B1}" dt="2020-06-19T09:17:33.445" v="5158"/>
          <ac:spMkLst>
            <pc:docMk/>
            <pc:sldMk cId="2858277977" sldId="523"/>
            <ac:spMk id="589" creationId="{DE04E968-389E-40B1-A88F-522829C402F7}"/>
          </ac:spMkLst>
        </pc:spChg>
        <pc:spChg chg="add del mod">
          <ac:chgData name="Ragnhild Halvorsrud" userId="917ea340-fd63-490f-a7db-68428d24cf32" providerId="ADAL" clId="{3F26B701-AADC-4668-AAA4-FB7BA2B947B1}" dt="2020-06-19T09:17:33.445" v="5158"/>
          <ac:spMkLst>
            <pc:docMk/>
            <pc:sldMk cId="2858277977" sldId="523"/>
            <ac:spMk id="590" creationId="{AFAD0153-9718-4ED2-9C34-DB2569F0034B}"/>
          </ac:spMkLst>
        </pc:spChg>
        <pc:spChg chg="add del mod">
          <ac:chgData name="Ragnhild Halvorsrud" userId="917ea340-fd63-490f-a7db-68428d24cf32" providerId="ADAL" clId="{3F26B701-AADC-4668-AAA4-FB7BA2B947B1}" dt="2020-06-19T09:17:33.445" v="5158"/>
          <ac:spMkLst>
            <pc:docMk/>
            <pc:sldMk cId="2858277977" sldId="523"/>
            <ac:spMk id="591" creationId="{965CF324-EFFC-4750-9F34-E5D2BEAB8575}"/>
          </ac:spMkLst>
        </pc:spChg>
        <pc:spChg chg="add del mod">
          <ac:chgData name="Ragnhild Halvorsrud" userId="917ea340-fd63-490f-a7db-68428d24cf32" providerId="ADAL" clId="{3F26B701-AADC-4668-AAA4-FB7BA2B947B1}" dt="2020-06-19T09:17:33.445" v="5158"/>
          <ac:spMkLst>
            <pc:docMk/>
            <pc:sldMk cId="2858277977" sldId="523"/>
            <ac:spMk id="593" creationId="{DEE6F5A0-E098-4C6B-A03A-2EC26B2D6F00}"/>
          </ac:spMkLst>
        </pc:spChg>
        <pc:spChg chg="add del mod">
          <ac:chgData name="Ragnhild Halvorsrud" userId="917ea340-fd63-490f-a7db-68428d24cf32" providerId="ADAL" clId="{3F26B701-AADC-4668-AAA4-FB7BA2B947B1}" dt="2020-06-19T09:17:33.445" v="5158"/>
          <ac:spMkLst>
            <pc:docMk/>
            <pc:sldMk cId="2858277977" sldId="523"/>
            <ac:spMk id="597" creationId="{2B045F8A-0266-4F51-B731-6DC872ACF16E}"/>
          </ac:spMkLst>
        </pc:spChg>
        <pc:spChg chg="add del mod">
          <ac:chgData name="Ragnhild Halvorsrud" userId="917ea340-fd63-490f-a7db-68428d24cf32" providerId="ADAL" clId="{3F26B701-AADC-4668-AAA4-FB7BA2B947B1}" dt="2020-06-19T09:17:33.445" v="5158"/>
          <ac:spMkLst>
            <pc:docMk/>
            <pc:sldMk cId="2858277977" sldId="523"/>
            <ac:spMk id="598" creationId="{20974E4E-E8CF-489C-AF00-C23CB28ECFEA}"/>
          </ac:spMkLst>
        </pc:spChg>
        <pc:spChg chg="add del mod">
          <ac:chgData name="Ragnhild Halvorsrud" userId="917ea340-fd63-490f-a7db-68428d24cf32" providerId="ADAL" clId="{3F26B701-AADC-4668-AAA4-FB7BA2B947B1}" dt="2020-06-19T09:17:33.445" v="5158"/>
          <ac:spMkLst>
            <pc:docMk/>
            <pc:sldMk cId="2858277977" sldId="523"/>
            <ac:spMk id="610" creationId="{D3CC494A-6C89-425F-A950-8E334F6A9F55}"/>
          </ac:spMkLst>
        </pc:spChg>
        <pc:spChg chg="add del mod">
          <ac:chgData name="Ragnhild Halvorsrud" userId="917ea340-fd63-490f-a7db-68428d24cf32" providerId="ADAL" clId="{3F26B701-AADC-4668-AAA4-FB7BA2B947B1}" dt="2020-06-19T09:17:33.445" v="5158"/>
          <ac:spMkLst>
            <pc:docMk/>
            <pc:sldMk cId="2858277977" sldId="523"/>
            <ac:spMk id="611" creationId="{16F2F066-4CC9-48D2-9978-DC819AF81E6A}"/>
          </ac:spMkLst>
        </pc:spChg>
        <pc:spChg chg="mod">
          <ac:chgData name="Ragnhild Halvorsrud" userId="917ea340-fd63-490f-a7db-68428d24cf32" providerId="ADAL" clId="{3F26B701-AADC-4668-AAA4-FB7BA2B947B1}" dt="2020-06-19T09:17:33.543" v="5159"/>
          <ac:spMkLst>
            <pc:docMk/>
            <pc:sldMk cId="2858277977" sldId="523"/>
            <ac:spMk id="615" creationId="{427FDE8C-A976-4F9F-AC0A-7E03359BA6B2}"/>
          </ac:spMkLst>
        </pc:spChg>
        <pc:spChg chg="mod">
          <ac:chgData name="Ragnhild Halvorsrud" userId="917ea340-fd63-490f-a7db-68428d24cf32" providerId="ADAL" clId="{3F26B701-AADC-4668-AAA4-FB7BA2B947B1}" dt="2020-06-19T09:17:33.543" v="5159"/>
          <ac:spMkLst>
            <pc:docMk/>
            <pc:sldMk cId="2858277977" sldId="523"/>
            <ac:spMk id="616" creationId="{5998C987-7AE9-4B5F-A13B-E99B88ED1FBB}"/>
          </ac:spMkLst>
        </pc:spChg>
        <pc:spChg chg="mod">
          <ac:chgData name="Ragnhild Halvorsrud" userId="917ea340-fd63-490f-a7db-68428d24cf32" providerId="ADAL" clId="{3F26B701-AADC-4668-AAA4-FB7BA2B947B1}" dt="2020-06-19T09:17:33.543" v="5159"/>
          <ac:spMkLst>
            <pc:docMk/>
            <pc:sldMk cId="2858277977" sldId="523"/>
            <ac:spMk id="617" creationId="{1B321BE9-35F3-41E4-99F7-7529F2E8A9F2}"/>
          </ac:spMkLst>
        </pc:spChg>
        <pc:spChg chg="mod">
          <ac:chgData name="Ragnhild Halvorsrud" userId="917ea340-fd63-490f-a7db-68428d24cf32" providerId="ADAL" clId="{3F26B701-AADC-4668-AAA4-FB7BA2B947B1}" dt="2020-06-19T09:17:33.543" v="5159"/>
          <ac:spMkLst>
            <pc:docMk/>
            <pc:sldMk cId="2858277977" sldId="523"/>
            <ac:spMk id="618" creationId="{0D3D5015-FA5F-463B-B59B-642C7262DEE0}"/>
          </ac:spMkLst>
        </pc:spChg>
        <pc:spChg chg="mod">
          <ac:chgData name="Ragnhild Halvorsrud" userId="917ea340-fd63-490f-a7db-68428d24cf32" providerId="ADAL" clId="{3F26B701-AADC-4668-AAA4-FB7BA2B947B1}" dt="2020-06-19T09:17:33.543" v="5159"/>
          <ac:spMkLst>
            <pc:docMk/>
            <pc:sldMk cId="2858277977" sldId="523"/>
            <ac:spMk id="619" creationId="{FAA4DB10-F22A-43C4-AF18-6CEC12469F65}"/>
          </ac:spMkLst>
        </pc:spChg>
        <pc:spChg chg="mod">
          <ac:chgData name="Ragnhild Halvorsrud" userId="917ea340-fd63-490f-a7db-68428d24cf32" providerId="ADAL" clId="{3F26B701-AADC-4668-AAA4-FB7BA2B947B1}" dt="2020-06-19T09:17:33.543" v="5159"/>
          <ac:spMkLst>
            <pc:docMk/>
            <pc:sldMk cId="2858277977" sldId="523"/>
            <ac:spMk id="620" creationId="{8786ABCA-885B-48FA-B7F5-65FB3DB05C06}"/>
          </ac:spMkLst>
        </pc:spChg>
        <pc:spChg chg="mod">
          <ac:chgData name="Ragnhild Halvorsrud" userId="917ea340-fd63-490f-a7db-68428d24cf32" providerId="ADAL" clId="{3F26B701-AADC-4668-AAA4-FB7BA2B947B1}" dt="2020-06-19T09:17:33.543" v="5159"/>
          <ac:spMkLst>
            <pc:docMk/>
            <pc:sldMk cId="2858277977" sldId="523"/>
            <ac:spMk id="621" creationId="{02B0A3C3-EAC9-4DAE-B4BF-3ED6C7497C98}"/>
          </ac:spMkLst>
        </pc:spChg>
        <pc:spChg chg="mod">
          <ac:chgData name="Ragnhild Halvorsrud" userId="917ea340-fd63-490f-a7db-68428d24cf32" providerId="ADAL" clId="{3F26B701-AADC-4668-AAA4-FB7BA2B947B1}" dt="2020-06-19T09:17:33.543" v="5159"/>
          <ac:spMkLst>
            <pc:docMk/>
            <pc:sldMk cId="2858277977" sldId="523"/>
            <ac:spMk id="622" creationId="{ABB0C91E-7FC2-47C8-AC07-993B920377E3}"/>
          </ac:spMkLst>
        </pc:spChg>
        <pc:spChg chg="mod">
          <ac:chgData name="Ragnhild Halvorsrud" userId="917ea340-fd63-490f-a7db-68428d24cf32" providerId="ADAL" clId="{3F26B701-AADC-4668-AAA4-FB7BA2B947B1}" dt="2020-06-19T09:17:33.543" v="5159"/>
          <ac:spMkLst>
            <pc:docMk/>
            <pc:sldMk cId="2858277977" sldId="523"/>
            <ac:spMk id="624" creationId="{A97E5508-6119-4AC4-A6CD-6F6F141E3ADA}"/>
          </ac:spMkLst>
        </pc:spChg>
        <pc:spChg chg="mod">
          <ac:chgData name="Ragnhild Halvorsrud" userId="917ea340-fd63-490f-a7db-68428d24cf32" providerId="ADAL" clId="{3F26B701-AADC-4668-AAA4-FB7BA2B947B1}" dt="2020-06-19T09:17:33.543" v="5159"/>
          <ac:spMkLst>
            <pc:docMk/>
            <pc:sldMk cId="2858277977" sldId="523"/>
            <ac:spMk id="625" creationId="{0468A063-804F-4FE3-B3D5-511860F770F3}"/>
          </ac:spMkLst>
        </pc:spChg>
        <pc:spChg chg="mod">
          <ac:chgData name="Ragnhild Halvorsrud" userId="917ea340-fd63-490f-a7db-68428d24cf32" providerId="ADAL" clId="{3F26B701-AADC-4668-AAA4-FB7BA2B947B1}" dt="2020-06-19T09:17:33.543" v="5159"/>
          <ac:spMkLst>
            <pc:docMk/>
            <pc:sldMk cId="2858277977" sldId="523"/>
            <ac:spMk id="626" creationId="{A1AAA02D-E6DE-4020-946F-D45B84558CA4}"/>
          </ac:spMkLst>
        </pc:spChg>
        <pc:spChg chg="mod">
          <ac:chgData name="Ragnhild Halvorsrud" userId="917ea340-fd63-490f-a7db-68428d24cf32" providerId="ADAL" clId="{3F26B701-AADC-4668-AAA4-FB7BA2B947B1}" dt="2020-06-19T09:17:33.543" v="5159"/>
          <ac:spMkLst>
            <pc:docMk/>
            <pc:sldMk cId="2858277977" sldId="523"/>
            <ac:spMk id="627" creationId="{2136D331-8E3F-445F-A2A6-F1FDAEB1465F}"/>
          </ac:spMkLst>
        </pc:spChg>
        <pc:spChg chg="mod">
          <ac:chgData name="Ragnhild Halvorsrud" userId="917ea340-fd63-490f-a7db-68428d24cf32" providerId="ADAL" clId="{3F26B701-AADC-4668-AAA4-FB7BA2B947B1}" dt="2020-06-19T09:17:33.543" v="5159"/>
          <ac:spMkLst>
            <pc:docMk/>
            <pc:sldMk cId="2858277977" sldId="523"/>
            <ac:spMk id="628" creationId="{3BB0A509-823B-4E16-A65B-EEFA96B6408E}"/>
          </ac:spMkLst>
        </pc:spChg>
        <pc:spChg chg="mod">
          <ac:chgData name="Ragnhild Halvorsrud" userId="917ea340-fd63-490f-a7db-68428d24cf32" providerId="ADAL" clId="{3F26B701-AADC-4668-AAA4-FB7BA2B947B1}" dt="2020-06-19T09:17:33.543" v="5159"/>
          <ac:spMkLst>
            <pc:docMk/>
            <pc:sldMk cId="2858277977" sldId="523"/>
            <ac:spMk id="629" creationId="{E30376A2-3F03-4E3C-95C0-6BD5566C4CF1}"/>
          </ac:spMkLst>
        </pc:spChg>
        <pc:spChg chg="mod">
          <ac:chgData name="Ragnhild Halvorsrud" userId="917ea340-fd63-490f-a7db-68428d24cf32" providerId="ADAL" clId="{3F26B701-AADC-4668-AAA4-FB7BA2B947B1}" dt="2020-06-19T09:17:33.543" v="5159"/>
          <ac:spMkLst>
            <pc:docMk/>
            <pc:sldMk cId="2858277977" sldId="523"/>
            <ac:spMk id="630" creationId="{69281632-AE0B-4460-AE9D-BD040F94E428}"/>
          </ac:spMkLst>
        </pc:spChg>
        <pc:spChg chg="mod">
          <ac:chgData name="Ragnhild Halvorsrud" userId="917ea340-fd63-490f-a7db-68428d24cf32" providerId="ADAL" clId="{3F26B701-AADC-4668-AAA4-FB7BA2B947B1}" dt="2020-06-19T09:17:33.543" v="5159"/>
          <ac:spMkLst>
            <pc:docMk/>
            <pc:sldMk cId="2858277977" sldId="523"/>
            <ac:spMk id="631" creationId="{F912CC98-7D75-4CB9-B4CD-FA1DB1ABEB32}"/>
          </ac:spMkLst>
        </pc:spChg>
        <pc:spChg chg="mod">
          <ac:chgData name="Ragnhild Halvorsrud" userId="917ea340-fd63-490f-a7db-68428d24cf32" providerId="ADAL" clId="{3F26B701-AADC-4668-AAA4-FB7BA2B947B1}" dt="2020-06-19T09:17:33.543" v="5159"/>
          <ac:spMkLst>
            <pc:docMk/>
            <pc:sldMk cId="2858277977" sldId="523"/>
            <ac:spMk id="633" creationId="{09A7FBB6-7707-4ECD-B22A-8B6A8C2C0047}"/>
          </ac:spMkLst>
        </pc:spChg>
        <pc:spChg chg="mod">
          <ac:chgData name="Ragnhild Halvorsrud" userId="917ea340-fd63-490f-a7db-68428d24cf32" providerId="ADAL" clId="{3F26B701-AADC-4668-AAA4-FB7BA2B947B1}" dt="2020-06-19T09:17:33.543" v="5159"/>
          <ac:spMkLst>
            <pc:docMk/>
            <pc:sldMk cId="2858277977" sldId="523"/>
            <ac:spMk id="634" creationId="{E9EFF274-D1A8-4059-8CA0-9437D8FF2A6A}"/>
          </ac:spMkLst>
        </pc:spChg>
        <pc:spChg chg="mod">
          <ac:chgData name="Ragnhild Halvorsrud" userId="917ea340-fd63-490f-a7db-68428d24cf32" providerId="ADAL" clId="{3F26B701-AADC-4668-AAA4-FB7BA2B947B1}" dt="2020-06-19T09:17:33.543" v="5159"/>
          <ac:spMkLst>
            <pc:docMk/>
            <pc:sldMk cId="2858277977" sldId="523"/>
            <ac:spMk id="635" creationId="{B3770DE4-3763-46DF-A936-5A55BD7CDC2B}"/>
          </ac:spMkLst>
        </pc:spChg>
        <pc:spChg chg="mod">
          <ac:chgData name="Ragnhild Halvorsrud" userId="917ea340-fd63-490f-a7db-68428d24cf32" providerId="ADAL" clId="{3F26B701-AADC-4668-AAA4-FB7BA2B947B1}" dt="2020-06-19T09:17:33.543" v="5159"/>
          <ac:spMkLst>
            <pc:docMk/>
            <pc:sldMk cId="2858277977" sldId="523"/>
            <ac:spMk id="636" creationId="{48DD71F1-5621-4491-B008-1A13F58295E8}"/>
          </ac:spMkLst>
        </pc:spChg>
        <pc:spChg chg="mod">
          <ac:chgData name="Ragnhild Halvorsrud" userId="917ea340-fd63-490f-a7db-68428d24cf32" providerId="ADAL" clId="{3F26B701-AADC-4668-AAA4-FB7BA2B947B1}" dt="2020-06-19T09:17:33.543" v="5159"/>
          <ac:spMkLst>
            <pc:docMk/>
            <pc:sldMk cId="2858277977" sldId="523"/>
            <ac:spMk id="637" creationId="{CCB393D8-CB6E-41BD-9964-EEF81D1AF994}"/>
          </ac:spMkLst>
        </pc:spChg>
        <pc:spChg chg="mod">
          <ac:chgData name="Ragnhild Halvorsrud" userId="917ea340-fd63-490f-a7db-68428d24cf32" providerId="ADAL" clId="{3F26B701-AADC-4668-AAA4-FB7BA2B947B1}" dt="2020-06-19T09:17:33.543" v="5159"/>
          <ac:spMkLst>
            <pc:docMk/>
            <pc:sldMk cId="2858277977" sldId="523"/>
            <ac:spMk id="638" creationId="{718B7014-88DF-4259-941F-05F47C9A814E}"/>
          </ac:spMkLst>
        </pc:spChg>
        <pc:spChg chg="mod">
          <ac:chgData name="Ragnhild Halvorsrud" userId="917ea340-fd63-490f-a7db-68428d24cf32" providerId="ADAL" clId="{3F26B701-AADC-4668-AAA4-FB7BA2B947B1}" dt="2020-06-19T09:17:33.543" v="5159"/>
          <ac:spMkLst>
            <pc:docMk/>
            <pc:sldMk cId="2858277977" sldId="523"/>
            <ac:spMk id="639" creationId="{E7A485EB-B957-4B8A-9494-55C0AF9421AB}"/>
          </ac:spMkLst>
        </pc:spChg>
        <pc:spChg chg="mod">
          <ac:chgData name="Ragnhild Halvorsrud" userId="917ea340-fd63-490f-a7db-68428d24cf32" providerId="ADAL" clId="{3F26B701-AADC-4668-AAA4-FB7BA2B947B1}" dt="2020-06-19T09:17:33.543" v="5159"/>
          <ac:spMkLst>
            <pc:docMk/>
            <pc:sldMk cId="2858277977" sldId="523"/>
            <ac:spMk id="640" creationId="{CD7D04AB-61E9-4140-8E9F-7C43BF0CF334}"/>
          </ac:spMkLst>
        </pc:spChg>
        <pc:spChg chg="mod">
          <ac:chgData name="Ragnhild Halvorsrud" userId="917ea340-fd63-490f-a7db-68428d24cf32" providerId="ADAL" clId="{3F26B701-AADC-4668-AAA4-FB7BA2B947B1}" dt="2020-06-19T09:17:33.543" v="5159"/>
          <ac:spMkLst>
            <pc:docMk/>
            <pc:sldMk cId="2858277977" sldId="523"/>
            <ac:spMk id="642" creationId="{2D0C7120-4EF3-4692-B7E6-1D4AAB1EDB41}"/>
          </ac:spMkLst>
        </pc:spChg>
        <pc:spChg chg="mod">
          <ac:chgData name="Ragnhild Halvorsrud" userId="917ea340-fd63-490f-a7db-68428d24cf32" providerId="ADAL" clId="{3F26B701-AADC-4668-AAA4-FB7BA2B947B1}" dt="2020-06-19T09:17:33.543" v="5159"/>
          <ac:spMkLst>
            <pc:docMk/>
            <pc:sldMk cId="2858277977" sldId="523"/>
            <ac:spMk id="643" creationId="{8EEBB49E-3071-42E0-8476-AB90D270F4E0}"/>
          </ac:spMkLst>
        </pc:spChg>
        <pc:spChg chg="mod">
          <ac:chgData name="Ragnhild Halvorsrud" userId="917ea340-fd63-490f-a7db-68428d24cf32" providerId="ADAL" clId="{3F26B701-AADC-4668-AAA4-FB7BA2B947B1}" dt="2020-06-19T09:17:33.543" v="5159"/>
          <ac:spMkLst>
            <pc:docMk/>
            <pc:sldMk cId="2858277977" sldId="523"/>
            <ac:spMk id="644" creationId="{1ACE720B-3E5B-4B4E-8050-EFCEF914AC92}"/>
          </ac:spMkLst>
        </pc:spChg>
        <pc:spChg chg="mod">
          <ac:chgData name="Ragnhild Halvorsrud" userId="917ea340-fd63-490f-a7db-68428d24cf32" providerId="ADAL" clId="{3F26B701-AADC-4668-AAA4-FB7BA2B947B1}" dt="2020-06-19T09:17:33.543" v="5159"/>
          <ac:spMkLst>
            <pc:docMk/>
            <pc:sldMk cId="2858277977" sldId="523"/>
            <ac:spMk id="645" creationId="{9D8D9F05-7848-4317-B6B6-64D71DF28F0D}"/>
          </ac:spMkLst>
        </pc:spChg>
        <pc:spChg chg="mod">
          <ac:chgData name="Ragnhild Halvorsrud" userId="917ea340-fd63-490f-a7db-68428d24cf32" providerId="ADAL" clId="{3F26B701-AADC-4668-AAA4-FB7BA2B947B1}" dt="2020-06-19T09:17:33.543" v="5159"/>
          <ac:spMkLst>
            <pc:docMk/>
            <pc:sldMk cId="2858277977" sldId="523"/>
            <ac:spMk id="646" creationId="{00ABA108-950A-47FE-9D14-C5A67CC21397}"/>
          </ac:spMkLst>
        </pc:spChg>
        <pc:spChg chg="mod">
          <ac:chgData name="Ragnhild Halvorsrud" userId="917ea340-fd63-490f-a7db-68428d24cf32" providerId="ADAL" clId="{3F26B701-AADC-4668-AAA4-FB7BA2B947B1}" dt="2020-06-19T09:17:33.543" v="5159"/>
          <ac:spMkLst>
            <pc:docMk/>
            <pc:sldMk cId="2858277977" sldId="523"/>
            <ac:spMk id="647" creationId="{6D22286F-6B53-4F0A-A4A3-E1FB05A427CC}"/>
          </ac:spMkLst>
        </pc:spChg>
        <pc:spChg chg="mod">
          <ac:chgData name="Ragnhild Halvorsrud" userId="917ea340-fd63-490f-a7db-68428d24cf32" providerId="ADAL" clId="{3F26B701-AADC-4668-AAA4-FB7BA2B947B1}" dt="2020-06-19T09:17:33.543" v="5159"/>
          <ac:spMkLst>
            <pc:docMk/>
            <pc:sldMk cId="2858277977" sldId="523"/>
            <ac:spMk id="648" creationId="{35FEBC9C-0420-4CA0-B7AF-57F5A80DE937}"/>
          </ac:spMkLst>
        </pc:spChg>
        <pc:spChg chg="mod">
          <ac:chgData name="Ragnhild Halvorsrud" userId="917ea340-fd63-490f-a7db-68428d24cf32" providerId="ADAL" clId="{3F26B701-AADC-4668-AAA4-FB7BA2B947B1}" dt="2020-06-19T09:17:33.543" v="5159"/>
          <ac:spMkLst>
            <pc:docMk/>
            <pc:sldMk cId="2858277977" sldId="523"/>
            <ac:spMk id="649" creationId="{D3068CFE-EAFA-4C93-A136-22595FC05436}"/>
          </ac:spMkLst>
        </pc:spChg>
        <pc:spChg chg="mod">
          <ac:chgData name="Ragnhild Halvorsrud" userId="917ea340-fd63-490f-a7db-68428d24cf32" providerId="ADAL" clId="{3F26B701-AADC-4668-AAA4-FB7BA2B947B1}" dt="2020-06-19T09:17:33.543" v="5159"/>
          <ac:spMkLst>
            <pc:docMk/>
            <pc:sldMk cId="2858277977" sldId="523"/>
            <ac:spMk id="651" creationId="{D8CCB282-0859-4444-A436-1070C936B01F}"/>
          </ac:spMkLst>
        </pc:spChg>
        <pc:spChg chg="mod">
          <ac:chgData name="Ragnhild Halvorsrud" userId="917ea340-fd63-490f-a7db-68428d24cf32" providerId="ADAL" clId="{3F26B701-AADC-4668-AAA4-FB7BA2B947B1}" dt="2020-06-19T09:17:33.543" v="5159"/>
          <ac:spMkLst>
            <pc:docMk/>
            <pc:sldMk cId="2858277977" sldId="523"/>
            <ac:spMk id="652" creationId="{4E294DD8-F03F-44B3-8AE8-1EDC7EACBC39}"/>
          </ac:spMkLst>
        </pc:spChg>
        <pc:spChg chg="mod">
          <ac:chgData name="Ragnhild Halvorsrud" userId="917ea340-fd63-490f-a7db-68428d24cf32" providerId="ADAL" clId="{3F26B701-AADC-4668-AAA4-FB7BA2B947B1}" dt="2020-06-19T09:17:33.543" v="5159"/>
          <ac:spMkLst>
            <pc:docMk/>
            <pc:sldMk cId="2858277977" sldId="523"/>
            <ac:spMk id="653" creationId="{8EA72CF3-6DF2-4595-9432-5C9168E24E84}"/>
          </ac:spMkLst>
        </pc:spChg>
        <pc:spChg chg="mod">
          <ac:chgData name="Ragnhild Halvorsrud" userId="917ea340-fd63-490f-a7db-68428d24cf32" providerId="ADAL" clId="{3F26B701-AADC-4668-AAA4-FB7BA2B947B1}" dt="2020-06-19T09:17:33.543" v="5159"/>
          <ac:spMkLst>
            <pc:docMk/>
            <pc:sldMk cId="2858277977" sldId="523"/>
            <ac:spMk id="654" creationId="{BFC003A8-D6AF-4AD0-846D-725E93A289E5}"/>
          </ac:spMkLst>
        </pc:spChg>
        <pc:spChg chg="mod">
          <ac:chgData name="Ragnhild Halvorsrud" userId="917ea340-fd63-490f-a7db-68428d24cf32" providerId="ADAL" clId="{3F26B701-AADC-4668-AAA4-FB7BA2B947B1}" dt="2020-06-19T09:17:33.543" v="5159"/>
          <ac:spMkLst>
            <pc:docMk/>
            <pc:sldMk cId="2858277977" sldId="523"/>
            <ac:spMk id="655" creationId="{261CC666-2FB9-4DDB-AB34-1631EA59A24A}"/>
          </ac:spMkLst>
        </pc:spChg>
        <pc:spChg chg="mod">
          <ac:chgData name="Ragnhild Halvorsrud" userId="917ea340-fd63-490f-a7db-68428d24cf32" providerId="ADAL" clId="{3F26B701-AADC-4668-AAA4-FB7BA2B947B1}" dt="2020-06-19T09:17:33.543" v="5159"/>
          <ac:spMkLst>
            <pc:docMk/>
            <pc:sldMk cId="2858277977" sldId="523"/>
            <ac:spMk id="656" creationId="{8F21E086-CC03-435E-B1E0-A0DE54632196}"/>
          </ac:spMkLst>
        </pc:spChg>
        <pc:spChg chg="mod">
          <ac:chgData name="Ragnhild Halvorsrud" userId="917ea340-fd63-490f-a7db-68428d24cf32" providerId="ADAL" clId="{3F26B701-AADC-4668-AAA4-FB7BA2B947B1}" dt="2020-06-19T09:17:33.543" v="5159"/>
          <ac:spMkLst>
            <pc:docMk/>
            <pc:sldMk cId="2858277977" sldId="523"/>
            <ac:spMk id="657" creationId="{BFDD2ADA-4618-4FF6-9FCF-BB3E552F6A47}"/>
          </ac:spMkLst>
        </pc:spChg>
        <pc:spChg chg="mod">
          <ac:chgData name="Ragnhild Halvorsrud" userId="917ea340-fd63-490f-a7db-68428d24cf32" providerId="ADAL" clId="{3F26B701-AADC-4668-AAA4-FB7BA2B947B1}" dt="2020-06-19T09:17:33.543" v="5159"/>
          <ac:spMkLst>
            <pc:docMk/>
            <pc:sldMk cId="2858277977" sldId="523"/>
            <ac:spMk id="658" creationId="{06A1F754-D825-4AFA-97BC-F53B157EBE4F}"/>
          </ac:spMkLst>
        </pc:spChg>
        <pc:spChg chg="mod">
          <ac:chgData name="Ragnhild Halvorsrud" userId="917ea340-fd63-490f-a7db-68428d24cf32" providerId="ADAL" clId="{3F26B701-AADC-4668-AAA4-FB7BA2B947B1}" dt="2020-06-19T09:17:33.543" v="5159"/>
          <ac:spMkLst>
            <pc:docMk/>
            <pc:sldMk cId="2858277977" sldId="523"/>
            <ac:spMk id="660" creationId="{FDBDAD2B-C568-4987-BB0A-EFA6433AC291}"/>
          </ac:spMkLst>
        </pc:spChg>
        <pc:spChg chg="mod">
          <ac:chgData name="Ragnhild Halvorsrud" userId="917ea340-fd63-490f-a7db-68428d24cf32" providerId="ADAL" clId="{3F26B701-AADC-4668-AAA4-FB7BA2B947B1}" dt="2020-06-19T09:17:33.543" v="5159"/>
          <ac:spMkLst>
            <pc:docMk/>
            <pc:sldMk cId="2858277977" sldId="523"/>
            <ac:spMk id="661" creationId="{03593A6B-9D58-421E-8AB1-9EC097992B84}"/>
          </ac:spMkLst>
        </pc:spChg>
        <pc:spChg chg="mod">
          <ac:chgData name="Ragnhild Halvorsrud" userId="917ea340-fd63-490f-a7db-68428d24cf32" providerId="ADAL" clId="{3F26B701-AADC-4668-AAA4-FB7BA2B947B1}" dt="2020-06-19T09:17:33.543" v="5159"/>
          <ac:spMkLst>
            <pc:docMk/>
            <pc:sldMk cId="2858277977" sldId="523"/>
            <ac:spMk id="662" creationId="{9399F352-522A-45D8-B9E6-3E22562C17DA}"/>
          </ac:spMkLst>
        </pc:spChg>
        <pc:spChg chg="mod">
          <ac:chgData name="Ragnhild Halvorsrud" userId="917ea340-fd63-490f-a7db-68428d24cf32" providerId="ADAL" clId="{3F26B701-AADC-4668-AAA4-FB7BA2B947B1}" dt="2020-06-19T09:17:33.543" v="5159"/>
          <ac:spMkLst>
            <pc:docMk/>
            <pc:sldMk cId="2858277977" sldId="523"/>
            <ac:spMk id="663" creationId="{8100B39F-21DF-4917-821E-B218B938444D}"/>
          </ac:spMkLst>
        </pc:spChg>
        <pc:spChg chg="mod">
          <ac:chgData name="Ragnhild Halvorsrud" userId="917ea340-fd63-490f-a7db-68428d24cf32" providerId="ADAL" clId="{3F26B701-AADC-4668-AAA4-FB7BA2B947B1}" dt="2020-06-19T09:17:33.543" v="5159"/>
          <ac:spMkLst>
            <pc:docMk/>
            <pc:sldMk cId="2858277977" sldId="523"/>
            <ac:spMk id="664" creationId="{B4763331-516E-4300-AD51-F1C65FF4E522}"/>
          </ac:spMkLst>
        </pc:spChg>
        <pc:spChg chg="mod">
          <ac:chgData name="Ragnhild Halvorsrud" userId="917ea340-fd63-490f-a7db-68428d24cf32" providerId="ADAL" clId="{3F26B701-AADC-4668-AAA4-FB7BA2B947B1}" dt="2020-06-19T09:17:33.543" v="5159"/>
          <ac:spMkLst>
            <pc:docMk/>
            <pc:sldMk cId="2858277977" sldId="523"/>
            <ac:spMk id="665" creationId="{6CF512BE-0A2F-49B3-B06D-0215E222A27E}"/>
          </ac:spMkLst>
        </pc:spChg>
        <pc:spChg chg="mod">
          <ac:chgData name="Ragnhild Halvorsrud" userId="917ea340-fd63-490f-a7db-68428d24cf32" providerId="ADAL" clId="{3F26B701-AADC-4668-AAA4-FB7BA2B947B1}" dt="2020-06-19T09:17:33.543" v="5159"/>
          <ac:spMkLst>
            <pc:docMk/>
            <pc:sldMk cId="2858277977" sldId="523"/>
            <ac:spMk id="666" creationId="{66E4867B-18B3-4789-8914-0634409D6920}"/>
          </ac:spMkLst>
        </pc:spChg>
        <pc:spChg chg="mod">
          <ac:chgData name="Ragnhild Halvorsrud" userId="917ea340-fd63-490f-a7db-68428d24cf32" providerId="ADAL" clId="{3F26B701-AADC-4668-AAA4-FB7BA2B947B1}" dt="2020-06-19T09:17:33.543" v="5159"/>
          <ac:spMkLst>
            <pc:docMk/>
            <pc:sldMk cId="2858277977" sldId="523"/>
            <ac:spMk id="667" creationId="{C1EB5E42-122B-4AF8-93CF-98A1789A8E2B}"/>
          </ac:spMkLst>
        </pc:spChg>
        <pc:spChg chg="mod">
          <ac:chgData name="Ragnhild Halvorsrud" userId="917ea340-fd63-490f-a7db-68428d24cf32" providerId="ADAL" clId="{3F26B701-AADC-4668-AAA4-FB7BA2B947B1}" dt="2020-06-19T09:17:33.543" v="5159"/>
          <ac:spMkLst>
            <pc:docMk/>
            <pc:sldMk cId="2858277977" sldId="523"/>
            <ac:spMk id="668" creationId="{CEF47BD8-A422-48D9-9237-F2E03AD3B3A3}"/>
          </ac:spMkLst>
        </pc:spChg>
        <pc:spChg chg="mod">
          <ac:chgData name="Ragnhild Halvorsrud" userId="917ea340-fd63-490f-a7db-68428d24cf32" providerId="ADAL" clId="{3F26B701-AADC-4668-AAA4-FB7BA2B947B1}" dt="2020-06-19T09:17:33.543" v="5159"/>
          <ac:spMkLst>
            <pc:docMk/>
            <pc:sldMk cId="2858277977" sldId="523"/>
            <ac:spMk id="669" creationId="{23246AF0-1D64-401F-A17E-010666BB71C9}"/>
          </ac:spMkLst>
        </pc:spChg>
        <pc:spChg chg="mod">
          <ac:chgData name="Ragnhild Halvorsrud" userId="917ea340-fd63-490f-a7db-68428d24cf32" providerId="ADAL" clId="{3F26B701-AADC-4668-AAA4-FB7BA2B947B1}" dt="2020-06-19T09:17:33.543" v="5159"/>
          <ac:spMkLst>
            <pc:docMk/>
            <pc:sldMk cId="2858277977" sldId="523"/>
            <ac:spMk id="670" creationId="{D6AFC067-CACB-4873-87A9-F775BE544768}"/>
          </ac:spMkLst>
        </pc:spChg>
        <pc:spChg chg="mod">
          <ac:chgData name="Ragnhild Halvorsrud" userId="917ea340-fd63-490f-a7db-68428d24cf32" providerId="ADAL" clId="{3F26B701-AADC-4668-AAA4-FB7BA2B947B1}" dt="2020-06-19T09:17:33.543" v="5159"/>
          <ac:spMkLst>
            <pc:docMk/>
            <pc:sldMk cId="2858277977" sldId="523"/>
            <ac:spMk id="671" creationId="{28FAD89C-7101-464D-B90D-63A1CE7AAF7B}"/>
          </ac:spMkLst>
        </pc:spChg>
        <pc:spChg chg="mod">
          <ac:chgData name="Ragnhild Halvorsrud" userId="917ea340-fd63-490f-a7db-68428d24cf32" providerId="ADAL" clId="{3F26B701-AADC-4668-AAA4-FB7BA2B947B1}" dt="2020-06-19T09:17:33.543" v="5159"/>
          <ac:spMkLst>
            <pc:docMk/>
            <pc:sldMk cId="2858277977" sldId="523"/>
            <ac:spMk id="672" creationId="{34F87E09-E284-4FE2-A914-6934EEFE8F21}"/>
          </ac:spMkLst>
        </pc:spChg>
        <pc:spChg chg="mod">
          <ac:chgData name="Ragnhild Halvorsrud" userId="917ea340-fd63-490f-a7db-68428d24cf32" providerId="ADAL" clId="{3F26B701-AADC-4668-AAA4-FB7BA2B947B1}" dt="2020-06-19T09:17:33.543" v="5159"/>
          <ac:spMkLst>
            <pc:docMk/>
            <pc:sldMk cId="2858277977" sldId="523"/>
            <ac:spMk id="673" creationId="{AFE36F20-FB77-45F5-B98B-C941F55E99D6}"/>
          </ac:spMkLst>
        </pc:spChg>
        <pc:spChg chg="add del mod">
          <ac:chgData name="Ragnhild Halvorsrud" userId="917ea340-fd63-490f-a7db-68428d24cf32" providerId="ADAL" clId="{3F26B701-AADC-4668-AAA4-FB7BA2B947B1}" dt="2020-06-19T09:17:47.506" v="5162"/>
          <ac:spMkLst>
            <pc:docMk/>
            <pc:sldMk cId="2858277977" sldId="523"/>
            <ac:spMk id="685" creationId="{CD5D45D2-6E98-4BAC-8422-1355C973BF77}"/>
          </ac:spMkLst>
        </pc:spChg>
        <pc:spChg chg="add del mod">
          <ac:chgData name="Ragnhild Halvorsrud" userId="917ea340-fd63-490f-a7db-68428d24cf32" providerId="ADAL" clId="{3F26B701-AADC-4668-AAA4-FB7BA2B947B1}" dt="2020-06-19T09:17:47.506" v="5162"/>
          <ac:spMkLst>
            <pc:docMk/>
            <pc:sldMk cId="2858277977" sldId="523"/>
            <ac:spMk id="686" creationId="{F9E6C72B-B0EF-42CD-A0A7-7C4563495EFB}"/>
          </ac:spMkLst>
        </pc:spChg>
        <pc:spChg chg="add del mod">
          <ac:chgData name="Ragnhild Halvorsrud" userId="917ea340-fd63-490f-a7db-68428d24cf32" providerId="ADAL" clId="{3F26B701-AADC-4668-AAA4-FB7BA2B947B1}" dt="2020-06-19T09:17:47.506" v="5162"/>
          <ac:spMkLst>
            <pc:docMk/>
            <pc:sldMk cId="2858277977" sldId="523"/>
            <ac:spMk id="687" creationId="{E6EA81F9-9AAF-4F40-9F0D-372B6ADAF0E0}"/>
          </ac:spMkLst>
        </pc:spChg>
        <pc:spChg chg="add del mod">
          <ac:chgData name="Ragnhild Halvorsrud" userId="917ea340-fd63-490f-a7db-68428d24cf32" providerId="ADAL" clId="{3F26B701-AADC-4668-AAA4-FB7BA2B947B1}" dt="2020-06-19T09:17:47.506" v="5162"/>
          <ac:spMkLst>
            <pc:docMk/>
            <pc:sldMk cId="2858277977" sldId="523"/>
            <ac:spMk id="688" creationId="{EFDDDEA7-CA22-4AA2-88A0-0DB57A2CB7BA}"/>
          </ac:spMkLst>
        </pc:spChg>
        <pc:spChg chg="add del mod">
          <ac:chgData name="Ragnhild Halvorsrud" userId="917ea340-fd63-490f-a7db-68428d24cf32" providerId="ADAL" clId="{3F26B701-AADC-4668-AAA4-FB7BA2B947B1}" dt="2020-06-19T09:17:47.506" v="5162"/>
          <ac:spMkLst>
            <pc:docMk/>
            <pc:sldMk cId="2858277977" sldId="523"/>
            <ac:spMk id="689" creationId="{C55CFC18-EF83-4043-AAB5-2B965DAA268D}"/>
          </ac:spMkLst>
        </pc:spChg>
        <pc:spChg chg="add del mod">
          <ac:chgData name="Ragnhild Halvorsrud" userId="917ea340-fd63-490f-a7db-68428d24cf32" providerId="ADAL" clId="{3F26B701-AADC-4668-AAA4-FB7BA2B947B1}" dt="2020-06-19T09:17:47.506" v="5162"/>
          <ac:spMkLst>
            <pc:docMk/>
            <pc:sldMk cId="2858277977" sldId="523"/>
            <ac:spMk id="690" creationId="{164FBD6C-8205-4E00-A3F3-1B114EB86B71}"/>
          </ac:spMkLst>
        </pc:spChg>
        <pc:spChg chg="add del mod">
          <ac:chgData name="Ragnhild Halvorsrud" userId="917ea340-fd63-490f-a7db-68428d24cf32" providerId="ADAL" clId="{3F26B701-AADC-4668-AAA4-FB7BA2B947B1}" dt="2020-06-19T09:17:47.506" v="5162"/>
          <ac:spMkLst>
            <pc:docMk/>
            <pc:sldMk cId="2858277977" sldId="523"/>
            <ac:spMk id="692" creationId="{AB8C0799-B3CE-4AD2-B0D9-38BAE39BE9BD}"/>
          </ac:spMkLst>
        </pc:spChg>
        <pc:spChg chg="add del mod">
          <ac:chgData name="Ragnhild Halvorsrud" userId="917ea340-fd63-490f-a7db-68428d24cf32" providerId="ADAL" clId="{3F26B701-AADC-4668-AAA4-FB7BA2B947B1}" dt="2020-06-19T09:17:47.506" v="5162"/>
          <ac:spMkLst>
            <pc:docMk/>
            <pc:sldMk cId="2858277977" sldId="523"/>
            <ac:spMk id="693" creationId="{1E39A577-6682-45CC-8C5B-90CFCF7E502C}"/>
          </ac:spMkLst>
        </pc:spChg>
        <pc:spChg chg="add del mod">
          <ac:chgData name="Ragnhild Halvorsrud" userId="917ea340-fd63-490f-a7db-68428d24cf32" providerId="ADAL" clId="{3F26B701-AADC-4668-AAA4-FB7BA2B947B1}" dt="2020-06-19T09:17:47.506" v="5162"/>
          <ac:spMkLst>
            <pc:docMk/>
            <pc:sldMk cId="2858277977" sldId="523"/>
            <ac:spMk id="694" creationId="{07C4A928-37BB-44A2-8EE2-A5550FF3C87F}"/>
          </ac:spMkLst>
        </pc:spChg>
        <pc:spChg chg="add del mod">
          <ac:chgData name="Ragnhild Halvorsrud" userId="917ea340-fd63-490f-a7db-68428d24cf32" providerId="ADAL" clId="{3F26B701-AADC-4668-AAA4-FB7BA2B947B1}" dt="2020-06-19T09:17:47.506" v="5162"/>
          <ac:spMkLst>
            <pc:docMk/>
            <pc:sldMk cId="2858277977" sldId="523"/>
            <ac:spMk id="695" creationId="{35395466-17B2-4474-AD2B-1735D8CCBFCC}"/>
          </ac:spMkLst>
        </pc:spChg>
        <pc:spChg chg="add del mod">
          <ac:chgData name="Ragnhild Halvorsrud" userId="917ea340-fd63-490f-a7db-68428d24cf32" providerId="ADAL" clId="{3F26B701-AADC-4668-AAA4-FB7BA2B947B1}" dt="2020-06-19T09:17:47.506" v="5162"/>
          <ac:spMkLst>
            <pc:docMk/>
            <pc:sldMk cId="2858277977" sldId="523"/>
            <ac:spMk id="696" creationId="{AFD605E3-1B77-48F4-9754-D75CD6EF38C5}"/>
          </ac:spMkLst>
        </pc:spChg>
        <pc:spChg chg="add del mod">
          <ac:chgData name="Ragnhild Halvorsrud" userId="917ea340-fd63-490f-a7db-68428d24cf32" providerId="ADAL" clId="{3F26B701-AADC-4668-AAA4-FB7BA2B947B1}" dt="2020-06-19T09:17:47.506" v="5162"/>
          <ac:spMkLst>
            <pc:docMk/>
            <pc:sldMk cId="2858277977" sldId="523"/>
            <ac:spMk id="697" creationId="{968E8A6E-1420-4D9D-AB0E-9FE3BFDA776B}"/>
          </ac:spMkLst>
        </pc:spChg>
        <pc:spChg chg="add del mod">
          <ac:chgData name="Ragnhild Halvorsrud" userId="917ea340-fd63-490f-a7db-68428d24cf32" providerId="ADAL" clId="{3F26B701-AADC-4668-AAA4-FB7BA2B947B1}" dt="2020-06-19T09:17:47.506" v="5162"/>
          <ac:spMkLst>
            <pc:docMk/>
            <pc:sldMk cId="2858277977" sldId="523"/>
            <ac:spMk id="699" creationId="{63D2F793-B60D-4B2F-8382-636DBFAAA833}"/>
          </ac:spMkLst>
        </pc:spChg>
        <pc:spChg chg="add del mod">
          <ac:chgData name="Ragnhild Halvorsrud" userId="917ea340-fd63-490f-a7db-68428d24cf32" providerId="ADAL" clId="{3F26B701-AADC-4668-AAA4-FB7BA2B947B1}" dt="2020-06-19T09:17:47.506" v="5162"/>
          <ac:spMkLst>
            <pc:docMk/>
            <pc:sldMk cId="2858277977" sldId="523"/>
            <ac:spMk id="700" creationId="{C43BCB4E-72D9-41D8-B5AC-69112935FB26}"/>
          </ac:spMkLst>
        </pc:spChg>
        <pc:spChg chg="add del mod">
          <ac:chgData name="Ragnhild Halvorsrud" userId="917ea340-fd63-490f-a7db-68428d24cf32" providerId="ADAL" clId="{3F26B701-AADC-4668-AAA4-FB7BA2B947B1}" dt="2020-06-19T09:17:47.506" v="5162"/>
          <ac:spMkLst>
            <pc:docMk/>
            <pc:sldMk cId="2858277977" sldId="523"/>
            <ac:spMk id="701" creationId="{AF905867-BD4E-4707-A79C-52E4E86CB358}"/>
          </ac:spMkLst>
        </pc:spChg>
        <pc:spChg chg="add del mod">
          <ac:chgData name="Ragnhild Halvorsrud" userId="917ea340-fd63-490f-a7db-68428d24cf32" providerId="ADAL" clId="{3F26B701-AADC-4668-AAA4-FB7BA2B947B1}" dt="2020-06-19T09:17:47.506" v="5162"/>
          <ac:spMkLst>
            <pc:docMk/>
            <pc:sldMk cId="2858277977" sldId="523"/>
            <ac:spMk id="702" creationId="{EFB1C0D5-F0B3-49CE-B94A-01ED9689454E}"/>
          </ac:spMkLst>
        </pc:spChg>
        <pc:spChg chg="add del mod">
          <ac:chgData name="Ragnhild Halvorsrud" userId="917ea340-fd63-490f-a7db-68428d24cf32" providerId="ADAL" clId="{3F26B701-AADC-4668-AAA4-FB7BA2B947B1}" dt="2020-06-19T09:17:47.506" v="5162"/>
          <ac:spMkLst>
            <pc:docMk/>
            <pc:sldMk cId="2858277977" sldId="523"/>
            <ac:spMk id="703" creationId="{B9F5BF4B-75F4-4FF0-9638-B9F476228307}"/>
          </ac:spMkLst>
        </pc:spChg>
        <pc:spChg chg="add del mod">
          <ac:chgData name="Ragnhild Halvorsrud" userId="917ea340-fd63-490f-a7db-68428d24cf32" providerId="ADAL" clId="{3F26B701-AADC-4668-AAA4-FB7BA2B947B1}" dt="2020-06-19T09:17:47.506" v="5162"/>
          <ac:spMkLst>
            <pc:docMk/>
            <pc:sldMk cId="2858277977" sldId="523"/>
            <ac:spMk id="704" creationId="{06AB6F70-1E96-4A2F-B834-283BE5CC8865}"/>
          </ac:spMkLst>
        </pc:spChg>
        <pc:spChg chg="add del mod">
          <ac:chgData name="Ragnhild Halvorsrud" userId="917ea340-fd63-490f-a7db-68428d24cf32" providerId="ADAL" clId="{3F26B701-AADC-4668-AAA4-FB7BA2B947B1}" dt="2020-06-19T09:17:47.506" v="5162"/>
          <ac:spMkLst>
            <pc:docMk/>
            <pc:sldMk cId="2858277977" sldId="523"/>
            <ac:spMk id="706" creationId="{3F98AC0C-4D85-4E83-9B04-BB9AB87B2FAA}"/>
          </ac:spMkLst>
        </pc:spChg>
        <pc:spChg chg="add del mod">
          <ac:chgData name="Ragnhild Halvorsrud" userId="917ea340-fd63-490f-a7db-68428d24cf32" providerId="ADAL" clId="{3F26B701-AADC-4668-AAA4-FB7BA2B947B1}" dt="2020-06-19T09:17:47.506" v="5162"/>
          <ac:spMkLst>
            <pc:docMk/>
            <pc:sldMk cId="2858277977" sldId="523"/>
            <ac:spMk id="707" creationId="{2F483F1F-CEB3-4C9C-A14F-92733304B2E8}"/>
          </ac:spMkLst>
        </pc:spChg>
        <pc:spChg chg="add del mod">
          <ac:chgData name="Ragnhild Halvorsrud" userId="917ea340-fd63-490f-a7db-68428d24cf32" providerId="ADAL" clId="{3F26B701-AADC-4668-AAA4-FB7BA2B947B1}" dt="2020-06-19T09:17:47.506" v="5162"/>
          <ac:spMkLst>
            <pc:docMk/>
            <pc:sldMk cId="2858277977" sldId="523"/>
            <ac:spMk id="708" creationId="{C488238F-0930-4718-A641-135975598927}"/>
          </ac:spMkLst>
        </pc:spChg>
        <pc:spChg chg="add del mod">
          <ac:chgData name="Ragnhild Halvorsrud" userId="917ea340-fd63-490f-a7db-68428d24cf32" providerId="ADAL" clId="{3F26B701-AADC-4668-AAA4-FB7BA2B947B1}" dt="2020-06-19T09:17:47.506" v="5162"/>
          <ac:spMkLst>
            <pc:docMk/>
            <pc:sldMk cId="2858277977" sldId="523"/>
            <ac:spMk id="709" creationId="{AFE46AF2-848A-49C2-A71A-23CD21D2C9F0}"/>
          </ac:spMkLst>
        </pc:spChg>
        <pc:spChg chg="add del mod">
          <ac:chgData name="Ragnhild Halvorsrud" userId="917ea340-fd63-490f-a7db-68428d24cf32" providerId="ADAL" clId="{3F26B701-AADC-4668-AAA4-FB7BA2B947B1}" dt="2020-06-19T09:17:47.506" v="5162"/>
          <ac:spMkLst>
            <pc:docMk/>
            <pc:sldMk cId="2858277977" sldId="523"/>
            <ac:spMk id="710" creationId="{3312EE61-F067-409A-A824-E2A5483FEE12}"/>
          </ac:spMkLst>
        </pc:spChg>
        <pc:spChg chg="add del mod">
          <ac:chgData name="Ragnhild Halvorsrud" userId="917ea340-fd63-490f-a7db-68428d24cf32" providerId="ADAL" clId="{3F26B701-AADC-4668-AAA4-FB7BA2B947B1}" dt="2020-06-19T09:17:47.506" v="5162"/>
          <ac:spMkLst>
            <pc:docMk/>
            <pc:sldMk cId="2858277977" sldId="523"/>
            <ac:spMk id="711" creationId="{0273F79A-AC97-4B54-8950-39EA94724923}"/>
          </ac:spMkLst>
        </pc:spChg>
        <pc:spChg chg="add del mod">
          <ac:chgData name="Ragnhild Halvorsrud" userId="917ea340-fd63-490f-a7db-68428d24cf32" providerId="ADAL" clId="{3F26B701-AADC-4668-AAA4-FB7BA2B947B1}" dt="2020-06-19T09:17:47.506" v="5162"/>
          <ac:spMkLst>
            <pc:docMk/>
            <pc:sldMk cId="2858277977" sldId="523"/>
            <ac:spMk id="713" creationId="{9BFEAE37-4496-4901-A6A5-F28259A08A17}"/>
          </ac:spMkLst>
        </pc:spChg>
        <pc:spChg chg="add del mod">
          <ac:chgData name="Ragnhild Halvorsrud" userId="917ea340-fd63-490f-a7db-68428d24cf32" providerId="ADAL" clId="{3F26B701-AADC-4668-AAA4-FB7BA2B947B1}" dt="2020-06-19T09:17:47.506" v="5162"/>
          <ac:spMkLst>
            <pc:docMk/>
            <pc:sldMk cId="2858277977" sldId="523"/>
            <ac:spMk id="714" creationId="{EB6B5604-2FAA-4E8A-A2F1-FDBDA3C6E323}"/>
          </ac:spMkLst>
        </pc:spChg>
        <pc:spChg chg="add del mod">
          <ac:chgData name="Ragnhild Halvorsrud" userId="917ea340-fd63-490f-a7db-68428d24cf32" providerId="ADAL" clId="{3F26B701-AADC-4668-AAA4-FB7BA2B947B1}" dt="2020-06-19T09:17:47.506" v="5162"/>
          <ac:spMkLst>
            <pc:docMk/>
            <pc:sldMk cId="2858277977" sldId="523"/>
            <ac:spMk id="715" creationId="{63FE2179-F419-4D3D-B8A8-9927829E32E6}"/>
          </ac:spMkLst>
        </pc:spChg>
        <pc:spChg chg="add del mod">
          <ac:chgData name="Ragnhild Halvorsrud" userId="917ea340-fd63-490f-a7db-68428d24cf32" providerId="ADAL" clId="{3F26B701-AADC-4668-AAA4-FB7BA2B947B1}" dt="2020-06-19T09:17:47.506" v="5162"/>
          <ac:spMkLst>
            <pc:docMk/>
            <pc:sldMk cId="2858277977" sldId="523"/>
            <ac:spMk id="716" creationId="{AB14A70A-9120-4D9C-8B4E-DF0A725A2A0E}"/>
          </ac:spMkLst>
        </pc:spChg>
        <pc:spChg chg="add del mod">
          <ac:chgData name="Ragnhild Halvorsrud" userId="917ea340-fd63-490f-a7db-68428d24cf32" providerId="ADAL" clId="{3F26B701-AADC-4668-AAA4-FB7BA2B947B1}" dt="2020-06-19T09:17:47.506" v="5162"/>
          <ac:spMkLst>
            <pc:docMk/>
            <pc:sldMk cId="2858277977" sldId="523"/>
            <ac:spMk id="717" creationId="{1235C0BC-09A0-40B8-AFC6-7839ED292E42}"/>
          </ac:spMkLst>
        </pc:spChg>
        <pc:spChg chg="add del mod">
          <ac:chgData name="Ragnhild Halvorsrud" userId="917ea340-fd63-490f-a7db-68428d24cf32" providerId="ADAL" clId="{3F26B701-AADC-4668-AAA4-FB7BA2B947B1}" dt="2020-06-19T09:17:47.506" v="5162"/>
          <ac:spMkLst>
            <pc:docMk/>
            <pc:sldMk cId="2858277977" sldId="523"/>
            <ac:spMk id="718" creationId="{288BBA10-88B6-46C9-95B8-2AEB7048E48A}"/>
          </ac:spMkLst>
        </pc:spChg>
        <pc:spChg chg="add del mod">
          <ac:chgData name="Ragnhild Halvorsrud" userId="917ea340-fd63-490f-a7db-68428d24cf32" providerId="ADAL" clId="{3F26B701-AADC-4668-AAA4-FB7BA2B947B1}" dt="2020-06-19T09:17:47.506" v="5162"/>
          <ac:spMkLst>
            <pc:docMk/>
            <pc:sldMk cId="2858277977" sldId="523"/>
            <ac:spMk id="719" creationId="{1726B96D-F02E-4CF4-A184-8E20047FE461}"/>
          </ac:spMkLst>
        </pc:spChg>
        <pc:spChg chg="add del mod">
          <ac:chgData name="Ragnhild Halvorsrud" userId="917ea340-fd63-490f-a7db-68428d24cf32" providerId="ADAL" clId="{3F26B701-AADC-4668-AAA4-FB7BA2B947B1}" dt="2020-06-19T09:17:47.506" v="5162"/>
          <ac:spMkLst>
            <pc:docMk/>
            <pc:sldMk cId="2858277977" sldId="523"/>
            <ac:spMk id="720" creationId="{D462F209-25EE-4A9A-94B6-04668F9A3901}"/>
          </ac:spMkLst>
        </pc:spChg>
        <pc:spChg chg="add del mod">
          <ac:chgData name="Ragnhild Halvorsrud" userId="917ea340-fd63-490f-a7db-68428d24cf32" providerId="ADAL" clId="{3F26B701-AADC-4668-AAA4-FB7BA2B947B1}" dt="2020-06-19T09:17:47.506" v="5162"/>
          <ac:spMkLst>
            <pc:docMk/>
            <pc:sldMk cId="2858277977" sldId="523"/>
            <ac:spMk id="721" creationId="{926852F3-0B02-4768-A8EF-523A87240573}"/>
          </ac:spMkLst>
        </pc:spChg>
        <pc:spChg chg="add del mod">
          <ac:chgData name="Ragnhild Halvorsrud" userId="917ea340-fd63-490f-a7db-68428d24cf32" providerId="ADAL" clId="{3F26B701-AADC-4668-AAA4-FB7BA2B947B1}" dt="2020-06-19T09:17:47.506" v="5162"/>
          <ac:spMkLst>
            <pc:docMk/>
            <pc:sldMk cId="2858277977" sldId="523"/>
            <ac:spMk id="722" creationId="{C7544492-AEFF-4F59-AEB4-58F6DF7EDB45}"/>
          </ac:spMkLst>
        </pc:spChg>
        <pc:spChg chg="add del mod">
          <ac:chgData name="Ragnhild Halvorsrud" userId="917ea340-fd63-490f-a7db-68428d24cf32" providerId="ADAL" clId="{3F26B701-AADC-4668-AAA4-FB7BA2B947B1}" dt="2020-06-19T09:17:47.506" v="5162"/>
          <ac:spMkLst>
            <pc:docMk/>
            <pc:sldMk cId="2858277977" sldId="523"/>
            <ac:spMk id="723" creationId="{4E2C98E3-1EEE-4D1E-B4B5-FF9C9C663472}"/>
          </ac:spMkLst>
        </pc:spChg>
        <pc:spChg chg="mod">
          <ac:chgData name="Ragnhild Halvorsrud" userId="917ea340-fd63-490f-a7db-68428d24cf32" providerId="ADAL" clId="{3F26B701-AADC-4668-AAA4-FB7BA2B947B1}" dt="2020-06-19T09:17:33.543" v="5159"/>
          <ac:spMkLst>
            <pc:docMk/>
            <pc:sldMk cId="2858277977" sldId="523"/>
            <ac:spMk id="734" creationId="{28302101-7E3D-44AC-A77B-27A85F339750}"/>
          </ac:spMkLst>
        </pc:spChg>
        <pc:spChg chg="mod">
          <ac:chgData name="Ragnhild Halvorsrud" userId="917ea340-fd63-490f-a7db-68428d24cf32" providerId="ADAL" clId="{3F26B701-AADC-4668-AAA4-FB7BA2B947B1}" dt="2020-06-19T09:17:33.543" v="5159"/>
          <ac:spMkLst>
            <pc:docMk/>
            <pc:sldMk cId="2858277977" sldId="523"/>
            <ac:spMk id="735" creationId="{275AF153-18B6-4C4E-BA1D-B5DEE98DB4A7}"/>
          </ac:spMkLst>
        </pc:spChg>
        <pc:spChg chg="mod">
          <ac:chgData name="Ragnhild Halvorsrud" userId="917ea340-fd63-490f-a7db-68428d24cf32" providerId="ADAL" clId="{3F26B701-AADC-4668-AAA4-FB7BA2B947B1}" dt="2020-06-19T09:17:33.543" v="5159"/>
          <ac:spMkLst>
            <pc:docMk/>
            <pc:sldMk cId="2858277977" sldId="523"/>
            <ac:spMk id="736" creationId="{0B17FC2D-0EB6-48EA-915C-BF6DB80A3680}"/>
          </ac:spMkLst>
        </pc:spChg>
        <pc:spChg chg="mod">
          <ac:chgData name="Ragnhild Halvorsrud" userId="917ea340-fd63-490f-a7db-68428d24cf32" providerId="ADAL" clId="{3F26B701-AADC-4668-AAA4-FB7BA2B947B1}" dt="2020-06-19T09:17:33.543" v="5159"/>
          <ac:spMkLst>
            <pc:docMk/>
            <pc:sldMk cId="2858277977" sldId="523"/>
            <ac:spMk id="737" creationId="{CCE366B1-154D-4850-BF1C-A57EB631D90D}"/>
          </ac:spMkLst>
        </pc:spChg>
        <pc:spChg chg="mod">
          <ac:chgData name="Ragnhild Halvorsrud" userId="917ea340-fd63-490f-a7db-68428d24cf32" providerId="ADAL" clId="{3F26B701-AADC-4668-AAA4-FB7BA2B947B1}" dt="2020-06-19T09:17:33.543" v="5159"/>
          <ac:spMkLst>
            <pc:docMk/>
            <pc:sldMk cId="2858277977" sldId="523"/>
            <ac:spMk id="738" creationId="{91B6B66D-D293-4E59-A95E-5527BE7A367F}"/>
          </ac:spMkLst>
        </pc:spChg>
        <pc:spChg chg="mod">
          <ac:chgData name="Ragnhild Halvorsrud" userId="917ea340-fd63-490f-a7db-68428d24cf32" providerId="ADAL" clId="{3F26B701-AADC-4668-AAA4-FB7BA2B947B1}" dt="2020-06-19T09:17:33.543" v="5159"/>
          <ac:spMkLst>
            <pc:docMk/>
            <pc:sldMk cId="2858277977" sldId="523"/>
            <ac:spMk id="739" creationId="{8A5912C0-772E-4A2C-80D2-F9872F1FFAE9}"/>
          </ac:spMkLst>
        </pc:spChg>
        <pc:spChg chg="mod">
          <ac:chgData name="Ragnhild Halvorsrud" userId="917ea340-fd63-490f-a7db-68428d24cf32" providerId="ADAL" clId="{3F26B701-AADC-4668-AAA4-FB7BA2B947B1}" dt="2020-06-19T09:17:33.543" v="5159"/>
          <ac:spMkLst>
            <pc:docMk/>
            <pc:sldMk cId="2858277977" sldId="523"/>
            <ac:spMk id="740" creationId="{158607E8-5EE9-4228-9195-5CA234CEBCC3}"/>
          </ac:spMkLst>
        </pc:spChg>
        <pc:spChg chg="mod">
          <ac:chgData name="Ragnhild Halvorsrud" userId="917ea340-fd63-490f-a7db-68428d24cf32" providerId="ADAL" clId="{3F26B701-AADC-4668-AAA4-FB7BA2B947B1}" dt="2020-06-19T09:17:33.543" v="5159"/>
          <ac:spMkLst>
            <pc:docMk/>
            <pc:sldMk cId="2858277977" sldId="523"/>
            <ac:spMk id="742" creationId="{9A8BF3C1-A469-4194-8791-78153D60B849}"/>
          </ac:spMkLst>
        </pc:spChg>
        <pc:spChg chg="mod">
          <ac:chgData name="Ragnhild Halvorsrud" userId="917ea340-fd63-490f-a7db-68428d24cf32" providerId="ADAL" clId="{3F26B701-AADC-4668-AAA4-FB7BA2B947B1}" dt="2020-06-19T09:17:33.543" v="5159"/>
          <ac:spMkLst>
            <pc:docMk/>
            <pc:sldMk cId="2858277977" sldId="523"/>
            <ac:spMk id="743" creationId="{8B74AF9C-7A2B-4BAF-939E-491C73E68E74}"/>
          </ac:spMkLst>
        </pc:spChg>
        <pc:spChg chg="mod">
          <ac:chgData name="Ragnhild Halvorsrud" userId="917ea340-fd63-490f-a7db-68428d24cf32" providerId="ADAL" clId="{3F26B701-AADC-4668-AAA4-FB7BA2B947B1}" dt="2020-06-19T09:17:33.543" v="5159"/>
          <ac:spMkLst>
            <pc:docMk/>
            <pc:sldMk cId="2858277977" sldId="523"/>
            <ac:spMk id="744" creationId="{6CCC69E6-435C-4A9E-B479-820157A8E8C3}"/>
          </ac:spMkLst>
        </pc:spChg>
        <pc:spChg chg="mod">
          <ac:chgData name="Ragnhild Halvorsrud" userId="917ea340-fd63-490f-a7db-68428d24cf32" providerId="ADAL" clId="{3F26B701-AADC-4668-AAA4-FB7BA2B947B1}" dt="2020-06-19T09:17:33.543" v="5159"/>
          <ac:spMkLst>
            <pc:docMk/>
            <pc:sldMk cId="2858277977" sldId="523"/>
            <ac:spMk id="745" creationId="{F79806DD-F6FE-491A-B209-56E1F744F460}"/>
          </ac:spMkLst>
        </pc:spChg>
        <pc:spChg chg="mod">
          <ac:chgData name="Ragnhild Halvorsrud" userId="917ea340-fd63-490f-a7db-68428d24cf32" providerId="ADAL" clId="{3F26B701-AADC-4668-AAA4-FB7BA2B947B1}" dt="2020-06-19T09:17:33.543" v="5159"/>
          <ac:spMkLst>
            <pc:docMk/>
            <pc:sldMk cId="2858277977" sldId="523"/>
            <ac:spMk id="746" creationId="{3117667E-C8E4-40FA-8887-638F1F11A272}"/>
          </ac:spMkLst>
        </pc:spChg>
        <pc:spChg chg="mod">
          <ac:chgData name="Ragnhild Halvorsrud" userId="917ea340-fd63-490f-a7db-68428d24cf32" providerId="ADAL" clId="{3F26B701-AADC-4668-AAA4-FB7BA2B947B1}" dt="2020-06-19T09:17:33.543" v="5159"/>
          <ac:spMkLst>
            <pc:docMk/>
            <pc:sldMk cId="2858277977" sldId="523"/>
            <ac:spMk id="747" creationId="{8ECA3811-B113-4572-AEFE-0F030AABFE27}"/>
          </ac:spMkLst>
        </pc:spChg>
        <pc:spChg chg="mod">
          <ac:chgData name="Ragnhild Halvorsrud" userId="917ea340-fd63-490f-a7db-68428d24cf32" providerId="ADAL" clId="{3F26B701-AADC-4668-AAA4-FB7BA2B947B1}" dt="2020-06-19T09:17:33.543" v="5159"/>
          <ac:spMkLst>
            <pc:docMk/>
            <pc:sldMk cId="2858277977" sldId="523"/>
            <ac:spMk id="748" creationId="{899A46D2-E207-44DD-80B3-A25ED7F81066}"/>
          </ac:spMkLst>
        </pc:spChg>
        <pc:spChg chg="mod">
          <ac:chgData name="Ragnhild Halvorsrud" userId="917ea340-fd63-490f-a7db-68428d24cf32" providerId="ADAL" clId="{3F26B701-AADC-4668-AAA4-FB7BA2B947B1}" dt="2020-06-19T09:17:33.543" v="5159"/>
          <ac:spMkLst>
            <pc:docMk/>
            <pc:sldMk cId="2858277977" sldId="523"/>
            <ac:spMk id="750" creationId="{3844DF65-AFAC-4920-A5EC-1DC31014D1FC}"/>
          </ac:spMkLst>
        </pc:spChg>
        <pc:spChg chg="mod">
          <ac:chgData name="Ragnhild Halvorsrud" userId="917ea340-fd63-490f-a7db-68428d24cf32" providerId="ADAL" clId="{3F26B701-AADC-4668-AAA4-FB7BA2B947B1}" dt="2020-06-19T09:17:33.543" v="5159"/>
          <ac:spMkLst>
            <pc:docMk/>
            <pc:sldMk cId="2858277977" sldId="523"/>
            <ac:spMk id="751" creationId="{0DE5E79C-6F29-4D82-B840-5409CEAA86D2}"/>
          </ac:spMkLst>
        </pc:spChg>
        <pc:spChg chg="mod">
          <ac:chgData name="Ragnhild Halvorsrud" userId="917ea340-fd63-490f-a7db-68428d24cf32" providerId="ADAL" clId="{3F26B701-AADC-4668-AAA4-FB7BA2B947B1}" dt="2020-06-19T09:17:33.543" v="5159"/>
          <ac:spMkLst>
            <pc:docMk/>
            <pc:sldMk cId="2858277977" sldId="523"/>
            <ac:spMk id="752" creationId="{6D8F9EAA-80A2-4210-A78F-552015FBF1D2}"/>
          </ac:spMkLst>
        </pc:spChg>
        <pc:spChg chg="mod">
          <ac:chgData name="Ragnhild Halvorsrud" userId="917ea340-fd63-490f-a7db-68428d24cf32" providerId="ADAL" clId="{3F26B701-AADC-4668-AAA4-FB7BA2B947B1}" dt="2020-06-19T09:17:33.543" v="5159"/>
          <ac:spMkLst>
            <pc:docMk/>
            <pc:sldMk cId="2858277977" sldId="523"/>
            <ac:spMk id="753" creationId="{00BEE292-2A47-4CE5-8B38-1C209328A2B8}"/>
          </ac:spMkLst>
        </pc:spChg>
        <pc:spChg chg="mod">
          <ac:chgData name="Ragnhild Halvorsrud" userId="917ea340-fd63-490f-a7db-68428d24cf32" providerId="ADAL" clId="{3F26B701-AADC-4668-AAA4-FB7BA2B947B1}" dt="2020-06-19T09:17:33.543" v="5159"/>
          <ac:spMkLst>
            <pc:docMk/>
            <pc:sldMk cId="2858277977" sldId="523"/>
            <ac:spMk id="754" creationId="{94895E3E-23CF-431B-B5D6-7802DB0420C1}"/>
          </ac:spMkLst>
        </pc:spChg>
        <pc:spChg chg="mod">
          <ac:chgData name="Ragnhild Halvorsrud" userId="917ea340-fd63-490f-a7db-68428d24cf32" providerId="ADAL" clId="{3F26B701-AADC-4668-AAA4-FB7BA2B947B1}" dt="2020-06-19T09:17:33.543" v="5159"/>
          <ac:spMkLst>
            <pc:docMk/>
            <pc:sldMk cId="2858277977" sldId="523"/>
            <ac:spMk id="755" creationId="{E6192249-BB89-447F-8E77-6D24C4A08863}"/>
          </ac:spMkLst>
        </pc:spChg>
        <pc:spChg chg="mod">
          <ac:chgData name="Ragnhild Halvorsrud" userId="917ea340-fd63-490f-a7db-68428d24cf32" providerId="ADAL" clId="{3F26B701-AADC-4668-AAA4-FB7BA2B947B1}" dt="2020-06-19T09:17:33.543" v="5159"/>
          <ac:spMkLst>
            <pc:docMk/>
            <pc:sldMk cId="2858277977" sldId="523"/>
            <ac:spMk id="756" creationId="{2872D771-5A0B-4769-8E3D-A19E14567604}"/>
          </ac:spMkLst>
        </pc:spChg>
        <pc:spChg chg="mod">
          <ac:chgData name="Ragnhild Halvorsrud" userId="917ea340-fd63-490f-a7db-68428d24cf32" providerId="ADAL" clId="{3F26B701-AADC-4668-AAA4-FB7BA2B947B1}" dt="2020-06-19T09:17:33.543" v="5159"/>
          <ac:spMkLst>
            <pc:docMk/>
            <pc:sldMk cId="2858277977" sldId="523"/>
            <ac:spMk id="758" creationId="{2DFE40A9-88DB-452A-BBEF-F0A0C3FE312A}"/>
          </ac:spMkLst>
        </pc:spChg>
        <pc:spChg chg="mod">
          <ac:chgData name="Ragnhild Halvorsrud" userId="917ea340-fd63-490f-a7db-68428d24cf32" providerId="ADAL" clId="{3F26B701-AADC-4668-AAA4-FB7BA2B947B1}" dt="2020-06-19T09:17:33.543" v="5159"/>
          <ac:spMkLst>
            <pc:docMk/>
            <pc:sldMk cId="2858277977" sldId="523"/>
            <ac:spMk id="759" creationId="{158A9AAF-7E3E-4E4F-8E99-23986275A750}"/>
          </ac:spMkLst>
        </pc:spChg>
        <pc:spChg chg="mod">
          <ac:chgData name="Ragnhild Halvorsrud" userId="917ea340-fd63-490f-a7db-68428d24cf32" providerId="ADAL" clId="{3F26B701-AADC-4668-AAA4-FB7BA2B947B1}" dt="2020-06-19T09:17:33.543" v="5159"/>
          <ac:spMkLst>
            <pc:docMk/>
            <pc:sldMk cId="2858277977" sldId="523"/>
            <ac:spMk id="760" creationId="{7874DFE1-B14F-4B69-BA98-94FB363D9D6E}"/>
          </ac:spMkLst>
        </pc:spChg>
        <pc:spChg chg="mod">
          <ac:chgData name="Ragnhild Halvorsrud" userId="917ea340-fd63-490f-a7db-68428d24cf32" providerId="ADAL" clId="{3F26B701-AADC-4668-AAA4-FB7BA2B947B1}" dt="2020-06-19T09:17:33.543" v="5159"/>
          <ac:spMkLst>
            <pc:docMk/>
            <pc:sldMk cId="2858277977" sldId="523"/>
            <ac:spMk id="761" creationId="{AD33CF4B-C1DD-459F-A2CC-94739E40100C}"/>
          </ac:spMkLst>
        </pc:spChg>
        <pc:spChg chg="mod">
          <ac:chgData name="Ragnhild Halvorsrud" userId="917ea340-fd63-490f-a7db-68428d24cf32" providerId="ADAL" clId="{3F26B701-AADC-4668-AAA4-FB7BA2B947B1}" dt="2020-06-19T09:17:33.543" v="5159"/>
          <ac:spMkLst>
            <pc:docMk/>
            <pc:sldMk cId="2858277977" sldId="523"/>
            <ac:spMk id="762" creationId="{66634809-8BAA-41EE-B5D3-FDE88CD9D5F0}"/>
          </ac:spMkLst>
        </pc:spChg>
        <pc:spChg chg="mod">
          <ac:chgData name="Ragnhild Halvorsrud" userId="917ea340-fd63-490f-a7db-68428d24cf32" providerId="ADAL" clId="{3F26B701-AADC-4668-AAA4-FB7BA2B947B1}" dt="2020-06-19T09:17:33.543" v="5159"/>
          <ac:spMkLst>
            <pc:docMk/>
            <pc:sldMk cId="2858277977" sldId="523"/>
            <ac:spMk id="763" creationId="{BB9F3F1E-F067-4C25-B11E-6A738D6F3D25}"/>
          </ac:spMkLst>
        </pc:spChg>
        <pc:spChg chg="mod">
          <ac:chgData name="Ragnhild Halvorsrud" userId="917ea340-fd63-490f-a7db-68428d24cf32" providerId="ADAL" clId="{3F26B701-AADC-4668-AAA4-FB7BA2B947B1}" dt="2020-06-19T09:17:33.543" v="5159"/>
          <ac:spMkLst>
            <pc:docMk/>
            <pc:sldMk cId="2858277977" sldId="523"/>
            <ac:spMk id="764" creationId="{14E7FDAB-6E7E-4E04-B1CA-D1CD4E5E3B46}"/>
          </ac:spMkLst>
        </pc:spChg>
        <pc:spChg chg="mod">
          <ac:chgData name="Ragnhild Halvorsrud" userId="917ea340-fd63-490f-a7db-68428d24cf32" providerId="ADAL" clId="{3F26B701-AADC-4668-AAA4-FB7BA2B947B1}" dt="2020-06-19T09:17:33.543" v="5159"/>
          <ac:spMkLst>
            <pc:docMk/>
            <pc:sldMk cId="2858277977" sldId="523"/>
            <ac:spMk id="766" creationId="{0A895F31-374F-44E3-BC80-B66DD49E854F}"/>
          </ac:spMkLst>
        </pc:spChg>
        <pc:spChg chg="mod">
          <ac:chgData name="Ragnhild Halvorsrud" userId="917ea340-fd63-490f-a7db-68428d24cf32" providerId="ADAL" clId="{3F26B701-AADC-4668-AAA4-FB7BA2B947B1}" dt="2020-06-19T09:17:33.543" v="5159"/>
          <ac:spMkLst>
            <pc:docMk/>
            <pc:sldMk cId="2858277977" sldId="523"/>
            <ac:spMk id="767" creationId="{403AB16D-F652-47D1-96F9-B6E40D661600}"/>
          </ac:spMkLst>
        </pc:spChg>
        <pc:spChg chg="mod">
          <ac:chgData name="Ragnhild Halvorsrud" userId="917ea340-fd63-490f-a7db-68428d24cf32" providerId="ADAL" clId="{3F26B701-AADC-4668-AAA4-FB7BA2B947B1}" dt="2020-06-19T09:17:33.543" v="5159"/>
          <ac:spMkLst>
            <pc:docMk/>
            <pc:sldMk cId="2858277977" sldId="523"/>
            <ac:spMk id="768" creationId="{FBAFC055-E173-44FA-ABC4-BA53C8CDA779}"/>
          </ac:spMkLst>
        </pc:spChg>
        <pc:spChg chg="mod">
          <ac:chgData name="Ragnhild Halvorsrud" userId="917ea340-fd63-490f-a7db-68428d24cf32" providerId="ADAL" clId="{3F26B701-AADC-4668-AAA4-FB7BA2B947B1}" dt="2020-06-19T09:17:33.543" v="5159"/>
          <ac:spMkLst>
            <pc:docMk/>
            <pc:sldMk cId="2858277977" sldId="523"/>
            <ac:spMk id="769" creationId="{A754A3F7-4AE4-466F-84CF-1AF09A2492E7}"/>
          </ac:spMkLst>
        </pc:spChg>
        <pc:spChg chg="mod">
          <ac:chgData name="Ragnhild Halvorsrud" userId="917ea340-fd63-490f-a7db-68428d24cf32" providerId="ADAL" clId="{3F26B701-AADC-4668-AAA4-FB7BA2B947B1}" dt="2020-06-19T09:17:33.543" v="5159"/>
          <ac:spMkLst>
            <pc:docMk/>
            <pc:sldMk cId="2858277977" sldId="523"/>
            <ac:spMk id="770" creationId="{D53ED2E5-719F-47BC-BE10-874B61EC0756}"/>
          </ac:spMkLst>
        </pc:spChg>
        <pc:spChg chg="mod">
          <ac:chgData name="Ragnhild Halvorsrud" userId="917ea340-fd63-490f-a7db-68428d24cf32" providerId="ADAL" clId="{3F26B701-AADC-4668-AAA4-FB7BA2B947B1}" dt="2020-06-19T09:17:33.543" v="5159"/>
          <ac:spMkLst>
            <pc:docMk/>
            <pc:sldMk cId="2858277977" sldId="523"/>
            <ac:spMk id="771" creationId="{046C3708-9CD3-401A-8B31-FA79DCA37ECC}"/>
          </ac:spMkLst>
        </pc:spChg>
        <pc:spChg chg="mod">
          <ac:chgData name="Ragnhild Halvorsrud" userId="917ea340-fd63-490f-a7db-68428d24cf32" providerId="ADAL" clId="{3F26B701-AADC-4668-AAA4-FB7BA2B947B1}" dt="2020-06-19T09:17:33.543" v="5159"/>
          <ac:spMkLst>
            <pc:docMk/>
            <pc:sldMk cId="2858277977" sldId="523"/>
            <ac:spMk id="772" creationId="{CC82FC91-BBFF-4A67-B8B4-F64727A5951C}"/>
          </ac:spMkLst>
        </pc:spChg>
        <pc:spChg chg="mod">
          <ac:chgData name="Ragnhild Halvorsrud" userId="917ea340-fd63-490f-a7db-68428d24cf32" providerId="ADAL" clId="{3F26B701-AADC-4668-AAA4-FB7BA2B947B1}" dt="2020-06-19T09:17:33.543" v="5159"/>
          <ac:spMkLst>
            <pc:docMk/>
            <pc:sldMk cId="2858277977" sldId="523"/>
            <ac:spMk id="773" creationId="{E7F6B134-3AFA-470A-B1E5-366A436CC006}"/>
          </ac:spMkLst>
        </pc:spChg>
        <pc:spChg chg="mod">
          <ac:chgData name="Ragnhild Halvorsrud" userId="917ea340-fd63-490f-a7db-68428d24cf32" providerId="ADAL" clId="{3F26B701-AADC-4668-AAA4-FB7BA2B947B1}" dt="2020-06-19T09:17:33.543" v="5159"/>
          <ac:spMkLst>
            <pc:docMk/>
            <pc:sldMk cId="2858277977" sldId="523"/>
            <ac:spMk id="774" creationId="{5441B6C4-F7C5-4B03-A24F-3B08A589B061}"/>
          </ac:spMkLst>
        </pc:spChg>
        <pc:spChg chg="mod">
          <ac:chgData name="Ragnhild Halvorsrud" userId="917ea340-fd63-490f-a7db-68428d24cf32" providerId="ADAL" clId="{3F26B701-AADC-4668-AAA4-FB7BA2B947B1}" dt="2020-06-19T09:17:33.543" v="5159"/>
          <ac:spMkLst>
            <pc:docMk/>
            <pc:sldMk cId="2858277977" sldId="523"/>
            <ac:spMk id="775" creationId="{D91F3D76-3A55-4452-9A67-28709C250D98}"/>
          </ac:spMkLst>
        </pc:spChg>
        <pc:spChg chg="mod">
          <ac:chgData name="Ragnhild Halvorsrud" userId="917ea340-fd63-490f-a7db-68428d24cf32" providerId="ADAL" clId="{3F26B701-AADC-4668-AAA4-FB7BA2B947B1}" dt="2020-06-19T09:17:33.543" v="5159"/>
          <ac:spMkLst>
            <pc:docMk/>
            <pc:sldMk cId="2858277977" sldId="523"/>
            <ac:spMk id="776" creationId="{6EB8B97A-63BB-4C2E-8E25-08362BAA275E}"/>
          </ac:spMkLst>
        </pc:spChg>
        <pc:spChg chg="mod">
          <ac:chgData name="Ragnhild Halvorsrud" userId="917ea340-fd63-490f-a7db-68428d24cf32" providerId="ADAL" clId="{3F26B701-AADC-4668-AAA4-FB7BA2B947B1}" dt="2020-06-19T09:17:33.543" v="5159"/>
          <ac:spMkLst>
            <pc:docMk/>
            <pc:sldMk cId="2858277977" sldId="523"/>
            <ac:spMk id="777" creationId="{14E691EA-D048-4297-B61B-7D05E2B1DFF6}"/>
          </ac:spMkLst>
        </pc:spChg>
        <pc:spChg chg="mod">
          <ac:chgData name="Ragnhild Halvorsrud" userId="917ea340-fd63-490f-a7db-68428d24cf32" providerId="ADAL" clId="{3F26B701-AADC-4668-AAA4-FB7BA2B947B1}" dt="2020-06-19T09:17:33.543" v="5159"/>
          <ac:spMkLst>
            <pc:docMk/>
            <pc:sldMk cId="2858277977" sldId="523"/>
            <ac:spMk id="788" creationId="{15BCF20D-7A3E-4AE8-B1A6-6AC6F5FB0DF8}"/>
          </ac:spMkLst>
        </pc:spChg>
        <pc:spChg chg="mod">
          <ac:chgData name="Ragnhild Halvorsrud" userId="917ea340-fd63-490f-a7db-68428d24cf32" providerId="ADAL" clId="{3F26B701-AADC-4668-AAA4-FB7BA2B947B1}" dt="2020-06-19T09:17:33.543" v="5159"/>
          <ac:spMkLst>
            <pc:docMk/>
            <pc:sldMk cId="2858277977" sldId="523"/>
            <ac:spMk id="789" creationId="{541071C8-AFDC-4BA0-8162-A8441D36ACE9}"/>
          </ac:spMkLst>
        </pc:spChg>
        <pc:spChg chg="mod">
          <ac:chgData name="Ragnhild Halvorsrud" userId="917ea340-fd63-490f-a7db-68428d24cf32" providerId="ADAL" clId="{3F26B701-AADC-4668-AAA4-FB7BA2B947B1}" dt="2020-06-19T09:17:33.543" v="5159"/>
          <ac:spMkLst>
            <pc:docMk/>
            <pc:sldMk cId="2858277977" sldId="523"/>
            <ac:spMk id="790" creationId="{D6D3CBAB-4921-4A52-A796-73765C108F52}"/>
          </ac:spMkLst>
        </pc:spChg>
        <pc:spChg chg="mod">
          <ac:chgData name="Ragnhild Halvorsrud" userId="917ea340-fd63-490f-a7db-68428d24cf32" providerId="ADAL" clId="{3F26B701-AADC-4668-AAA4-FB7BA2B947B1}" dt="2020-06-19T09:17:33.543" v="5159"/>
          <ac:spMkLst>
            <pc:docMk/>
            <pc:sldMk cId="2858277977" sldId="523"/>
            <ac:spMk id="792" creationId="{0D41D9E3-9E73-4A69-A6F7-664619EAA827}"/>
          </ac:spMkLst>
        </pc:spChg>
        <pc:spChg chg="mod">
          <ac:chgData name="Ragnhild Halvorsrud" userId="917ea340-fd63-490f-a7db-68428d24cf32" providerId="ADAL" clId="{3F26B701-AADC-4668-AAA4-FB7BA2B947B1}" dt="2020-06-19T09:17:33.543" v="5159"/>
          <ac:spMkLst>
            <pc:docMk/>
            <pc:sldMk cId="2858277977" sldId="523"/>
            <ac:spMk id="793" creationId="{4F3C2DE4-D5AC-4EF8-974F-A30BD9F9C783}"/>
          </ac:spMkLst>
        </pc:spChg>
        <pc:spChg chg="mod">
          <ac:chgData name="Ragnhild Halvorsrud" userId="917ea340-fd63-490f-a7db-68428d24cf32" providerId="ADAL" clId="{3F26B701-AADC-4668-AAA4-FB7BA2B947B1}" dt="2020-06-19T09:17:33.543" v="5159"/>
          <ac:spMkLst>
            <pc:docMk/>
            <pc:sldMk cId="2858277977" sldId="523"/>
            <ac:spMk id="794" creationId="{12FCB5E8-D82E-49D8-93C8-48055686D62D}"/>
          </ac:spMkLst>
        </pc:spChg>
        <pc:spChg chg="mod">
          <ac:chgData name="Ragnhild Halvorsrud" userId="917ea340-fd63-490f-a7db-68428d24cf32" providerId="ADAL" clId="{3F26B701-AADC-4668-AAA4-FB7BA2B947B1}" dt="2020-06-19T09:17:33.543" v="5159"/>
          <ac:spMkLst>
            <pc:docMk/>
            <pc:sldMk cId="2858277977" sldId="523"/>
            <ac:spMk id="796" creationId="{48EC98E2-6D61-4F07-9C55-6C5A9BBE6131}"/>
          </ac:spMkLst>
        </pc:spChg>
        <pc:spChg chg="mod">
          <ac:chgData name="Ragnhild Halvorsrud" userId="917ea340-fd63-490f-a7db-68428d24cf32" providerId="ADAL" clId="{3F26B701-AADC-4668-AAA4-FB7BA2B947B1}" dt="2020-06-19T09:17:33.543" v="5159"/>
          <ac:spMkLst>
            <pc:docMk/>
            <pc:sldMk cId="2858277977" sldId="523"/>
            <ac:spMk id="797" creationId="{89918427-2DAB-44E6-9491-E5AFF7A4B6BE}"/>
          </ac:spMkLst>
        </pc:spChg>
        <pc:spChg chg="add del mod">
          <ac:chgData name="Ragnhild Halvorsrud" userId="917ea340-fd63-490f-a7db-68428d24cf32" providerId="ADAL" clId="{3F26B701-AADC-4668-AAA4-FB7BA2B947B1}" dt="2020-06-19T09:17:47.506" v="5162"/>
          <ac:spMkLst>
            <pc:docMk/>
            <pc:sldMk cId="2858277977" sldId="523"/>
            <ac:spMk id="800" creationId="{3E5142B9-DCA8-4C6E-AEF2-0BDAA2426670}"/>
          </ac:spMkLst>
        </pc:spChg>
        <pc:spChg chg="add del mod">
          <ac:chgData name="Ragnhild Halvorsrud" userId="917ea340-fd63-490f-a7db-68428d24cf32" providerId="ADAL" clId="{3F26B701-AADC-4668-AAA4-FB7BA2B947B1}" dt="2020-06-19T09:17:47.506" v="5162"/>
          <ac:spMkLst>
            <pc:docMk/>
            <pc:sldMk cId="2858277977" sldId="523"/>
            <ac:spMk id="801" creationId="{E6C03ABB-7A59-4C10-B331-191005C4764C}"/>
          </ac:spMkLst>
        </pc:spChg>
        <pc:spChg chg="add del mod">
          <ac:chgData name="Ragnhild Halvorsrud" userId="917ea340-fd63-490f-a7db-68428d24cf32" providerId="ADAL" clId="{3F26B701-AADC-4668-AAA4-FB7BA2B947B1}" dt="2020-06-19T09:17:47.506" v="5162"/>
          <ac:spMkLst>
            <pc:docMk/>
            <pc:sldMk cId="2858277977" sldId="523"/>
            <ac:spMk id="802" creationId="{4675AAD5-4065-4A6D-91F6-67AC20CB8517}"/>
          </ac:spMkLst>
        </pc:spChg>
        <pc:spChg chg="add del mod">
          <ac:chgData name="Ragnhild Halvorsrud" userId="917ea340-fd63-490f-a7db-68428d24cf32" providerId="ADAL" clId="{3F26B701-AADC-4668-AAA4-FB7BA2B947B1}" dt="2020-06-19T09:17:47.506" v="5162"/>
          <ac:spMkLst>
            <pc:docMk/>
            <pc:sldMk cId="2858277977" sldId="523"/>
            <ac:spMk id="803" creationId="{782DBE43-1377-4FE2-8B51-5C750D1E2B67}"/>
          </ac:spMkLst>
        </pc:spChg>
        <pc:spChg chg="add del mod">
          <ac:chgData name="Ragnhild Halvorsrud" userId="917ea340-fd63-490f-a7db-68428d24cf32" providerId="ADAL" clId="{3F26B701-AADC-4668-AAA4-FB7BA2B947B1}" dt="2020-06-19T09:17:47.506" v="5162"/>
          <ac:spMkLst>
            <pc:docMk/>
            <pc:sldMk cId="2858277977" sldId="523"/>
            <ac:spMk id="804" creationId="{0D6C8383-39E8-4910-B67C-C3DA85473C6E}"/>
          </ac:spMkLst>
        </pc:spChg>
        <pc:spChg chg="add del mod">
          <ac:chgData name="Ragnhild Halvorsrud" userId="917ea340-fd63-490f-a7db-68428d24cf32" providerId="ADAL" clId="{3F26B701-AADC-4668-AAA4-FB7BA2B947B1}" dt="2020-06-19T09:17:47.506" v="5162"/>
          <ac:spMkLst>
            <pc:docMk/>
            <pc:sldMk cId="2858277977" sldId="523"/>
            <ac:spMk id="806" creationId="{4E11F456-9CB9-4DC2-B15E-C6A73ADAEAB1}"/>
          </ac:spMkLst>
        </pc:spChg>
        <pc:spChg chg="add del mod">
          <ac:chgData name="Ragnhild Halvorsrud" userId="917ea340-fd63-490f-a7db-68428d24cf32" providerId="ADAL" clId="{3F26B701-AADC-4668-AAA4-FB7BA2B947B1}" dt="2020-06-19T09:17:47.506" v="5162"/>
          <ac:spMkLst>
            <pc:docMk/>
            <pc:sldMk cId="2858277977" sldId="523"/>
            <ac:spMk id="807" creationId="{0B930F36-3377-453B-9021-21237998AC68}"/>
          </ac:spMkLst>
        </pc:spChg>
        <pc:spChg chg="add del mod">
          <ac:chgData name="Ragnhild Halvorsrud" userId="917ea340-fd63-490f-a7db-68428d24cf32" providerId="ADAL" clId="{3F26B701-AADC-4668-AAA4-FB7BA2B947B1}" dt="2020-06-19T09:17:47.506" v="5162"/>
          <ac:spMkLst>
            <pc:docMk/>
            <pc:sldMk cId="2858277977" sldId="523"/>
            <ac:spMk id="808" creationId="{E356CC48-E7F8-4729-8EFC-727B5395F975}"/>
          </ac:spMkLst>
        </pc:spChg>
        <pc:spChg chg="add del mod">
          <ac:chgData name="Ragnhild Halvorsrud" userId="917ea340-fd63-490f-a7db-68428d24cf32" providerId="ADAL" clId="{3F26B701-AADC-4668-AAA4-FB7BA2B947B1}" dt="2020-06-19T09:17:47.506" v="5162"/>
          <ac:spMkLst>
            <pc:docMk/>
            <pc:sldMk cId="2858277977" sldId="523"/>
            <ac:spMk id="809" creationId="{7C2487C5-63A1-4A2A-A391-25C8663B6897}"/>
          </ac:spMkLst>
        </pc:spChg>
        <pc:spChg chg="add del mod">
          <ac:chgData name="Ragnhild Halvorsrud" userId="917ea340-fd63-490f-a7db-68428d24cf32" providerId="ADAL" clId="{3F26B701-AADC-4668-AAA4-FB7BA2B947B1}" dt="2020-06-19T09:17:47.506" v="5162"/>
          <ac:spMkLst>
            <pc:docMk/>
            <pc:sldMk cId="2858277977" sldId="523"/>
            <ac:spMk id="810" creationId="{F60C0411-43C4-4C6F-BF63-8256AD74556A}"/>
          </ac:spMkLst>
        </pc:spChg>
        <pc:spChg chg="add del mod">
          <ac:chgData name="Ragnhild Halvorsrud" userId="917ea340-fd63-490f-a7db-68428d24cf32" providerId="ADAL" clId="{3F26B701-AADC-4668-AAA4-FB7BA2B947B1}" dt="2020-06-19T09:17:47.506" v="5162"/>
          <ac:spMkLst>
            <pc:docMk/>
            <pc:sldMk cId="2858277977" sldId="523"/>
            <ac:spMk id="812" creationId="{DF8D379A-9F71-4DE1-B45E-7A14EB7CEB1B}"/>
          </ac:spMkLst>
        </pc:spChg>
        <pc:spChg chg="add del mod">
          <ac:chgData name="Ragnhild Halvorsrud" userId="917ea340-fd63-490f-a7db-68428d24cf32" providerId="ADAL" clId="{3F26B701-AADC-4668-AAA4-FB7BA2B947B1}" dt="2020-06-19T09:17:47.506" v="5162"/>
          <ac:spMkLst>
            <pc:docMk/>
            <pc:sldMk cId="2858277977" sldId="523"/>
            <ac:spMk id="813" creationId="{0E470C04-9EF0-4769-AAD4-5A6BCDB2AC1C}"/>
          </ac:spMkLst>
        </pc:spChg>
        <pc:spChg chg="add del mod">
          <ac:chgData name="Ragnhild Halvorsrud" userId="917ea340-fd63-490f-a7db-68428d24cf32" providerId="ADAL" clId="{3F26B701-AADC-4668-AAA4-FB7BA2B947B1}" dt="2020-06-19T09:17:47.506" v="5162"/>
          <ac:spMkLst>
            <pc:docMk/>
            <pc:sldMk cId="2858277977" sldId="523"/>
            <ac:spMk id="814" creationId="{562217FD-E5C5-418A-AA18-09620875C33D}"/>
          </ac:spMkLst>
        </pc:spChg>
        <pc:spChg chg="add del mod">
          <ac:chgData name="Ragnhild Halvorsrud" userId="917ea340-fd63-490f-a7db-68428d24cf32" providerId="ADAL" clId="{3F26B701-AADC-4668-AAA4-FB7BA2B947B1}" dt="2020-06-19T09:17:47.506" v="5162"/>
          <ac:spMkLst>
            <pc:docMk/>
            <pc:sldMk cId="2858277977" sldId="523"/>
            <ac:spMk id="815" creationId="{5CB4BD9E-5873-4EC5-959E-9BAE44433F28}"/>
          </ac:spMkLst>
        </pc:spChg>
        <pc:spChg chg="add del mod">
          <ac:chgData name="Ragnhild Halvorsrud" userId="917ea340-fd63-490f-a7db-68428d24cf32" providerId="ADAL" clId="{3F26B701-AADC-4668-AAA4-FB7BA2B947B1}" dt="2020-06-19T09:17:47.506" v="5162"/>
          <ac:spMkLst>
            <pc:docMk/>
            <pc:sldMk cId="2858277977" sldId="523"/>
            <ac:spMk id="816" creationId="{6C8FABFA-1F2A-4030-862B-C6F8F79370FB}"/>
          </ac:spMkLst>
        </pc:spChg>
        <pc:spChg chg="add del mod">
          <ac:chgData name="Ragnhild Halvorsrud" userId="917ea340-fd63-490f-a7db-68428d24cf32" providerId="ADAL" clId="{3F26B701-AADC-4668-AAA4-FB7BA2B947B1}" dt="2020-06-19T09:17:47.506" v="5162"/>
          <ac:spMkLst>
            <pc:docMk/>
            <pc:sldMk cId="2858277977" sldId="523"/>
            <ac:spMk id="818" creationId="{86F043DD-6298-423F-9C3E-AF48D49C87CC}"/>
          </ac:spMkLst>
        </pc:spChg>
        <pc:spChg chg="add del mod">
          <ac:chgData name="Ragnhild Halvorsrud" userId="917ea340-fd63-490f-a7db-68428d24cf32" providerId="ADAL" clId="{3F26B701-AADC-4668-AAA4-FB7BA2B947B1}" dt="2020-06-19T09:17:47.506" v="5162"/>
          <ac:spMkLst>
            <pc:docMk/>
            <pc:sldMk cId="2858277977" sldId="523"/>
            <ac:spMk id="819" creationId="{FEF91B9E-EB71-4C61-B59E-631B63120B13}"/>
          </ac:spMkLst>
        </pc:spChg>
        <pc:spChg chg="add del mod">
          <ac:chgData name="Ragnhild Halvorsrud" userId="917ea340-fd63-490f-a7db-68428d24cf32" providerId="ADAL" clId="{3F26B701-AADC-4668-AAA4-FB7BA2B947B1}" dt="2020-06-19T09:17:47.506" v="5162"/>
          <ac:spMkLst>
            <pc:docMk/>
            <pc:sldMk cId="2858277977" sldId="523"/>
            <ac:spMk id="820" creationId="{A168536A-BE1B-4F23-A2AD-76D93E7FAA25}"/>
          </ac:spMkLst>
        </pc:spChg>
        <pc:spChg chg="add del mod">
          <ac:chgData name="Ragnhild Halvorsrud" userId="917ea340-fd63-490f-a7db-68428d24cf32" providerId="ADAL" clId="{3F26B701-AADC-4668-AAA4-FB7BA2B947B1}" dt="2020-06-19T09:17:47.506" v="5162"/>
          <ac:spMkLst>
            <pc:docMk/>
            <pc:sldMk cId="2858277977" sldId="523"/>
            <ac:spMk id="821" creationId="{13915E0D-4F1A-4FA7-A588-B4CB0B697CC9}"/>
          </ac:spMkLst>
        </pc:spChg>
        <pc:spChg chg="add del mod">
          <ac:chgData name="Ragnhild Halvorsrud" userId="917ea340-fd63-490f-a7db-68428d24cf32" providerId="ADAL" clId="{3F26B701-AADC-4668-AAA4-FB7BA2B947B1}" dt="2020-06-19T09:17:47.506" v="5162"/>
          <ac:spMkLst>
            <pc:docMk/>
            <pc:sldMk cId="2858277977" sldId="523"/>
            <ac:spMk id="822" creationId="{35B9BB70-B151-4394-9E19-09E89463988B}"/>
          </ac:spMkLst>
        </pc:spChg>
        <pc:spChg chg="add del mod">
          <ac:chgData name="Ragnhild Halvorsrud" userId="917ea340-fd63-490f-a7db-68428d24cf32" providerId="ADAL" clId="{3F26B701-AADC-4668-AAA4-FB7BA2B947B1}" dt="2020-06-19T09:17:47.506" v="5162"/>
          <ac:spMkLst>
            <pc:docMk/>
            <pc:sldMk cId="2858277977" sldId="523"/>
            <ac:spMk id="823" creationId="{F38D26CA-6296-4FED-B5D5-8D5F427C22E9}"/>
          </ac:spMkLst>
        </pc:spChg>
        <pc:spChg chg="add del mod">
          <ac:chgData name="Ragnhild Halvorsrud" userId="917ea340-fd63-490f-a7db-68428d24cf32" providerId="ADAL" clId="{3F26B701-AADC-4668-AAA4-FB7BA2B947B1}" dt="2020-06-19T09:17:47.506" v="5162"/>
          <ac:spMkLst>
            <pc:docMk/>
            <pc:sldMk cId="2858277977" sldId="523"/>
            <ac:spMk id="824" creationId="{89817BC2-B5F9-4359-86B5-EB61A0B07D00}"/>
          </ac:spMkLst>
        </pc:spChg>
        <pc:spChg chg="add del mod">
          <ac:chgData name="Ragnhild Halvorsrud" userId="917ea340-fd63-490f-a7db-68428d24cf32" providerId="ADAL" clId="{3F26B701-AADC-4668-AAA4-FB7BA2B947B1}" dt="2020-06-19T09:17:47.506" v="5162"/>
          <ac:spMkLst>
            <pc:docMk/>
            <pc:sldMk cId="2858277977" sldId="523"/>
            <ac:spMk id="825" creationId="{F2933095-8AF5-4DC4-91C7-A487296535C1}"/>
          </ac:spMkLst>
        </pc:spChg>
        <pc:spChg chg="add del mod">
          <ac:chgData name="Ragnhild Halvorsrud" userId="917ea340-fd63-490f-a7db-68428d24cf32" providerId="ADAL" clId="{3F26B701-AADC-4668-AAA4-FB7BA2B947B1}" dt="2020-06-19T09:17:47.506" v="5162"/>
          <ac:spMkLst>
            <pc:docMk/>
            <pc:sldMk cId="2858277977" sldId="523"/>
            <ac:spMk id="826" creationId="{D6F5FE44-C46A-4464-ABFD-59E40B9D6F20}"/>
          </ac:spMkLst>
        </pc:spChg>
        <pc:spChg chg="add del mod">
          <ac:chgData name="Ragnhild Halvorsrud" userId="917ea340-fd63-490f-a7db-68428d24cf32" providerId="ADAL" clId="{3F26B701-AADC-4668-AAA4-FB7BA2B947B1}" dt="2020-06-19T09:17:47.506" v="5162"/>
          <ac:spMkLst>
            <pc:docMk/>
            <pc:sldMk cId="2858277977" sldId="523"/>
            <ac:spMk id="834" creationId="{57650BC3-70F4-4A7A-B928-F1290A96E9CD}"/>
          </ac:spMkLst>
        </pc:spChg>
        <pc:spChg chg="add del mod">
          <ac:chgData name="Ragnhild Halvorsrud" userId="917ea340-fd63-490f-a7db-68428d24cf32" providerId="ADAL" clId="{3F26B701-AADC-4668-AAA4-FB7BA2B947B1}" dt="2020-06-19T09:17:47.506" v="5162"/>
          <ac:spMkLst>
            <pc:docMk/>
            <pc:sldMk cId="2858277977" sldId="523"/>
            <ac:spMk id="836" creationId="{DCF97289-9F94-4D1D-89A1-24E76B9009DD}"/>
          </ac:spMkLst>
        </pc:spChg>
        <pc:spChg chg="add del mod">
          <ac:chgData name="Ragnhild Halvorsrud" userId="917ea340-fd63-490f-a7db-68428d24cf32" providerId="ADAL" clId="{3F26B701-AADC-4668-AAA4-FB7BA2B947B1}" dt="2020-06-19T09:17:47.506" v="5162"/>
          <ac:spMkLst>
            <pc:docMk/>
            <pc:sldMk cId="2858277977" sldId="523"/>
            <ac:spMk id="839" creationId="{F3A7170A-656C-4484-803D-5AC691094C26}"/>
          </ac:spMkLst>
        </pc:spChg>
        <pc:spChg chg="add del mod">
          <ac:chgData name="Ragnhild Halvorsrud" userId="917ea340-fd63-490f-a7db-68428d24cf32" providerId="ADAL" clId="{3F26B701-AADC-4668-AAA4-FB7BA2B947B1}" dt="2020-06-19T09:17:47.506" v="5162"/>
          <ac:spMkLst>
            <pc:docMk/>
            <pc:sldMk cId="2858277977" sldId="523"/>
            <ac:spMk id="840" creationId="{80C8C409-3D5C-4ADA-8915-7B372B9AB166}"/>
          </ac:spMkLst>
        </pc:spChg>
        <pc:spChg chg="add del mod">
          <ac:chgData name="Ragnhild Halvorsrud" userId="917ea340-fd63-490f-a7db-68428d24cf32" providerId="ADAL" clId="{3F26B701-AADC-4668-AAA4-FB7BA2B947B1}" dt="2020-06-19T09:17:47.506" v="5162"/>
          <ac:spMkLst>
            <pc:docMk/>
            <pc:sldMk cId="2858277977" sldId="523"/>
            <ac:spMk id="843" creationId="{3097F4BD-A3B8-4BA0-890D-7C85908F02CF}"/>
          </ac:spMkLst>
        </pc:spChg>
        <pc:spChg chg="add del mod">
          <ac:chgData name="Ragnhild Halvorsrud" userId="917ea340-fd63-490f-a7db-68428d24cf32" providerId="ADAL" clId="{3F26B701-AADC-4668-AAA4-FB7BA2B947B1}" dt="2020-06-19T09:17:47.506" v="5162"/>
          <ac:spMkLst>
            <pc:docMk/>
            <pc:sldMk cId="2858277977" sldId="523"/>
            <ac:spMk id="844" creationId="{9D1809E0-210C-4FAC-A60A-1A3FFF603052}"/>
          </ac:spMkLst>
        </pc:spChg>
        <pc:spChg chg="add del mod">
          <ac:chgData name="Ragnhild Halvorsrud" userId="917ea340-fd63-490f-a7db-68428d24cf32" providerId="ADAL" clId="{3F26B701-AADC-4668-AAA4-FB7BA2B947B1}" dt="2020-06-19T09:17:47.506" v="5162"/>
          <ac:spMkLst>
            <pc:docMk/>
            <pc:sldMk cId="2858277977" sldId="523"/>
            <ac:spMk id="846" creationId="{DCA75D95-ECDD-4F8F-AA8E-A062FF590A0C}"/>
          </ac:spMkLst>
        </pc:spChg>
        <pc:spChg chg="add del mod">
          <ac:chgData name="Ragnhild Halvorsrud" userId="917ea340-fd63-490f-a7db-68428d24cf32" providerId="ADAL" clId="{3F26B701-AADC-4668-AAA4-FB7BA2B947B1}" dt="2020-06-19T09:17:47.506" v="5162"/>
          <ac:spMkLst>
            <pc:docMk/>
            <pc:sldMk cId="2858277977" sldId="523"/>
            <ac:spMk id="849" creationId="{347EA4DA-D551-42C5-872E-A9A8902AD41E}"/>
          </ac:spMkLst>
        </pc:spChg>
        <pc:spChg chg="add del mod">
          <ac:chgData name="Ragnhild Halvorsrud" userId="917ea340-fd63-490f-a7db-68428d24cf32" providerId="ADAL" clId="{3F26B701-AADC-4668-AAA4-FB7BA2B947B1}" dt="2020-06-19T09:17:47.506" v="5162"/>
          <ac:spMkLst>
            <pc:docMk/>
            <pc:sldMk cId="2858277977" sldId="523"/>
            <ac:spMk id="850" creationId="{A9FFBBBB-6149-4107-81DC-54DA20BAEAE7}"/>
          </ac:spMkLst>
        </pc:spChg>
        <pc:spChg chg="add del mod">
          <ac:chgData name="Ragnhild Halvorsrud" userId="917ea340-fd63-490f-a7db-68428d24cf32" providerId="ADAL" clId="{3F26B701-AADC-4668-AAA4-FB7BA2B947B1}" dt="2020-06-19T09:17:47.506" v="5162"/>
          <ac:spMkLst>
            <pc:docMk/>
            <pc:sldMk cId="2858277977" sldId="523"/>
            <ac:spMk id="851" creationId="{FB9BCE28-32D2-45A2-B7EA-4E5FC362D621}"/>
          </ac:spMkLst>
        </pc:spChg>
        <pc:spChg chg="add del mod">
          <ac:chgData name="Ragnhild Halvorsrud" userId="917ea340-fd63-490f-a7db-68428d24cf32" providerId="ADAL" clId="{3F26B701-AADC-4668-AAA4-FB7BA2B947B1}" dt="2020-06-19T09:17:47.506" v="5162"/>
          <ac:spMkLst>
            <pc:docMk/>
            <pc:sldMk cId="2858277977" sldId="523"/>
            <ac:spMk id="852" creationId="{4E47089C-82C3-437E-BF5A-F531A409857D}"/>
          </ac:spMkLst>
        </pc:spChg>
        <pc:spChg chg="add del mod">
          <ac:chgData name="Ragnhild Halvorsrud" userId="917ea340-fd63-490f-a7db-68428d24cf32" providerId="ADAL" clId="{3F26B701-AADC-4668-AAA4-FB7BA2B947B1}" dt="2020-06-19T09:17:47.506" v="5162"/>
          <ac:spMkLst>
            <pc:docMk/>
            <pc:sldMk cId="2858277977" sldId="523"/>
            <ac:spMk id="857" creationId="{1ABC9394-8F38-4C08-BA1A-0F09C2058FE1}"/>
          </ac:spMkLst>
        </pc:spChg>
        <pc:spChg chg="add del mod">
          <ac:chgData name="Ragnhild Halvorsrud" userId="917ea340-fd63-490f-a7db-68428d24cf32" providerId="ADAL" clId="{3F26B701-AADC-4668-AAA4-FB7BA2B947B1}" dt="2020-06-19T09:17:47.506" v="5162"/>
          <ac:spMkLst>
            <pc:docMk/>
            <pc:sldMk cId="2858277977" sldId="523"/>
            <ac:spMk id="859" creationId="{9A77646A-A590-4138-B45D-3148BF1599F4}"/>
          </ac:spMkLst>
        </pc:spChg>
        <pc:spChg chg="add del mod">
          <ac:chgData name="Ragnhild Halvorsrud" userId="917ea340-fd63-490f-a7db-68428d24cf32" providerId="ADAL" clId="{3F26B701-AADC-4668-AAA4-FB7BA2B947B1}" dt="2020-06-19T09:17:47.506" v="5162"/>
          <ac:spMkLst>
            <pc:docMk/>
            <pc:sldMk cId="2858277977" sldId="523"/>
            <ac:spMk id="862" creationId="{8F91DC6B-04E2-470A-A516-E3A28E819230}"/>
          </ac:spMkLst>
        </pc:spChg>
        <pc:spChg chg="add del mod">
          <ac:chgData name="Ragnhild Halvorsrud" userId="917ea340-fd63-490f-a7db-68428d24cf32" providerId="ADAL" clId="{3F26B701-AADC-4668-AAA4-FB7BA2B947B1}" dt="2020-06-19T09:17:47.506" v="5162"/>
          <ac:spMkLst>
            <pc:docMk/>
            <pc:sldMk cId="2858277977" sldId="523"/>
            <ac:spMk id="863" creationId="{9EC0F22A-B485-45F6-8959-998309F3EE40}"/>
          </ac:spMkLst>
        </pc:spChg>
        <pc:spChg chg="add del mod">
          <ac:chgData name="Ragnhild Halvorsrud" userId="917ea340-fd63-490f-a7db-68428d24cf32" providerId="ADAL" clId="{3F26B701-AADC-4668-AAA4-FB7BA2B947B1}" dt="2020-06-19T09:17:47.506" v="5162"/>
          <ac:spMkLst>
            <pc:docMk/>
            <pc:sldMk cId="2858277977" sldId="523"/>
            <ac:spMk id="864" creationId="{9E0D80C0-D1EA-480E-8859-E927A630EF57}"/>
          </ac:spMkLst>
        </pc:spChg>
        <pc:spChg chg="add del mod">
          <ac:chgData name="Ragnhild Halvorsrud" userId="917ea340-fd63-490f-a7db-68428d24cf32" providerId="ADAL" clId="{3F26B701-AADC-4668-AAA4-FB7BA2B947B1}" dt="2020-06-19T09:17:47.506" v="5162"/>
          <ac:spMkLst>
            <pc:docMk/>
            <pc:sldMk cId="2858277977" sldId="523"/>
            <ac:spMk id="866" creationId="{E9FB9AE0-0739-4F1E-8342-F068242A5683}"/>
          </ac:spMkLst>
        </pc:spChg>
        <pc:spChg chg="add del mod">
          <ac:chgData name="Ragnhild Halvorsrud" userId="917ea340-fd63-490f-a7db-68428d24cf32" providerId="ADAL" clId="{3F26B701-AADC-4668-AAA4-FB7BA2B947B1}" dt="2020-06-19T09:17:47.506" v="5162"/>
          <ac:spMkLst>
            <pc:docMk/>
            <pc:sldMk cId="2858277977" sldId="523"/>
            <ac:spMk id="867" creationId="{23A3B78C-4D3F-47D6-9AB9-F69CE5F189A7}"/>
          </ac:spMkLst>
        </pc:spChg>
        <pc:spChg chg="add del mod">
          <ac:chgData name="Ragnhild Halvorsrud" userId="917ea340-fd63-490f-a7db-68428d24cf32" providerId="ADAL" clId="{3F26B701-AADC-4668-AAA4-FB7BA2B947B1}" dt="2020-06-19T09:17:47.506" v="5162"/>
          <ac:spMkLst>
            <pc:docMk/>
            <pc:sldMk cId="2858277977" sldId="523"/>
            <ac:spMk id="868" creationId="{F8569636-21B7-44FC-8979-07DBD7FD8B6F}"/>
          </ac:spMkLst>
        </pc:spChg>
        <pc:spChg chg="add del mod">
          <ac:chgData name="Ragnhild Halvorsrud" userId="917ea340-fd63-490f-a7db-68428d24cf32" providerId="ADAL" clId="{3F26B701-AADC-4668-AAA4-FB7BA2B947B1}" dt="2020-06-19T09:17:47.506" v="5162"/>
          <ac:spMkLst>
            <pc:docMk/>
            <pc:sldMk cId="2858277977" sldId="523"/>
            <ac:spMk id="872" creationId="{2C998322-741E-4F22-87B0-B63CACF10518}"/>
          </ac:spMkLst>
        </pc:spChg>
        <pc:spChg chg="add del mod">
          <ac:chgData name="Ragnhild Halvorsrud" userId="917ea340-fd63-490f-a7db-68428d24cf32" providerId="ADAL" clId="{3F26B701-AADC-4668-AAA4-FB7BA2B947B1}" dt="2020-06-19T09:17:47.506" v="5162"/>
          <ac:spMkLst>
            <pc:docMk/>
            <pc:sldMk cId="2858277977" sldId="523"/>
            <ac:spMk id="873" creationId="{50C0FC3E-2B34-44ED-B890-7B89CA5BA70F}"/>
          </ac:spMkLst>
        </pc:spChg>
        <pc:spChg chg="add del mod">
          <ac:chgData name="Ragnhild Halvorsrud" userId="917ea340-fd63-490f-a7db-68428d24cf32" providerId="ADAL" clId="{3F26B701-AADC-4668-AAA4-FB7BA2B947B1}" dt="2020-06-19T09:17:47.506" v="5162"/>
          <ac:spMkLst>
            <pc:docMk/>
            <pc:sldMk cId="2858277977" sldId="523"/>
            <ac:spMk id="877" creationId="{3665B697-C04D-451F-934E-F21DC6CE1DD2}"/>
          </ac:spMkLst>
        </pc:spChg>
        <pc:spChg chg="add del mod">
          <ac:chgData name="Ragnhild Halvorsrud" userId="917ea340-fd63-490f-a7db-68428d24cf32" providerId="ADAL" clId="{3F26B701-AADC-4668-AAA4-FB7BA2B947B1}" dt="2020-06-19T09:17:47.506" v="5162"/>
          <ac:spMkLst>
            <pc:docMk/>
            <pc:sldMk cId="2858277977" sldId="523"/>
            <ac:spMk id="880" creationId="{644C23F1-36B6-441B-BEF8-730C13555C4D}"/>
          </ac:spMkLst>
        </pc:spChg>
        <pc:spChg chg="add del mod">
          <ac:chgData name="Ragnhild Halvorsrud" userId="917ea340-fd63-490f-a7db-68428d24cf32" providerId="ADAL" clId="{3F26B701-AADC-4668-AAA4-FB7BA2B947B1}" dt="2020-06-19T09:17:47.506" v="5162"/>
          <ac:spMkLst>
            <pc:docMk/>
            <pc:sldMk cId="2858277977" sldId="523"/>
            <ac:spMk id="882" creationId="{C0908E29-1449-4D2F-837E-A6413188DC6E}"/>
          </ac:spMkLst>
        </pc:spChg>
        <pc:spChg chg="add del mod">
          <ac:chgData name="Ragnhild Halvorsrud" userId="917ea340-fd63-490f-a7db-68428d24cf32" providerId="ADAL" clId="{3F26B701-AADC-4668-AAA4-FB7BA2B947B1}" dt="2020-06-19T09:17:47.506" v="5162"/>
          <ac:spMkLst>
            <pc:docMk/>
            <pc:sldMk cId="2858277977" sldId="523"/>
            <ac:spMk id="883" creationId="{954DE81D-4F2F-479A-B661-2D0EE5A35061}"/>
          </ac:spMkLst>
        </pc:spChg>
        <pc:spChg chg="add del mod">
          <ac:chgData name="Ragnhild Halvorsrud" userId="917ea340-fd63-490f-a7db-68428d24cf32" providerId="ADAL" clId="{3F26B701-AADC-4668-AAA4-FB7BA2B947B1}" dt="2020-06-19T09:17:47.506" v="5162"/>
          <ac:spMkLst>
            <pc:docMk/>
            <pc:sldMk cId="2858277977" sldId="523"/>
            <ac:spMk id="884" creationId="{AD3D88C4-41CE-4246-9770-FCCEB96C771D}"/>
          </ac:spMkLst>
        </pc:spChg>
        <pc:spChg chg="add del mod">
          <ac:chgData name="Ragnhild Halvorsrud" userId="917ea340-fd63-490f-a7db-68428d24cf32" providerId="ADAL" clId="{3F26B701-AADC-4668-AAA4-FB7BA2B947B1}" dt="2020-06-19T09:17:47.506" v="5162"/>
          <ac:spMkLst>
            <pc:docMk/>
            <pc:sldMk cId="2858277977" sldId="523"/>
            <ac:spMk id="887" creationId="{7B11084E-6736-4A9B-9E3D-6EF01A6BBA89}"/>
          </ac:spMkLst>
        </pc:spChg>
        <pc:spChg chg="add del mod">
          <ac:chgData name="Ragnhild Halvorsrud" userId="917ea340-fd63-490f-a7db-68428d24cf32" providerId="ADAL" clId="{3F26B701-AADC-4668-AAA4-FB7BA2B947B1}" dt="2020-06-19T09:17:47.506" v="5162"/>
          <ac:spMkLst>
            <pc:docMk/>
            <pc:sldMk cId="2858277977" sldId="523"/>
            <ac:spMk id="889" creationId="{EFD490FD-F13B-44AF-929D-1ED7CE68C47D}"/>
          </ac:spMkLst>
        </pc:spChg>
        <pc:spChg chg="add del mod">
          <ac:chgData name="Ragnhild Halvorsrud" userId="917ea340-fd63-490f-a7db-68428d24cf32" providerId="ADAL" clId="{3F26B701-AADC-4668-AAA4-FB7BA2B947B1}" dt="2020-06-19T09:17:47.506" v="5162"/>
          <ac:spMkLst>
            <pc:docMk/>
            <pc:sldMk cId="2858277977" sldId="523"/>
            <ac:spMk id="891" creationId="{8A29D8E7-24A3-4582-A5DB-864E36DE474C}"/>
          </ac:spMkLst>
        </pc:spChg>
        <pc:spChg chg="add del mod">
          <ac:chgData name="Ragnhild Halvorsrud" userId="917ea340-fd63-490f-a7db-68428d24cf32" providerId="ADAL" clId="{3F26B701-AADC-4668-AAA4-FB7BA2B947B1}" dt="2020-06-19T09:17:47.506" v="5162"/>
          <ac:spMkLst>
            <pc:docMk/>
            <pc:sldMk cId="2858277977" sldId="523"/>
            <ac:spMk id="892" creationId="{285C8D6E-3024-490D-AA19-ECCE13D8EE8E}"/>
          </ac:spMkLst>
        </pc:spChg>
        <pc:spChg chg="add del mod">
          <ac:chgData name="Ragnhild Halvorsrud" userId="917ea340-fd63-490f-a7db-68428d24cf32" providerId="ADAL" clId="{3F26B701-AADC-4668-AAA4-FB7BA2B947B1}" dt="2020-06-19T09:17:47.506" v="5162"/>
          <ac:spMkLst>
            <pc:docMk/>
            <pc:sldMk cId="2858277977" sldId="523"/>
            <ac:spMk id="893" creationId="{E5F38539-BEA6-47B2-8863-713DAF8071DE}"/>
          </ac:spMkLst>
        </pc:spChg>
        <pc:spChg chg="add del mod">
          <ac:chgData name="Ragnhild Halvorsrud" userId="917ea340-fd63-490f-a7db-68428d24cf32" providerId="ADAL" clId="{3F26B701-AADC-4668-AAA4-FB7BA2B947B1}" dt="2020-06-19T09:17:47.506" v="5162"/>
          <ac:spMkLst>
            <pc:docMk/>
            <pc:sldMk cId="2858277977" sldId="523"/>
            <ac:spMk id="895" creationId="{3968A80F-DB61-4FA0-B8E0-187442265680}"/>
          </ac:spMkLst>
        </pc:spChg>
        <pc:spChg chg="add del mod">
          <ac:chgData name="Ragnhild Halvorsrud" userId="917ea340-fd63-490f-a7db-68428d24cf32" providerId="ADAL" clId="{3F26B701-AADC-4668-AAA4-FB7BA2B947B1}" dt="2020-06-19T09:17:47.506" v="5162"/>
          <ac:spMkLst>
            <pc:docMk/>
            <pc:sldMk cId="2858277977" sldId="523"/>
            <ac:spMk id="899" creationId="{3D2B8A9C-BF4A-4034-8F14-DDB9AD599273}"/>
          </ac:spMkLst>
        </pc:spChg>
        <pc:spChg chg="add del mod">
          <ac:chgData name="Ragnhild Halvorsrud" userId="917ea340-fd63-490f-a7db-68428d24cf32" providerId="ADAL" clId="{3F26B701-AADC-4668-AAA4-FB7BA2B947B1}" dt="2020-06-19T09:17:47.506" v="5162"/>
          <ac:spMkLst>
            <pc:docMk/>
            <pc:sldMk cId="2858277977" sldId="523"/>
            <ac:spMk id="900" creationId="{D73A5890-5392-423A-BAAF-27E5ECD3857E}"/>
          </ac:spMkLst>
        </pc:spChg>
        <pc:spChg chg="add del mod">
          <ac:chgData name="Ragnhild Halvorsrud" userId="917ea340-fd63-490f-a7db-68428d24cf32" providerId="ADAL" clId="{3F26B701-AADC-4668-AAA4-FB7BA2B947B1}" dt="2020-06-19T09:17:47.506" v="5162"/>
          <ac:spMkLst>
            <pc:docMk/>
            <pc:sldMk cId="2858277977" sldId="523"/>
            <ac:spMk id="912" creationId="{F6F2C565-357E-4821-9ED4-FD7D5293F180}"/>
          </ac:spMkLst>
        </pc:spChg>
        <pc:spChg chg="add del mod">
          <ac:chgData name="Ragnhild Halvorsrud" userId="917ea340-fd63-490f-a7db-68428d24cf32" providerId="ADAL" clId="{3F26B701-AADC-4668-AAA4-FB7BA2B947B1}" dt="2020-06-19T09:17:47.506" v="5162"/>
          <ac:spMkLst>
            <pc:docMk/>
            <pc:sldMk cId="2858277977" sldId="523"/>
            <ac:spMk id="913" creationId="{508A18E0-637C-4977-9AD7-70EEC4F34E61}"/>
          </ac:spMkLst>
        </pc:spChg>
        <pc:spChg chg="mod">
          <ac:chgData name="Ragnhild Halvorsrud" userId="917ea340-fd63-490f-a7db-68428d24cf32" providerId="ADAL" clId="{3F26B701-AADC-4668-AAA4-FB7BA2B947B1}" dt="2020-06-19T09:18:12.801" v="5164"/>
          <ac:spMkLst>
            <pc:docMk/>
            <pc:sldMk cId="2858277977" sldId="523"/>
            <ac:spMk id="917" creationId="{7AE64104-242A-4E3E-893F-790A8D2A3D0A}"/>
          </ac:spMkLst>
        </pc:spChg>
        <pc:spChg chg="mod">
          <ac:chgData name="Ragnhild Halvorsrud" userId="917ea340-fd63-490f-a7db-68428d24cf32" providerId="ADAL" clId="{3F26B701-AADC-4668-AAA4-FB7BA2B947B1}" dt="2020-06-19T09:18:12.801" v="5164"/>
          <ac:spMkLst>
            <pc:docMk/>
            <pc:sldMk cId="2858277977" sldId="523"/>
            <ac:spMk id="918" creationId="{686D4086-FC9C-4758-B8C0-7D646924D5E6}"/>
          </ac:spMkLst>
        </pc:spChg>
        <pc:spChg chg="mod">
          <ac:chgData name="Ragnhild Halvorsrud" userId="917ea340-fd63-490f-a7db-68428d24cf32" providerId="ADAL" clId="{3F26B701-AADC-4668-AAA4-FB7BA2B947B1}" dt="2020-06-19T09:18:12.801" v="5164"/>
          <ac:spMkLst>
            <pc:docMk/>
            <pc:sldMk cId="2858277977" sldId="523"/>
            <ac:spMk id="919" creationId="{3BC85987-23C8-4EB3-9BEF-244676313AEE}"/>
          </ac:spMkLst>
        </pc:spChg>
        <pc:spChg chg="mod">
          <ac:chgData name="Ragnhild Halvorsrud" userId="917ea340-fd63-490f-a7db-68428d24cf32" providerId="ADAL" clId="{3F26B701-AADC-4668-AAA4-FB7BA2B947B1}" dt="2020-06-19T09:18:12.801" v="5164"/>
          <ac:spMkLst>
            <pc:docMk/>
            <pc:sldMk cId="2858277977" sldId="523"/>
            <ac:spMk id="920" creationId="{D1E612AF-A5D6-4367-820B-D3805DA6A228}"/>
          </ac:spMkLst>
        </pc:spChg>
        <pc:spChg chg="mod">
          <ac:chgData name="Ragnhild Halvorsrud" userId="917ea340-fd63-490f-a7db-68428d24cf32" providerId="ADAL" clId="{3F26B701-AADC-4668-AAA4-FB7BA2B947B1}" dt="2020-06-19T09:18:12.801" v="5164"/>
          <ac:spMkLst>
            <pc:docMk/>
            <pc:sldMk cId="2858277977" sldId="523"/>
            <ac:spMk id="921" creationId="{A8E8668D-E933-47D3-BB73-29EE2D379985}"/>
          </ac:spMkLst>
        </pc:spChg>
        <pc:spChg chg="mod">
          <ac:chgData name="Ragnhild Halvorsrud" userId="917ea340-fd63-490f-a7db-68428d24cf32" providerId="ADAL" clId="{3F26B701-AADC-4668-AAA4-FB7BA2B947B1}" dt="2020-06-19T09:18:12.801" v="5164"/>
          <ac:spMkLst>
            <pc:docMk/>
            <pc:sldMk cId="2858277977" sldId="523"/>
            <ac:spMk id="922" creationId="{0D05182A-07AA-4D1F-9673-A31374788FE4}"/>
          </ac:spMkLst>
        </pc:spChg>
        <pc:spChg chg="mod">
          <ac:chgData name="Ragnhild Halvorsrud" userId="917ea340-fd63-490f-a7db-68428d24cf32" providerId="ADAL" clId="{3F26B701-AADC-4668-AAA4-FB7BA2B947B1}" dt="2020-06-19T09:18:12.801" v="5164"/>
          <ac:spMkLst>
            <pc:docMk/>
            <pc:sldMk cId="2858277977" sldId="523"/>
            <ac:spMk id="923" creationId="{E0A1AD72-F269-4376-B68F-45219A56BA07}"/>
          </ac:spMkLst>
        </pc:spChg>
        <pc:spChg chg="mod">
          <ac:chgData name="Ragnhild Halvorsrud" userId="917ea340-fd63-490f-a7db-68428d24cf32" providerId="ADAL" clId="{3F26B701-AADC-4668-AAA4-FB7BA2B947B1}" dt="2020-06-19T09:18:12.801" v="5164"/>
          <ac:spMkLst>
            <pc:docMk/>
            <pc:sldMk cId="2858277977" sldId="523"/>
            <ac:spMk id="924" creationId="{DDC6386F-A207-492F-B649-67D2B952435B}"/>
          </ac:spMkLst>
        </pc:spChg>
        <pc:spChg chg="mod">
          <ac:chgData name="Ragnhild Halvorsrud" userId="917ea340-fd63-490f-a7db-68428d24cf32" providerId="ADAL" clId="{3F26B701-AADC-4668-AAA4-FB7BA2B947B1}" dt="2020-06-19T09:18:12.801" v="5164"/>
          <ac:spMkLst>
            <pc:docMk/>
            <pc:sldMk cId="2858277977" sldId="523"/>
            <ac:spMk id="926" creationId="{7A6E2F92-7CC5-43D2-9543-3406A456A757}"/>
          </ac:spMkLst>
        </pc:spChg>
        <pc:spChg chg="mod">
          <ac:chgData name="Ragnhild Halvorsrud" userId="917ea340-fd63-490f-a7db-68428d24cf32" providerId="ADAL" clId="{3F26B701-AADC-4668-AAA4-FB7BA2B947B1}" dt="2020-06-19T09:18:12.801" v="5164"/>
          <ac:spMkLst>
            <pc:docMk/>
            <pc:sldMk cId="2858277977" sldId="523"/>
            <ac:spMk id="927" creationId="{001D6523-8D69-4EAF-942A-7BABBAE8788F}"/>
          </ac:spMkLst>
        </pc:spChg>
        <pc:spChg chg="mod">
          <ac:chgData name="Ragnhild Halvorsrud" userId="917ea340-fd63-490f-a7db-68428d24cf32" providerId="ADAL" clId="{3F26B701-AADC-4668-AAA4-FB7BA2B947B1}" dt="2020-06-19T09:18:12.801" v="5164"/>
          <ac:spMkLst>
            <pc:docMk/>
            <pc:sldMk cId="2858277977" sldId="523"/>
            <ac:spMk id="928" creationId="{A1CC82B2-56BF-4BC5-9B28-598238AC6862}"/>
          </ac:spMkLst>
        </pc:spChg>
        <pc:spChg chg="mod">
          <ac:chgData name="Ragnhild Halvorsrud" userId="917ea340-fd63-490f-a7db-68428d24cf32" providerId="ADAL" clId="{3F26B701-AADC-4668-AAA4-FB7BA2B947B1}" dt="2020-06-19T09:18:12.801" v="5164"/>
          <ac:spMkLst>
            <pc:docMk/>
            <pc:sldMk cId="2858277977" sldId="523"/>
            <ac:spMk id="929" creationId="{578CEE96-D018-43A7-8B27-668F981CB589}"/>
          </ac:spMkLst>
        </pc:spChg>
        <pc:spChg chg="mod">
          <ac:chgData name="Ragnhild Halvorsrud" userId="917ea340-fd63-490f-a7db-68428d24cf32" providerId="ADAL" clId="{3F26B701-AADC-4668-AAA4-FB7BA2B947B1}" dt="2020-06-19T09:18:12.801" v="5164"/>
          <ac:spMkLst>
            <pc:docMk/>
            <pc:sldMk cId="2858277977" sldId="523"/>
            <ac:spMk id="930" creationId="{0B2C5667-9FAE-4F6B-83B8-F358A234B39A}"/>
          </ac:spMkLst>
        </pc:spChg>
        <pc:spChg chg="mod">
          <ac:chgData name="Ragnhild Halvorsrud" userId="917ea340-fd63-490f-a7db-68428d24cf32" providerId="ADAL" clId="{3F26B701-AADC-4668-AAA4-FB7BA2B947B1}" dt="2020-06-19T09:18:12.801" v="5164"/>
          <ac:spMkLst>
            <pc:docMk/>
            <pc:sldMk cId="2858277977" sldId="523"/>
            <ac:spMk id="931" creationId="{494AABC3-0BE0-4C40-8FDD-54DA7C02E7F9}"/>
          </ac:spMkLst>
        </pc:spChg>
        <pc:spChg chg="mod">
          <ac:chgData name="Ragnhild Halvorsrud" userId="917ea340-fd63-490f-a7db-68428d24cf32" providerId="ADAL" clId="{3F26B701-AADC-4668-AAA4-FB7BA2B947B1}" dt="2020-06-19T09:18:12.801" v="5164"/>
          <ac:spMkLst>
            <pc:docMk/>
            <pc:sldMk cId="2858277977" sldId="523"/>
            <ac:spMk id="932" creationId="{C1D3A783-03BF-4D54-8D2A-806F899CA341}"/>
          </ac:spMkLst>
        </pc:spChg>
        <pc:spChg chg="mod">
          <ac:chgData name="Ragnhild Halvorsrud" userId="917ea340-fd63-490f-a7db-68428d24cf32" providerId="ADAL" clId="{3F26B701-AADC-4668-AAA4-FB7BA2B947B1}" dt="2020-06-19T09:18:12.801" v="5164"/>
          <ac:spMkLst>
            <pc:docMk/>
            <pc:sldMk cId="2858277977" sldId="523"/>
            <ac:spMk id="933" creationId="{45771FD0-301B-4F4B-9173-2B23A2142BE4}"/>
          </ac:spMkLst>
        </pc:spChg>
        <pc:spChg chg="mod">
          <ac:chgData name="Ragnhild Halvorsrud" userId="917ea340-fd63-490f-a7db-68428d24cf32" providerId="ADAL" clId="{3F26B701-AADC-4668-AAA4-FB7BA2B947B1}" dt="2020-06-19T09:18:12.801" v="5164"/>
          <ac:spMkLst>
            <pc:docMk/>
            <pc:sldMk cId="2858277977" sldId="523"/>
            <ac:spMk id="935" creationId="{D9E2EE67-2656-46B3-AA53-0E51FC5BAC80}"/>
          </ac:spMkLst>
        </pc:spChg>
        <pc:spChg chg="mod">
          <ac:chgData name="Ragnhild Halvorsrud" userId="917ea340-fd63-490f-a7db-68428d24cf32" providerId="ADAL" clId="{3F26B701-AADC-4668-AAA4-FB7BA2B947B1}" dt="2020-06-19T09:18:12.801" v="5164"/>
          <ac:spMkLst>
            <pc:docMk/>
            <pc:sldMk cId="2858277977" sldId="523"/>
            <ac:spMk id="936" creationId="{66708255-E4DC-4143-87A6-7D9F28CAE645}"/>
          </ac:spMkLst>
        </pc:spChg>
        <pc:spChg chg="mod">
          <ac:chgData name="Ragnhild Halvorsrud" userId="917ea340-fd63-490f-a7db-68428d24cf32" providerId="ADAL" clId="{3F26B701-AADC-4668-AAA4-FB7BA2B947B1}" dt="2020-06-19T09:18:12.801" v="5164"/>
          <ac:spMkLst>
            <pc:docMk/>
            <pc:sldMk cId="2858277977" sldId="523"/>
            <ac:spMk id="937" creationId="{732BD996-DE12-40AE-941A-074C86E351C0}"/>
          </ac:spMkLst>
        </pc:spChg>
        <pc:spChg chg="mod">
          <ac:chgData name="Ragnhild Halvorsrud" userId="917ea340-fd63-490f-a7db-68428d24cf32" providerId="ADAL" clId="{3F26B701-AADC-4668-AAA4-FB7BA2B947B1}" dt="2020-06-19T09:18:12.801" v="5164"/>
          <ac:spMkLst>
            <pc:docMk/>
            <pc:sldMk cId="2858277977" sldId="523"/>
            <ac:spMk id="938" creationId="{49428AA7-FEF8-4667-8564-F518941F02BA}"/>
          </ac:spMkLst>
        </pc:spChg>
        <pc:spChg chg="mod">
          <ac:chgData name="Ragnhild Halvorsrud" userId="917ea340-fd63-490f-a7db-68428d24cf32" providerId="ADAL" clId="{3F26B701-AADC-4668-AAA4-FB7BA2B947B1}" dt="2020-06-19T09:18:12.801" v="5164"/>
          <ac:spMkLst>
            <pc:docMk/>
            <pc:sldMk cId="2858277977" sldId="523"/>
            <ac:spMk id="939" creationId="{E7CC397C-F1D1-4892-9B52-1C772F71F03E}"/>
          </ac:spMkLst>
        </pc:spChg>
        <pc:spChg chg="mod">
          <ac:chgData name="Ragnhild Halvorsrud" userId="917ea340-fd63-490f-a7db-68428d24cf32" providerId="ADAL" clId="{3F26B701-AADC-4668-AAA4-FB7BA2B947B1}" dt="2020-06-19T09:18:12.801" v="5164"/>
          <ac:spMkLst>
            <pc:docMk/>
            <pc:sldMk cId="2858277977" sldId="523"/>
            <ac:spMk id="940" creationId="{90FA6660-7874-4A44-88BB-62A9A6BC0B5F}"/>
          </ac:spMkLst>
        </pc:spChg>
        <pc:spChg chg="mod">
          <ac:chgData name="Ragnhild Halvorsrud" userId="917ea340-fd63-490f-a7db-68428d24cf32" providerId="ADAL" clId="{3F26B701-AADC-4668-AAA4-FB7BA2B947B1}" dt="2020-06-19T09:18:12.801" v="5164"/>
          <ac:spMkLst>
            <pc:docMk/>
            <pc:sldMk cId="2858277977" sldId="523"/>
            <ac:spMk id="941" creationId="{EC3B71FF-ABEC-4ABF-B39D-4FD6854DD0C3}"/>
          </ac:spMkLst>
        </pc:spChg>
        <pc:spChg chg="mod">
          <ac:chgData name="Ragnhild Halvorsrud" userId="917ea340-fd63-490f-a7db-68428d24cf32" providerId="ADAL" clId="{3F26B701-AADC-4668-AAA4-FB7BA2B947B1}" dt="2020-06-19T09:18:12.801" v="5164"/>
          <ac:spMkLst>
            <pc:docMk/>
            <pc:sldMk cId="2858277977" sldId="523"/>
            <ac:spMk id="942" creationId="{B0ACA6F0-5ABA-49E7-8156-4FE5DF72741E}"/>
          </ac:spMkLst>
        </pc:spChg>
        <pc:spChg chg="mod">
          <ac:chgData name="Ragnhild Halvorsrud" userId="917ea340-fd63-490f-a7db-68428d24cf32" providerId="ADAL" clId="{3F26B701-AADC-4668-AAA4-FB7BA2B947B1}" dt="2020-06-19T09:18:12.801" v="5164"/>
          <ac:spMkLst>
            <pc:docMk/>
            <pc:sldMk cId="2858277977" sldId="523"/>
            <ac:spMk id="944" creationId="{EC00CA57-8676-4842-9F2E-64752D2CBBF4}"/>
          </ac:spMkLst>
        </pc:spChg>
        <pc:spChg chg="mod">
          <ac:chgData name="Ragnhild Halvorsrud" userId="917ea340-fd63-490f-a7db-68428d24cf32" providerId="ADAL" clId="{3F26B701-AADC-4668-AAA4-FB7BA2B947B1}" dt="2020-06-19T09:18:12.801" v="5164"/>
          <ac:spMkLst>
            <pc:docMk/>
            <pc:sldMk cId="2858277977" sldId="523"/>
            <ac:spMk id="945" creationId="{D7523D8D-431C-4633-94CF-D56439E99C9B}"/>
          </ac:spMkLst>
        </pc:spChg>
        <pc:spChg chg="mod">
          <ac:chgData name="Ragnhild Halvorsrud" userId="917ea340-fd63-490f-a7db-68428d24cf32" providerId="ADAL" clId="{3F26B701-AADC-4668-AAA4-FB7BA2B947B1}" dt="2020-06-19T09:18:12.801" v="5164"/>
          <ac:spMkLst>
            <pc:docMk/>
            <pc:sldMk cId="2858277977" sldId="523"/>
            <ac:spMk id="946" creationId="{A45C0D6C-2113-4B8B-A301-AF16C1AC6DFD}"/>
          </ac:spMkLst>
        </pc:spChg>
        <pc:spChg chg="mod">
          <ac:chgData name="Ragnhild Halvorsrud" userId="917ea340-fd63-490f-a7db-68428d24cf32" providerId="ADAL" clId="{3F26B701-AADC-4668-AAA4-FB7BA2B947B1}" dt="2020-06-19T09:18:12.801" v="5164"/>
          <ac:spMkLst>
            <pc:docMk/>
            <pc:sldMk cId="2858277977" sldId="523"/>
            <ac:spMk id="947" creationId="{7F5AFC0C-C874-4D79-9A26-F58A3ADB7092}"/>
          </ac:spMkLst>
        </pc:spChg>
        <pc:spChg chg="mod">
          <ac:chgData name="Ragnhild Halvorsrud" userId="917ea340-fd63-490f-a7db-68428d24cf32" providerId="ADAL" clId="{3F26B701-AADC-4668-AAA4-FB7BA2B947B1}" dt="2020-06-19T09:18:12.801" v="5164"/>
          <ac:spMkLst>
            <pc:docMk/>
            <pc:sldMk cId="2858277977" sldId="523"/>
            <ac:spMk id="948" creationId="{24FBD814-31B4-4429-8B6D-C0B289D0EA82}"/>
          </ac:spMkLst>
        </pc:spChg>
        <pc:spChg chg="mod">
          <ac:chgData name="Ragnhild Halvorsrud" userId="917ea340-fd63-490f-a7db-68428d24cf32" providerId="ADAL" clId="{3F26B701-AADC-4668-AAA4-FB7BA2B947B1}" dt="2020-06-19T09:18:12.801" v="5164"/>
          <ac:spMkLst>
            <pc:docMk/>
            <pc:sldMk cId="2858277977" sldId="523"/>
            <ac:spMk id="949" creationId="{6A8E7259-5C78-4EB5-9C1D-6AB86BA0D5E2}"/>
          </ac:spMkLst>
        </pc:spChg>
        <pc:spChg chg="mod">
          <ac:chgData name="Ragnhild Halvorsrud" userId="917ea340-fd63-490f-a7db-68428d24cf32" providerId="ADAL" clId="{3F26B701-AADC-4668-AAA4-FB7BA2B947B1}" dt="2020-06-19T09:18:12.801" v="5164"/>
          <ac:spMkLst>
            <pc:docMk/>
            <pc:sldMk cId="2858277977" sldId="523"/>
            <ac:spMk id="950" creationId="{5146EBF0-6608-4ADF-A589-B9AE470FF634}"/>
          </ac:spMkLst>
        </pc:spChg>
        <pc:spChg chg="mod">
          <ac:chgData name="Ragnhild Halvorsrud" userId="917ea340-fd63-490f-a7db-68428d24cf32" providerId="ADAL" clId="{3F26B701-AADC-4668-AAA4-FB7BA2B947B1}" dt="2020-06-19T09:18:12.801" v="5164"/>
          <ac:spMkLst>
            <pc:docMk/>
            <pc:sldMk cId="2858277977" sldId="523"/>
            <ac:spMk id="951" creationId="{4B9D19D0-64BC-4D97-A9A0-5107BDFD05C9}"/>
          </ac:spMkLst>
        </pc:spChg>
        <pc:spChg chg="mod">
          <ac:chgData name="Ragnhild Halvorsrud" userId="917ea340-fd63-490f-a7db-68428d24cf32" providerId="ADAL" clId="{3F26B701-AADC-4668-AAA4-FB7BA2B947B1}" dt="2020-06-19T09:18:12.801" v="5164"/>
          <ac:spMkLst>
            <pc:docMk/>
            <pc:sldMk cId="2858277977" sldId="523"/>
            <ac:spMk id="953" creationId="{C0B7F9CD-DF12-4303-A029-151013670E1C}"/>
          </ac:spMkLst>
        </pc:spChg>
        <pc:spChg chg="mod">
          <ac:chgData name="Ragnhild Halvorsrud" userId="917ea340-fd63-490f-a7db-68428d24cf32" providerId="ADAL" clId="{3F26B701-AADC-4668-AAA4-FB7BA2B947B1}" dt="2020-06-19T09:18:12.801" v="5164"/>
          <ac:spMkLst>
            <pc:docMk/>
            <pc:sldMk cId="2858277977" sldId="523"/>
            <ac:spMk id="954" creationId="{C0D99650-2B78-43CA-BF1F-227E69677899}"/>
          </ac:spMkLst>
        </pc:spChg>
        <pc:spChg chg="mod">
          <ac:chgData name="Ragnhild Halvorsrud" userId="917ea340-fd63-490f-a7db-68428d24cf32" providerId="ADAL" clId="{3F26B701-AADC-4668-AAA4-FB7BA2B947B1}" dt="2020-06-19T09:18:12.801" v="5164"/>
          <ac:spMkLst>
            <pc:docMk/>
            <pc:sldMk cId="2858277977" sldId="523"/>
            <ac:spMk id="955" creationId="{D0EF0853-DC72-4662-B61B-A1BC887A6522}"/>
          </ac:spMkLst>
        </pc:spChg>
        <pc:spChg chg="mod">
          <ac:chgData name="Ragnhild Halvorsrud" userId="917ea340-fd63-490f-a7db-68428d24cf32" providerId="ADAL" clId="{3F26B701-AADC-4668-AAA4-FB7BA2B947B1}" dt="2020-06-19T09:18:12.801" v="5164"/>
          <ac:spMkLst>
            <pc:docMk/>
            <pc:sldMk cId="2858277977" sldId="523"/>
            <ac:spMk id="956" creationId="{2CF8B3AA-3669-410F-BF32-FC9408828079}"/>
          </ac:spMkLst>
        </pc:spChg>
        <pc:spChg chg="mod">
          <ac:chgData name="Ragnhild Halvorsrud" userId="917ea340-fd63-490f-a7db-68428d24cf32" providerId="ADAL" clId="{3F26B701-AADC-4668-AAA4-FB7BA2B947B1}" dt="2020-06-19T09:18:12.801" v="5164"/>
          <ac:spMkLst>
            <pc:docMk/>
            <pc:sldMk cId="2858277977" sldId="523"/>
            <ac:spMk id="957" creationId="{8F954941-D1C5-476D-8D05-F0C05708AAFC}"/>
          </ac:spMkLst>
        </pc:spChg>
        <pc:spChg chg="mod">
          <ac:chgData name="Ragnhild Halvorsrud" userId="917ea340-fd63-490f-a7db-68428d24cf32" providerId="ADAL" clId="{3F26B701-AADC-4668-AAA4-FB7BA2B947B1}" dt="2020-06-19T09:18:12.801" v="5164"/>
          <ac:spMkLst>
            <pc:docMk/>
            <pc:sldMk cId="2858277977" sldId="523"/>
            <ac:spMk id="958" creationId="{A63FE7D6-40EB-4A6A-B191-347FBFDC44A6}"/>
          </ac:spMkLst>
        </pc:spChg>
        <pc:spChg chg="mod">
          <ac:chgData name="Ragnhild Halvorsrud" userId="917ea340-fd63-490f-a7db-68428d24cf32" providerId="ADAL" clId="{3F26B701-AADC-4668-AAA4-FB7BA2B947B1}" dt="2020-06-19T09:18:12.801" v="5164"/>
          <ac:spMkLst>
            <pc:docMk/>
            <pc:sldMk cId="2858277977" sldId="523"/>
            <ac:spMk id="959" creationId="{EA144FBC-8251-4CA2-ABA4-5651383EE05F}"/>
          </ac:spMkLst>
        </pc:spChg>
        <pc:spChg chg="mod">
          <ac:chgData name="Ragnhild Halvorsrud" userId="917ea340-fd63-490f-a7db-68428d24cf32" providerId="ADAL" clId="{3F26B701-AADC-4668-AAA4-FB7BA2B947B1}" dt="2020-06-19T09:18:12.801" v="5164"/>
          <ac:spMkLst>
            <pc:docMk/>
            <pc:sldMk cId="2858277977" sldId="523"/>
            <ac:spMk id="960" creationId="{89ADDC25-D495-42E1-9128-A59E044AF864}"/>
          </ac:spMkLst>
        </pc:spChg>
        <pc:spChg chg="mod">
          <ac:chgData name="Ragnhild Halvorsrud" userId="917ea340-fd63-490f-a7db-68428d24cf32" providerId="ADAL" clId="{3F26B701-AADC-4668-AAA4-FB7BA2B947B1}" dt="2020-06-19T09:18:12.801" v="5164"/>
          <ac:spMkLst>
            <pc:docMk/>
            <pc:sldMk cId="2858277977" sldId="523"/>
            <ac:spMk id="962" creationId="{C5C3C03E-90DA-48CF-8255-6011DF148C9D}"/>
          </ac:spMkLst>
        </pc:spChg>
        <pc:spChg chg="mod">
          <ac:chgData name="Ragnhild Halvorsrud" userId="917ea340-fd63-490f-a7db-68428d24cf32" providerId="ADAL" clId="{3F26B701-AADC-4668-AAA4-FB7BA2B947B1}" dt="2020-06-19T09:18:12.801" v="5164"/>
          <ac:spMkLst>
            <pc:docMk/>
            <pc:sldMk cId="2858277977" sldId="523"/>
            <ac:spMk id="963" creationId="{B1DF7B2B-24BD-4CE6-893F-D1F60B40960F}"/>
          </ac:spMkLst>
        </pc:spChg>
        <pc:spChg chg="mod">
          <ac:chgData name="Ragnhild Halvorsrud" userId="917ea340-fd63-490f-a7db-68428d24cf32" providerId="ADAL" clId="{3F26B701-AADC-4668-AAA4-FB7BA2B947B1}" dt="2020-06-19T09:18:12.801" v="5164"/>
          <ac:spMkLst>
            <pc:docMk/>
            <pc:sldMk cId="2858277977" sldId="523"/>
            <ac:spMk id="964" creationId="{F2E577E1-28DC-4E11-B26F-160404C24023}"/>
          </ac:spMkLst>
        </pc:spChg>
        <pc:spChg chg="mod">
          <ac:chgData name="Ragnhild Halvorsrud" userId="917ea340-fd63-490f-a7db-68428d24cf32" providerId="ADAL" clId="{3F26B701-AADC-4668-AAA4-FB7BA2B947B1}" dt="2020-06-19T09:18:12.801" v="5164"/>
          <ac:spMkLst>
            <pc:docMk/>
            <pc:sldMk cId="2858277977" sldId="523"/>
            <ac:spMk id="965" creationId="{E1B7F93C-9DE0-4C53-B9CB-9CB627A6308C}"/>
          </ac:spMkLst>
        </pc:spChg>
        <pc:spChg chg="mod">
          <ac:chgData name="Ragnhild Halvorsrud" userId="917ea340-fd63-490f-a7db-68428d24cf32" providerId="ADAL" clId="{3F26B701-AADC-4668-AAA4-FB7BA2B947B1}" dt="2020-06-19T09:18:12.801" v="5164"/>
          <ac:spMkLst>
            <pc:docMk/>
            <pc:sldMk cId="2858277977" sldId="523"/>
            <ac:spMk id="966" creationId="{0EA5DCD6-9821-4657-A91A-B0B2FD7AEEBE}"/>
          </ac:spMkLst>
        </pc:spChg>
        <pc:spChg chg="mod">
          <ac:chgData name="Ragnhild Halvorsrud" userId="917ea340-fd63-490f-a7db-68428d24cf32" providerId="ADAL" clId="{3F26B701-AADC-4668-AAA4-FB7BA2B947B1}" dt="2020-06-19T09:18:12.801" v="5164"/>
          <ac:spMkLst>
            <pc:docMk/>
            <pc:sldMk cId="2858277977" sldId="523"/>
            <ac:spMk id="967" creationId="{9EA1A132-A09C-46A3-95AE-069F21391CAC}"/>
          </ac:spMkLst>
        </pc:spChg>
        <pc:spChg chg="mod">
          <ac:chgData name="Ragnhild Halvorsrud" userId="917ea340-fd63-490f-a7db-68428d24cf32" providerId="ADAL" clId="{3F26B701-AADC-4668-AAA4-FB7BA2B947B1}" dt="2020-06-19T09:18:12.801" v="5164"/>
          <ac:spMkLst>
            <pc:docMk/>
            <pc:sldMk cId="2858277977" sldId="523"/>
            <ac:spMk id="968" creationId="{AAE49E1E-DAA5-4E7F-BD95-AF64E61CFA8E}"/>
          </ac:spMkLst>
        </pc:spChg>
        <pc:spChg chg="mod">
          <ac:chgData name="Ragnhild Halvorsrud" userId="917ea340-fd63-490f-a7db-68428d24cf32" providerId="ADAL" clId="{3F26B701-AADC-4668-AAA4-FB7BA2B947B1}" dt="2020-06-19T09:18:12.801" v="5164"/>
          <ac:spMkLst>
            <pc:docMk/>
            <pc:sldMk cId="2858277977" sldId="523"/>
            <ac:spMk id="969" creationId="{E68AA488-48D1-4462-B59A-D7379BD6C805}"/>
          </ac:spMkLst>
        </pc:spChg>
        <pc:spChg chg="mod">
          <ac:chgData name="Ragnhild Halvorsrud" userId="917ea340-fd63-490f-a7db-68428d24cf32" providerId="ADAL" clId="{3F26B701-AADC-4668-AAA4-FB7BA2B947B1}" dt="2020-06-19T09:18:12.801" v="5164"/>
          <ac:spMkLst>
            <pc:docMk/>
            <pc:sldMk cId="2858277977" sldId="523"/>
            <ac:spMk id="970" creationId="{A178801F-7FA1-4D79-BB36-0CFD33160DFF}"/>
          </ac:spMkLst>
        </pc:spChg>
        <pc:spChg chg="mod">
          <ac:chgData name="Ragnhild Halvorsrud" userId="917ea340-fd63-490f-a7db-68428d24cf32" providerId="ADAL" clId="{3F26B701-AADC-4668-AAA4-FB7BA2B947B1}" dt="2020-06-19T09:18:12.801" v="5164"/>
          <ac:spMkLst>
            <pc:docMk/>
            <pc:sldMk cId="2858277977" sldId="523"/>
            <ac:spMk id="971" creationId="{C55E2F26-16E3-41A1-ADF4-5CE333BA3799}"/>
          </ac:spMkLst>
        </pc:spChg>
        <pc:spChg chg="mod">
          <ac:chgData name="Ragnhild Halvorsrud" userId="917ea340-fd63-490f-a7db-68428d24cf32" providerId="ADAL" clId="{3F26B701-AADC-4668-AAA4-FB7BA2B947B1}" dt="2020-06-19T09:18:12.801" v="5164"/>
          <ac:spMkLst>
            <pc:docMk/>
            <pc:sldMk cId="2858277977" sldId="523"/>
            <ac:spMk id="972" creationId="{B353BCA5-3D18-450E-9DE4-69CE823806A8}"/>
          </ac:spMkLst>
        </pc:spChg>
        <pc:spChg chg="mod">
          <ac:chgData name="Ragnhild Halvorsrud" userId="917ea340-fd63-490f-a7db-68428d24cf32" providerId="ADAL" clId="{3F26B701-AADC-4668-AAA4-FB7BA2B947B1}" dt="2020-06-19T09:18:12.801" v="5164"/>
          <ac:spMkLst>
            <pc:docMk/>
            <pc:sldMk cId="2858277977" sldId="523"/>
            <ac:spMk id="973" creationId="{354C2403-119B-4089-AB6C-85FDCACC62FD}"/>
          </ac:spMkLst>
        </pc:spChg>
        <pc:spChg chg="mod">
          <ac:chgData name="Ragnhild Halvorsrud" userId="917ea340-fd63-490f-a7db-68428d24cf32" providerId="ADAL" clId="{3F26B701-AADC-4668-AAA4-FB7BA2B947B1}" dt="2020-06-19T09:18:12.801" v="5164"/>
          <ac:spMkLst>
            <pc:docMk/>
            <pc:sldMk cId="2858277977" sldId="523"/>
            <ac:spMk id="974" creationId="{006E581F-0FAD-42AE-8177-FF0B179D4273}"/>
          </ac:spMkLst>
        </pc:spChg>
        <pc:spChg chg="mod">
          <ac:chgData name="Ragnhild Halvorsrud" userId="917ea340-fd63-490f-a7db-68428d24cf32" providerId="ADAL" clId="{3F26B701-AADC-4668-AAA4-FB7BA2B947B1}" dt="2020-06-19T09:18:12.801" v="5164"/>
          <ac:spMkLst>
            <pc:docMk/>
            <pc:sldMk cId="2858277977" sldId="523"/>
            <ac:spMk id="975" creationId="{F2FC78B4-00A8-470E-A98C-5265363A3A95}"/>
          </ac:spMkLst>
        </pc:spChg>
        <pc:spChg chg="add del mod">
          <ac:chgData name="Ragnhild Halvorsrud" userId="917ea340-fd63-490f-a7db-68428d24cf32" providerId="ADAL" clId="{3F26B701-AADC-4668-AAA4-FB7BA2B947B1}" dt="2020-06-19T09:18:16.536" v="5165"/>
          <ac:spMkLst>
            <pc:docMk/>
            <pc:sldMk cId="2858277977" sldId="523"/>
            <ac:spMk id="987" creationId="{CF1B1E71-EFED-4A89-983A-1BCBCA50D710}"/>
          </ac:spMkLst>
        </pc:spChg>
        <pc:spChg chg="add del mod">
          <ac:chgData name="Ragnhild Halvorsrud" userId="917ea340-fd63-490f-a7db-68428d24cf32" providerId="ADAL" clId="{3F26B701-AADC-4668-AAA4-FB7BA2B947B1}" dt="2020-06-19T09:18:16.536" v="5165"/>
          <ac:spMkLst>
            <pc:docMk/>
            <pc:sldMk cId="2858277977" sldId="523"/>
            <ac:spMk id="988" creationId="{4D2F0D67-05F8-4BC7-A58C-C62AE8663869}"/>
          </ac:spMkLst>
        </pc:spChg>
        <pc:spChg chg="add del mod">
          <ac:chgData name="Ragnhild Halvorsrud" userId="917ea340-fd63-490f-a7db-68428d24cf32" providerId="ADAL" clId="{3F26B701-AADC-4668-AAA4-FB7BA2B947B1}" dt="2020-06-19T09:18:16.536" v="5165"/>
          <ac:spMkLst>
            <pc:docMk/>
            <pc:sldMk cId="2858277977" sldId="523"/>
            <ac:spMk id="989" creationId="{8D5A7867-590C-4102-B355-D5053CB6D5CF}"/>
          </ac:spMkLst>
        </pc:spChg>
        <pc:spChg chg="add del mod">
          <ac:chgData name="Ragnhild Halvorsrud" userId="917ea340-fd63-490f-a7db-68428d24cf32" providerId="ADAL" clId="{3F26B701-AADC-4668-AAA4-FB7BA2B947B1}" dt="2020-06-19T09:18:16.536" v="5165"/>
          <ac:spMkLst>
            <pc:docMk/>
            <pc:sldMk cId="2858277977" sldId="523"/>
            <ac:spMk id="990" creationId="{78DDC095-6523-405A-8F59-AEEFABAD4B27}"/>
          </ac:spMkLst>
        </pc:spChg>
        <pc:spChg chg="add del mod">
          <ac:chgData name="Ragnhild Halvorsrud" userId="917ea340-fd63-490f-a7db-68428d24cf32" providerId="ADAL" clId="{3F26B701-AADC-4668-AAA4-FB7BA2B947B1}" dt="2020-06-19T09:18:16.536" v="5165"/>
          <ac:spMkLst>
            <pc:docMk/>
            <pc:sldMk cId="2858277977" sldId="523"/>
            <ac:spMk id="991" creationId="{C2D55C4E-545A-4C7B-A2B8-32D0028DEA38}"/>
          </ac:spMkLst>
        </pc:spChg>
        <pc:spChg chg="add del mod">
          <ac:chgData name="Ragnhild Halvorsrud" userId="917ea340-fd63-490f-a7db-68428d24cf32" providerId="ADAL" clId="{3F26B701-AADC-4668-AAA4-FB7BA2B947B1}" dt="2020-06-19T09:18:16.536" v="5165"/>
          <ac:spMkLst>
            <pc:docMk/>
            <pc:sldMk cId="2858277977" sldId="523"/>
            <ac:spMk id="992" creationId="{C38E2949-5BB3-4173-A4AB-4F1F492D87BE}"/>
          </ac:spMkLst>
        </pc:spChg>
        <pc:spChg chg="add del mod">
          <ac:chgData name="Ragnhild Halvorsrud" userId="917ea340-fd63-490f-a7db-68428d24cf32" providerId="ADAL" clId="{3F26B701-AADC-4668-AAA4-FB7BA2B947B1}" dt="2020-06-19T09:18:16.536" v="5165"/>
          <ac:spMkLst>
            <pc:docMk/>
            <pc:sldMk cId="2858277977" sldId="523"/>
            <ac:spMk id="994" creationId="{6648A9C2-D76B-4232-A22D-F7A1F1AB23E6}"/>
          </ac:spMkLst>
        </pc:spChg>
        <pc:spChg chg="add del mod">
          <ac:chgData name="Ragnhild Halvorsrud" userId="917ea340-fd63-490f-a7db-68428d24cf32" providerId="ADAL" clId="{3F26B701-AADC-4668-AAA4-FB7BA2B947B1}" dt="2020-06-19T09:18:16.536" v="5165"/>
          <ac:spMkLst>
            <pc:docMk/>
            <pc:sldMk cId="2858277977" sldId="523"/>
            <ac:spMk id="995" creationId="{839C425D-4738-40CE-866C-6B297A752CBB}"/>
          </ac:spMkLst>
        </pc:spChg>
        <pc:spChg chg="add del mod">
          <ac:chgData name="Ragnhild Halvorsrud" userId="917ea340-fd63-490f-a7db-68428d24cf32" providerId="ADAL" clId="{3F26B701-AADC-4668-AAA4-FB7BA2B947B1}" dt="2020-06-19T09:18:16.536" v="5165"/>
          <ac:spMkLst>
            <pc:docMk/>
            <pc:sldMk cId="2858277977" sldId="523"/>
            <ac:spMk id="996" creationId="{1990C02B-3011-4B3C-A744-CBB9DBEEF30D}"/>
          </ac:spMkLst>
        </pc:spChg>
        <pc:spChg chg="add del mod">
          <ac:chgData name="Ragnhild Halvorsrud" userId="917ea340-fd63-490f-a7db-68428d24cf32" providerId="ADAL" clId="{3F26B701-AADC-4668-AAA4-FB7BA2B947B1}" dt="2020-06-19T09:18:16.536" v="5165"/>
          <ac:spMkLst>
            <pc:docMk/>
            <pc:sldMk cId="2858277977" sldId="523"/>
            <ac:spMk id="997" creationId="{E21564A9-BBD9-4D5E-A26A-E21E2FC1150E}"/>
          </ac:spMkLst>
        </pc:spChg>
        <pc:spChg chg="add del mod">
          <ac:chgData name="Ragnhild Halvorsrud" userId="917ea340-fd63-490f-a7db-68428d24cf32" providerId="ADAL" clId="{3F26B701-AADC-4668-AAA4-FB7BA2B947B1}" dt="2020-06-19T09:18:16.536" v="5165"/>
          <ac:spMkLst>
            <pc:docMk/>
            <pc:sldMk cId="2858277977" sldId="523"/>
            <ac:spMk id="998" creationId="{D5F07C2B-049F-45BB-A04E-56186D6DA782}"/>
          </ac:spMkLst>
        </pc:spChg>
        <pc:spChg chg="add del mod">
          <ac:chgData name="Ragnhild Halvorsrud" userId="917ea340-fd63-490f-a7db-68428d24cf32" providerId="ADAL" clId="{3F26B701-AADC-4668-AAA4-FB7BA2B947B1}" dt="2020-06-19T09:18:16.536" v="5165"/>
          <ac:spMkLst>
            <pc:docMk/>
            <pc:sldMk cId="2858277977" sldId="523"/>
            <ac:spMk id="999" creationId="{ED9C258D-FD43-41DE-8E63-BD7F98B53C6C}"/>
          </ac:spMkLst>
        </pc:spChg>
        <pc:spChg chg="add del mod">
          <ac:chgData name="Ragnhild Halvorsrud" userId="917ea340-fd63-490f-a7db-68428d24cf32" providerId="ADAL" clId="{3F26B701-AADC-4668-AAA4-FB7BA2B947B1}" dt="2020-06-19T09:18:16.536" v="5165"/>
          <ac:spMkLst>
            <pc:docMk/>
            <pc:sldMk cId="2858277977" sldId="523"/>
            <ac:spMk id="1001" creationId="{0CDEEC13-33CB-4157-8FEB-78A2061C42D8}"/>
          </ac:spMkLst>
        </pc:spChg>
        <pc:spChg chg="add del mod">
          <ac:chgData name="Ragnhild Halvorsrud" userId="917ea340-fd63-490f-a7db-68428d24cf32" providerId="ADAL" clId="{3F26B701-AADC-4668-AAA4-FB7BA2B947B1}" dt="2020-06-19T09:18:16.536" v="5165"/>
          <ac:spMkLst>
            <pc:docMk/>
            <pc:sldMk cId="2858277977" sldId="523"/>
            <ac:spMk id="1002" creationId="{E9EE6D0E-A876-4660-8377-891BD3DDA6B6}"/>
          </ac:spMkLst>
        </pc:spChg>
        <pc:spChg chg="add del mod">
          <ac:chgData name="Ragnhild Halvorsrud" userId="917ea340-fd63-490f-a7db-68428d24cf32" providerId="ADAL" clId="{3F26B701-AADC-4668-AAA4-FB7BA2B947B1}" dt="2020-06-19T09:18:16.536" v="5165"/>
          <ac:spMkLst>
            <pc:docMk/>
            <pc:sldMk cId="2858277977" sldId="523"/>
            <ac:spMk id="1003" creationId="{099AF986-41C0-4F78-A9F8-F6B67C12EC2A}"/>
          </ac:spMkLst>
        </pc:spChg>
        <pc:spChg chg="add del mod">
          <ac:chgData name="Ragnhild Halvorsrud" userId="917ea340-fd63-490f-a7db-68428d24cf32" providerId="ADAL" clId="{3F26B701-AADC-4668-AAA4-FB7BA2B947B1}" dt="2020-06-19T09:18:16.536" v="5165"/>
          <ac:spMkLst>
            <pc:docMk/>
            <pc:sldMk cId="2858277977" sldId="523"/>
            <ac:spMk id="1004" creationId="{BBAB052F-8D65-45D5-B522-D8C9EF86784D}"/>
          </ac:spMkLst>
        </pc:spChg>
        <pc:spChg chg="add del mod">
          <ac:chgData name="Ragnhild Halvorsrud" userId="917ea340-fd63-490f-a7db-68428d24cf32" providerId="ADAL" clId="{3F26B701-AADC-4668-AAA4-FB7BA2B947B1}" dt="2020-06-19T09:18:16.536" v="5165"/>
          <ac:spMkLst>
            <pc:docMk/>
            <pc:sldMk cId="2858277977" sldId="523"/>
            <ac:spMk id="1005" creationId="{92279511-4F6B-4BD8-AAB1-B7188AE06BD2}"/>
          </ac:spMkLst>
        </pc:spChg>
        <pc:spChg chg="add del mod">
          <ac:chgData name="Ragnhild Halvorsrud" userId="917ea340-fd63-490f-a7db-68428d24cf32" providerId="ADAL" clId="{3F26B701-AADC-4668-AAA4-FB7BA2B947B1}" dt="2020-06-19T09:18:16.536" v="5165"/>
          <ac:spMkLst>
            <pc:docMk/>
            <pc:sldMk cId="2858277977" sldId="523"/>
            <ac:spMk id="1006" creationId="{F6A792DD-25B7-40CE-878C-35435F146A2B}"/>
          </ac:spMkLst>
        </pc:spChg>
        <pc:spChg chg="add del mod">
          <ac:chgData name="Ragnhild Halvorsrud" userId="917ea340-fd63-490f-a7db-68428d24cf32" providerId="ADAL" clId="{3F26B701-AADC-4668-AAA4-FB7BA2B947B1}" dt="2020-06-19T09:18:16.536" v="5165"/>
          <ac:spMkLst>
            <pc:docMk/>
            <pc:sldMk cId="2858277977" sldId="523"/>
            <ac:spMk id="1008" creationId="{1453F18A-50E2-452D-818E-55B7E28B90D8}"/>
          </ac:spMkLst>
        </pc:spChg>
        <pc:spChg chg="add del mod">
          <ac:chgData name="Ragnhild Halvorsrud" userId="917ea340-fd63-490f-a7db-68428d24cf32" providerId="ADAL" clId="{3F26B701-AADC-4668-AAA4-FB7BA2B947B1}" dt="2020-06-19T09:18:16.536" v="5165"/>
          <ac:spMkLst>
            <pc:docMk/>
            <pc:sldMk cId="2858277977" sldId="523"/>
            <ac:spMk id="1009" creationId="{F7019C96-79D3-4238-BD4D-26AB7C3BCCB8}"/>
          </ac:spMkLst>
        </pc:spChg>
        <pc:spChg chg="add del mod">
          <ac:chgData name="Ragnhild Halvorsrud" userId="917ea340-fd63-490f-a7db-68428d24cf32" providerId="ADAL" clId="{3F26B701-AADC-4668-AAA4-FB7BA2B947B1}" dt="2020-06-19T09:18:16.536" v="5165"/>
          <ac:spMkLst>
            <pc:docMk/>
            <pc:sldMk cId="2858277977" sldId="523"/>
            <ac:spMk id="1010" creationId="{A95F6052-B84D-4CCC-8834-3334C37CFDC7}"/>
          </ac:spMkLst>
        </pc:spChg>
        <pc:spChg chg="add del mod">
          <ac:chgData name="Ragnhild Halvorsrud" userId="917ea340-fd63-490f-a7db-68428d24cf32" providerId="ADAL" clId="{3F26B701-AADC-4668-AAA4-FB7BA2B947B1}" dt="2020-06-19T09:18:16.536" v="5165"/>
          <ac:spMkLst>
            <pc:docMk/>
            <pc:sldMk cId="2858277977" sldId="523"/>
            <ac:spMk id="1011" creationId="{5605A2EC-BDE2-410B-BFE3-9FEAA31E4DBC}"/>
          </ac:spMkLst>
        </pc:spChg>
        <pc:spChg chg="add del mod">
          <ac:chgData name="Ragnhild Halvorsrud" userId="917ea340-fd63-490f-a7db-68428d24cf32" providerId="ADAL" clId="{3F26B701-AADC-4668-AAA4-FB7BA2B947B1}" dt="2020-06-19T09:18:16.536" v="5165"/>
          <ac:spMkLst>
            <pc:docMk/>
            <pc:sldMk cId="2858277977" sldId="523"/>
            <ac:spMk id="1012" creationId="{B4B78B32-C763-4512-AEE2-F23849304CC6}"/>
          </ac:spMkLst>
        </pc:spChg>
        <pc:spChg chg="add del mod">
          <ac:chgData name="Ragnhild Halvorsrud" userId="917ea340-fd63-490f-a7db-68428d24cf32" providerId="ADAL" clId="{3F26B701-AADC-4668-AAA4-FB7BA2B947B1}" dt="2020-06-19T09:18:16.536" v="5165"/>
          <ac:spMkLst>
            <pc:docMk/>
            <pc:sldMk cId="2858277977" sldId="523"/>
            <ac:spMk id="1013" creationId="{116E1B96-555D-4589-9FE6-ECECCE1BFC32}"/>
          </ac:spMkLst>
        </pc:spChg>
        <pc:spChg chg="add del mod">
          <ac:chgData name="Ragnhild Halvorsrud" userId="917ea340-fd63-490f-a7db-68428d24cf32" providerId="ADAL" clId="{3F26B701-AADC-4668-AAA4-FB7BA2B947B1}" dt="2020-06-19T09:18:16.536" v="5165"/>
          <ac:spMkLst>
            <pc:docMk/>
            <pc:sldMk cId="2858277977" sldId="523"/>
            <ac:spMk id="1015" creationId="{DFBB2688-4470-473A-B7B6-A276740BA47D}"/>
          </ac:spMkLst>
        </pc:spChg>
        <pc:spChg chg="add del mod">
          <ac:chgData name="Ragnhild Halvorsrud" userId="917ea340-fd63-490f-a7db-68428d24cf32" providerId="ADAL" clId="{3F26B701-AADC-4668-AAA4-FB7BA2B947B1}" dt="2020-06-19T09:18:16.536" v="5165"/>
          <ac:spMkLst>
            <pc:docMk/>
            <pc:sldMk cId="2858277977" sldId="523"/>
            <ac:spMk id="1016" creationId="{49EE6D27-87FA-46B1-971F-2B9C405C3E39}"/>
          </ac:spMkLst>
        </pc:spChg>
        <pc:spChg chg="add del mod">
          <ac:chgData name="Ragnhild Halvorsrud" userId="917ea340-fd63-490f-a7db-68428d24cf32" providerId="ADAL" clId="{3F26B701-AADC-4668-AAA4-FB7BA2B947B1}" dt="2020-06-19T09:18:16.536" v="5165"/>
          <ac:spMkLst>
            <pc:docMk/>
            <pc:sldMk cId="2858277977" sldId="523"/>
            <ac:spMk id="1017" creationId="{DEF13555-EC7B-48A7-8F8F-94465B0361B6}"/>
          </ac:spMkLst>
        </pc:spChg>
        <pc:spChg chg="add del mod">
          <ac:chgData name="Ragnhild Halvorsrud" userId="917ea340-fd63-490f-a7db-68428d24cf32" providerId="ADAL" clId="{3F26B701-AADC-4668-AAA4-FB7BA2B947B1}" dt="2020-06-19T09:18:16.536" v="5165"/>
          <ac:spMkLst>
            <pc:docMk/>
            <pc:sldMk cId="2858277977" sldId="523"/>
            <ac:spMk id="1018" creationId="{4E8654FA-0EC6-4FDE-A822-6F31A9226C6B}"/>
          </ac:spMkLst>
        </pc:spChg>
        <pc:spChg chg="add del mod">
          <ac:chgData name="Ragnhild Halvorsrud" userId="917ea340-fd63-490f-a7db-68428d24cf32" providerId="ADAL" clId="{3F26B701-AADC-4668-AAA4-FB7BA2B947B1}" dt="2020-06-19T09:18:16.536" v="5165"/>
          <ac:spMkLst>
            <pc:docMk/>
            <pc:sldMk cId="2858277977" sldId="523"/>
            <ac:spMk id="1019" creationId="{37457354-3DF6-430A-B9B7-41A197B61D5D}"/>
          </ac:spMkLst>
        </pc:spChg>
        <pc:spChg chg="add del mod">
          <ac:chgData name="Ragnhild Halvorsrud" userId="917ea340-fd63-490f-a7db-68428d24cf32" providerId="ADAL" clId="{3F26B701-AADC-4668-AAA4-FB7BA2B947B1}" dt="2020-06-19T09:18:16.536" v="5165"/>
          <ac:spMkLst>
            <pc:docMk/>
            <pc:sldMk cId="2858277977" sldId="523"/>
            <ac:spMk id="1020" creationId="{70903653-D5F5-44EF-837E-9F042EAFB786}"/>
          </ac:spMkLst>
        </pc:spChg>
        <pc:spChg chg="add del mod">
          <ac:chgData name="Ragnhild Halvorsrud" userId="917ea340-fd63-490f-a7db-68428d24cf32" providerId="ADAL" clId="{3F26B701-AADC-4668-AAA4-FB7BA2B947B1}" dt="2020-06-19T09:18:16.536" v="5165"/>
          <ac:spMkLst>
            <pc:docMk/>
            <pc:sldMk cId="2858277977" sldId="523"/>
            <ac:spMk id="1021" creationId="{A8F921C5-49F8-4777-A22F-559167378DED}"/>
          </ac:spMkLst>
        </pc:spChg>
        <pc:spChg chg="add del mod">
          <ac:chgData name="Ragnhild Halvorsrud" userId="917ea340-fd63-490f-a7db-68428d24cf32" providerId="ADAL" clId="{3F26B701-AADC-4668-AAA4-FB7BA2B947B1}" dt="2020-06-19T09:18:16.536" v="5165"/>
          <ac:spMkLst>
            <pc:docMk/>
            <pc:sldMk cId="2858277977" sldId="523"/>
            <ac:spMk id="1022" creationId="{766866D4-C19C-44B7-8270-06A28D7F27FB}"/>
          </ac:spMkLst>
        </pc:spChg>
        <pc:spChg chg="add del mod">
          <ac:chgData name="Ragnhild Halvorsrud" userId="917ea340-fd63-490f-a7db-68428d24cf32" providerId="ADAL" clId="{3F26B701-AADC-4668-AAA4-FB7BA2B947B1}" dt="2020-06-19T09:18:16.536" v="5165"/>
          <ac:spMkLst>
            <pc:docMk/>
            <pc:sldMk cId="2858277977" sldId="523"/>
            <ac:spMk id="1023" creationId="{0B222818-014C-42D6-84D3-5E1991A591E1}"/>
          </ac:spMkLst>
        </pc:spChg>
        <pc:spChg chg="add del mod">
          <ac:chgData name="Ragnhild Halvorsrud" userId="917ea340-fd63-490f-a7db-68428d24cf32" providerId="ADAL" clId="{3F26B701-AADC-4668-AAA4-FB7BA2B947B1}" dt="2020-06-19T09:18:16.536" v="5165"/>
          <ac:spMkLst>
            <pc:docMk/>
            <pc:sldMk cId="2858277977" sldId="523"/>
            <ac:spMk id="1024" creationId="{B8471044-D725-4AD8-B14E-3547A71CB79B}"/>
          </ac:spMkLst>
        </pc:spChg>
        <pc:spChg chg="add del mod">
          <ac:chgData name="Ragnhild Halvorsrud" userId="917ea340-fd63-490f-a7db-68428d24cf32" providerId="ADAL" clId="{3F26B701-AADC-4668-AAA4-FB7BA2B947B1}" dt="2020-06-19T09:18:16.536" v="5165"/>
          <ac:spMkLst>
            <pc:docMk/>
            <pc:sldMk cId="2858277977" sldId="523"/>
            <ac:spMk id="1025" creationId="{FA7D01AA-7483-4BAD-9362-613E635ED0F6}"/>
          </ac:spMkLst>
        </pc:spChg>
        <pc:spChg chg="mod">
          <ac:chgData name="Ragnhild Halvorsrud" userId="917ea340-fd63-490f-a7db-68428d24cf32" providerId="ADAL" clId="{3F26B701-AADC-4668-AAA4-FB7BA2B947B1}" dt="2020-06-19T09:18:12.801" v="5164"/>
          <ac:spMkLst>
            <pc:docMk/>
            <pc:sldMk cId="2858277977" sldId="523"/>
            <ac:spMk id="1036" creationId="{B5D0DAE5-FD72-4200-A656-45C3660BFBCC}"/>
          </ac:spMkLst>
        </pc:spChg>
        <pc:spChg chg="mod">
          <ac:chgData name="Ragnhild Halvorsrud" userId="917ea340-fd63-490f-a7db-68428d24cf32" providerId="ADAL" clId="{3F26B701-AADC-4668-AAA4-FB7BA2B947B1}" dt="2020-06-19T09:18:12.801" v="5164"/>
          <ac:spMkLst>
            <pc:docMk/>
            <pc:sldMk cId="2858277977" sldId="523"/>
            <ac:spMk id="1037" creationId="{91018C08-AF9E-477D-884A-9046D54C1396}"/>
          </ac:spMkLst>
        </pc:spChg>
        <pc:spChg chg="mod">
          <ac:chgData name="Ragnhild Halvorsrud" userId="917ea340-fd63-490f-a7db-68428d24cf32" providerId="ADAL" clId="{3F26B701-AADC-4668-AAA4-FB7BA2B947B1}" dt="2020-06-19T09:18:12.801" v="5164"/>
          <ac:spMkLst>
            <pc:docMk/>
            <pc:sldMk cId="2858277977" sldId="523"/>
            <ac:spMk id="1038" creationId="{72C2E827-2B62-46C9-A012-E3D4A4E8E4EE}"/>
          </ac:spMkLst>
        </pc:spChg>
        <pc:spChg chg="mod">
          <ac:chgData name="Ragnhild Halvorsrud" userId="917ea340-fd63-490f-a7db-68428d24cf32" providerId="ADAL" clId="{3F26B701-AADC-4668-AAA4-FB7BA2B947B1}" dt="2020-06-19T09:18:12.801" v="5164"/>
          <ac:spMkLst>
            <pc:docMk/>
            <pc:sldMk cId="2858277977" sldId="523"/>
            <ac:spMk id="1039" creationId="{945DC3FF-DB48-4F11-83A8-8A00E24EA563}"/>
          </ac:spMkLst>
        </pc:spChg>
        <pc:spChg chg="mod">
          <ac:chgData name="Ragnhild Halvorsrud" userId="917ea340-fd63-490f-a7db-68428d24cf32" providerId="ADAL" clId="{3F26B701-AADC-4668-AAA4-FB7BA2B947B1}" dt="2020-06-19T09:18:12.801" v="5164"/>
          <ac:spMkLst>
            <pc:docMk/>
            <pc:sldMk cId="2858277977" sldId="523"/>
            <ac:spMk id="1040" creationId="{833BF86B-79BD-48CA-A5E4-6BC0E3850BEF}"/>
          </ac:spMkLst>
        </pc:spChg>
        <pc:spChg chg="mod">
          <ac:chgData name="Ragnhild Halvorsrud" userId="917ea340-fd63-490f-a7db-68428d24cf32" providerId="ADAL" clId="{3F26B701-AADC-4668-AAA4-FB7BA2B947B1}" dt="2020-06-19T09:18:12.801" v="5164"/>
          <ac:spMkLst>
            <pc:docMk/>
            <pc:sldMk cId="2858277977" sldId="523"/>
            <ac:spMk id="1041" creationId="{87B8CC87-3995-4402-81C7-EACAE6E5B32D}"/>
          </ac:spMkLst>
        </pc:spChg>
        <pc:spChg chg="mod">
          <ac:chgData name="Ragnhild Halvorsrud" userId="917ea340-fd63-490f-a7db-68428d24cf32" providerId="ADAL" clId="{3F26B701-AADC-4668-AAA4-FB7BA2B947B1}" dt="2020-06-19T09:18:12.801" v="5164"/>
          <ac:spMkLst>
            <pc:docMk/>
            <pc:sldMk cId="2858277977" sldId="523"/>
            <ac:spMk id="1042" creationId="{A54CFAE9-99FD-40D0-B8D0-B0C5470742E4}"/>
          </ac:spMkLst>
        </pc:spChg>
        <pc:spChg chg="mod">
          <ac:chgData name="Ragnhild Halvorsrud" userId="917ea340-fd63-490f-a7db-68428d24cf32" providerId="ADAL" clId="{3F26B701-AADC-4668-AAA4-FB7BA2B947B1}" dt="2020-06-19T09:18:12.801" v="5164"/>
          <ac:spMkLst>
            <pc:docMk/>
            <pc:sldMk cId="2858277977" sldId="523"/>
            <ac:spMk id="1044" creationId="{24012D33-3B51-4136-9224-FC369EA0DF71}"/>
          </ac:spMkLst>
        </pc:spChg>
        <pc:spChg chg="mod">
          <ac:chgData name="Ragnhild Halvorsrud" userId="917ea340-fd63-490f-a7db-68428d24cf32" providerId="ADAL" clId="{3F26B701-AADC-4668-AAA4-FB7BA2B947B1}" dt="2020-06-19T09:18:12.801" v="5164"/>
          <ac:spMkLst>
            <pc:docMk/>
            <pc:sldMk cId="2858277977" sldId="523"/>
            <ac:spMk id="1045" creationId="{A997CE38-4797-4CDC-B0FC-C0BD0D8AE33E}"/>
          </ac:spMkLst>
        </pc:spChg>
        <pc:spChg chg="mod">
          <ac:chgData name="Ragnhild Halvorsrud" userId="917ea340-fd63-490f-a7db-68428d24cf32" providerId="ADAL" clId="{3F26B701-AADC-4668-AAA4-FB7BA2B947B1}" dt="2020-06-19T09:18:12.801" v="5164"/>
          <ac:spMkLst>
            <pc:docMk/>
            <pc:sldMk cId="2858277977" sldId="523"/>
            <ac:spMk id="1046" creationId="{E9D80CF9-A324-41F1-8423-A4E764955EE5}"/>
          </ac:spMkLst>
        </pc:spChg>
        <pc:spChg chg="mod">
          <ac:chgData name="Ragnhild Halvorsrud" userId="917ea340-fd63-490f-a7db-68428d24cf32" providerId="ADAL" clId="{3F26B701-AADC-4668-AAA4-FB7BA2B947B1}" dt="2020-06-19T09:18:12.801" v="5164"/>
          <ac:spMkLst>
            <pc:docMk/>
            <pc:sldMk cId="2858277977" sldId="523"/>
            <ac:spMk id="1047" creationId="{F4F2F40A-6F55-46EE-9B6D-A87B2429ED81}"/>
          </ac:spMkLst>
        </pc:spChg>
        <pc:spChg chg="mod">
          <ac:chgData name="Ragnhild Halvorsrud" userId="917ea340-fd63-490f-a7db-68428d24cf32" providerId="ADAL" clId="{3F26B701-AADC-4668-AAA4-FB7BA2B947B1}" dt="2020-06-19T09:18:12.801" v="5164"/>
          <ac:spMkLst>
            <pc:docMk/>
            <pc:sldMk cId="2858277977" sldId="523"/>
            <ac:spMk id="1048" creationId="{9B7429A8-3161-4C6B-B320-FFAD76B8B54A}"/>
          </ac:spMkLst>
        </pc:spChg>
        <pc:spChg chg="mod">
          <ac:chgData name="Ragnhild Halvorsrud" userId="917ea340-fd63-490f-a7db-68428d24cf32" providerId="ADAL" clId="{3F26B701-AADC-4668-AAA4-FB7BA2B947B1}" dt="2020-06-19T09:18:12.801" v="5164"/>
          <ac:spMkLst>
            <pc:docMk/>
            <pc:sldMk cId="2858277977" sldId="523"/>
            <ac:spMk id="1049" creationId="{1017EB3D-E7E6-4A3D-B082-AE13233E5DD8}"/>
          </ac:spMkLst>
        </pc:spChg>
        <pc:spChg chg="mod">
          <ac:chgData name="Ragnhild Halvorsrud" userId="917ea340-fd63-490f-a7db-68428d24cf32" providerId="ADAL" clId="{3F26B701-AADC-4668-AAA4-FB7BA2B947B1}" dt="2020-06-19T09:18:12.801" v="5164"/>
          <ac:spMkLst>
            <pc:docMk/>
            <pc:sldMk cId="2858277977" sldId="523"/>
            <ac:spMk id="1050" creationId="{A679C8AA-EDBD-496C-ABBF-0196AE0A6927}"/>
          </ac:spMkLst>
        </pc:spChg>
        <pc:spChg chg="mod">
          <ac:chgData name="Ragnhild Halvorsrud" userId="917ea340-fd63-490f-a7db-68428d24cf32" providerId="ADAL" clId="{3F26B701-AADC-4668-AAA4-FB7BA2B947B1}" dt="2020-06-19T09:18:12.801" v="5164"/>
          <ac:spMkLst>
            <pc:docMk/>
            <pc:sldMk cId="2858277977" sldId="523"/>
            <ac:spMk id="1052" creationId="{49875AEA-89E8-4C47-86F8-6A5150FA70A3}"/>
          </ac:spMkLst>
        </pc:spChg>
        <pc:spChg chg="mod">
          <ac:chgData name="Ragnhild Halvorsrud" userId="917ea340-fd63-490f-a7db-68428d24cf32" providerId="ADAL" clId="{3F26B701-AADC-4668-AAA4-FB7BA2B947B1}" dt="2020-06-19T09:18:12.801" v="5164"/>
          <ac:spMkLst>
            <pc:docMk/>
            <pc:sldMk cId="2858277977" sldId="523"/>
            <ac:spMk id="1053" creationId="{E85D27B2-34C5-429A-807F-16618CB3258F}"/>
          </ac:spMkLst>
        </pc:spChg>
        <pc:spChg chg="mod">
          <ac:chgData name="Ragnhild Halvorsrud" userId="917ea340-fd63-490f-a7db-68428d24cf32" providerId="ADAL" clId="{3F26B701-AADC-4668-AAA4-FB7BA2B947B1}" dt="2020-06-19T09:18:12.801" v="5164"/>
          <ac:spMkLst>
            <pc:docMk/>
            <pc:sldMk cId="2858277977" sldId="523"/>
            <ac:spMk id="1054" creationId="{2015C8D7-9EA9-4721-A37B-4AFC494CE0B6}"/>
          </ac:spMkLst>
        </pc:spChg>
        <pc:spChg chg="mod">
          <ac:chgData name="Ragnhild Halvorsrud" userId="917ea340-fd63-490f-a7db-68428d24cf32" providerId="ADAL" clId="{3F26B701-AADC-4668-AAA4-FB7BA2B947B1}" dt="2020-06-19T09:18:12.801" v="5164"/>
          <ac:spMkLst>
            <pc:docMk/>
            <pc:sldMk cId="2858277977" sldId="523"/>
            <ac:spMk id="1055" creationId="{3DE563A3-71BB-4688-9298-2078BAF5599A}"/>
          </ac:spMkLst>
        </pc:spChg>
        <pc:spChg chg="mod">
          <ac:chgData name="Ragnhild Halvorsrud" userId="917ea340-fd63-490f-a7db-68428d24cf32" providerId="ADAL" clId="{3F26B701-AADC-4668-AAA4-FB7BA2B947B1}" dt="2020-06-19T09:18:12.801" v="5164"/>
          <ac:spMkLst>
            <pc:docMk/>
            <pc:sldMk cId="2858277977" sldId="523"/>
            <ac:spMk id="1056" creationId="{309FB396-0054-4D4B-A7CA-B7BB6BD61D76}"/>
          </ac:spMkLst>
        </pc:spChg>
        <pc:spChg chg="mod">
          <ac:chgData name="Ragnhild Halvorsrud" userId="917ea340-fd63-490f-a7db-68428d24cf32" providerId="ADAL" clId="{3F26B701-AADC-4668-AAA4-FB7BA2B947B1}" dt="2020-06-19T09:18:12.801" v="5164"/>
          <ac:spMkLst>
            <pc:docMk/>
            <pc:sldMk cId="2858277977" sldId="523"/>
            <ac:spMk id="1057" creationId="{F2786C55-E9DE-4A9A-B00A-514F48B727F4}"/>
          </ac:spMkLst>
        </pc:spChg>
        <pc:spChg chg="mod">
          <ac:chgData name="Ragnhild Halvorsrud" userId="917ea340-fd63-490f-a7db-68428d24cf32" providerId="ADAL" clId="{3F26B701-AADC-4668-AAA4-FB7BA2B947B1}" dt="2020-06-19T09:18:12.801" v="5164"/>
          <ac:spMkLst>
            <pc:docMk/>
            <pc:sldMk cId="2858277977" sldId="523"/>
            <ac:spMk id="1058" creationId="{EC09ADB8-1DBA-47BC-A635-586846D26704}"/>
          </ac:spMkLst>
        </pc:spChg>
        <pc:spChg chg="mod">
          <ac:chgData name="Ragnhild Halvorsrud" userId="917ea340-fd63-490f-a7db-68428d24cf32" providerId="ADAL" clId="{3F26B701-AADC-4668-AAA4-FB7BA2B947B1}" dt="2020-06-19T09:18:12.801" v="5164"/>
          <ac:spMkLst>
            <pc:docMk/>
            <pc:sldMk cId="2858277977" sldId="523"/>
            <ac:spMk id="1060" creationId="{949E49E5-C3A3-442E-8190-4D970C8797C5}"/>
          </ac:spMkLst>
        </pc:spChg>
        <pc:spChg chg="mod">
          <ac:chgData name="Ragnhild Halvorsrud" userId="917ea340-fd63-490f-a7db-68428d24cf32" providerId="ADAL" clId="{3F26B701-AADC-4668-AAA4-FB7BA2B947B1}" dt="2020-06-19T09:18:12.801" v="5164"/>
          <ac:spMkLst>
            <pc:docMk/>
            <pc:sldMk cId="2858277977" sldId="523"/>
            <ac:spMk id="1061" creationId="{C3C63F9A-880C-4EC0-A56B-6442191FA1BD}"/>
          </ac:spMkLst>
        </pc:spChg>
        <pc:spChg chg="mod">
          <ac:chgData name="Ragnhild Halvorsrud" userId="917ea340-fd63-490f-a7db-68428d24cf32" providerId="ADAL" clId="{3F26B701-AADC-4668-AAA4-FB7BA2B947B1}" dt="2020-06-19T09:18:12.801" v="5164"/>
          <ac:spMkLst>
            <pc:docMk/>
            <pc:sldMk cId="2858277977" sldId="523"/>
            <ac:spMk id="1062" creationId="{1B08DB78-92ED-49BA-971F-37EF838F5CE3}"/>
          </ac:spMkLst>
        </pc:spChg>
        <pc:spChg chg="mod">
          <ac:chgData name="Ragnhild Halvorsrud" userId="917ea340-fd63-490f-a7db-68428d24cf32" providerId="ADAL" clId="{3F26B701-AADC-4668-AAA4-FB7BA2B947B1}" dt="2020-06-19T09:18:12.801" v="5164"/>
          <ac:spMkLst>
            <pc:docMk/>
            <pc:sldMk cId="2858277977" sldId="523"/>
            <ac:spMk id="1063" creationId="{4F263E87-6BFD-45E8-9D9B-07D49F0EB86A}"/>
          </ac:spMkLst>
        </pc:spChg>
        <pc:spChg chg="mod">
          <ac:chgData name="Ragnhild Halvorsrud" userId="917ea340-fd63-490f-a7db-68428d24cf32" providerId="ADAL" clId="{3F26B701-AADC-4668-AAA4-FB7BA2B947B1}" dt="2020-06-19T09:18:12.801" v="5164"/>
          <ac:spMkLst>
            <pc:docMk/>
            <pc:sldMk cId="2858277977" sldId="523"/>
            <ac:spMk id="1064" creationId="{A0F6442B-6B04-4FB6-A2E0-1A9427FC8068}"/>
          </ac:spMkLst>
        </pc:spChg>
        <pc:spChg chg="mod">
          <ac:chgData name="Ragnhild Halvorsrud" userId="917ea340-fd63-490f-a7db-68428d24cf32" providerId="ADAL" clId="{3F26B701-AADC-4668-AAA4-FB7BA2B947B1}" dt="2020-06-19T09:18:12.801" v="5164"/>
          <ac:spMkLst>
            <pc:docMk/>
            <pc:sldMk cId="2858277977" sldId="523"/>
            <ac:spMk id="1065" creationId="{F63F0EBC-CFB7-403B-B94D-5DC26AB23695}"/>
          </ac:spMkLst>
        </pc:spChg>
        <pc:spChg chg="mod">
          <ac:chgData name="Ragnhild Halvorsrud" userId="917ea340-fd63-490f-a7db-68428d24cf32" providerId="ADAL" clId="{3F26B701-AADC-4668-AAA4-FB7BA2B947B1}" dt="2020-06-19T09:18:12.801" v="5164"/>
          <ac:spMkLst>
            <pc:docMk/>
            <pc:sldMk cId="2858277977" sldId="523"/>
            <ac:spMk id="1066" creationId="{6E48AC80-C9B3-4618-90D3-2D012112860F}"/>
          </ac:spMkLst>
        </pc:spChg>
        <pc:spChg chg="mod">
          <ac:chgData name="Ragnhild Halvorsrud" userId="917ea340-fd63-490f-a7db-68428d24cf32" providerId="ADAL" clId="{3F26B701-AADC-4668-AAA4-FB7BA2B947B1}" dt="2020-06-19T09:18:12.801" v="5164"/>
          <ac:spMkLst>
            <pc:docMk/>
            <pc:sldMk cId="2858277977" sldId="523"/>
            <ac:spMk id="1068" creationId="{20274E7C-9E5B-4668-9EA4-580460E1C1EA}"/>
          </ac:spMkLst>
        </pc:spChg>
        <pc:spChg chg="mod">
          <ac:chgData name="Ragnhild Halvorsrud" userId="917ea340-fd63-490f-a7db-68428d24cf32" providerId="ADAL" clId="{3F26B701-AADC-4668-AAA4-FB7BA2B947B1}" dt="2020-06-19T09:18:12.801" v="5164"/>
          <ac:spMkLst>
            <pc:docMk/>
            <pc:sldMk cId="2858277977" sldId="523"/>
            <ac:spMk id="1069" creationId="{58BAC009-4E2E-49FB-A1C9-30CF69BDDC4C}"/>
          </ac:spMkLst>
        </pc:spChg>
        <pc:spChg chg="mod">
          <ac:chgData name="Ragnhild Halvorsrud" userId="917ea340-fd63-490f-a7db-68428d24cf32" providerId="ADAL" clId="{3F26B701-AADC-4668-AAA4-FB7BA2B947B1}" dt="2020-06-19T09:18:12.801" v="5164"/>
          <ac:spMkLst>
            <pc:docMk/>
            <pc:sldMk cId="2858277977" sldId="523"/>
            <ac:spMk id="1070" creationId="{36CE0ED2-D682-4C92-9307-356ECF56F25D}"/>
          </ac:spMkLst>
        </pc:spChg>
        <pc:spChg chg="mod">
          <ac:chgData name="Ragnhild Halvorsrud" userId="917ea340-fd63-490f-a7db-68428d24cf32" providerId="ADAL" clId="{3F26B701-AADC-4668-AAA4-FB7BA2B947B1}" dt="2020-06-19T09:18:12.801" v="5164"/>
          <ac:spMkLst>
            <pc:docMk/>
            <pc:sldMk cId="2858277977" sldId="523"/>
            <ac:spMk id="1071" creationId="{C81F8F6F-F4F5-4258-BA19-E320893C2035}"/>
          </ac:spMkLst>
        </pc:spChg>
        <pc:spChg chg="mod">
          <ac:chgData name="Ragnhild Halvorsrud" userId="917ea340-fd63-490f-a7db-68428d24cf32" providerId="ADAL" clId="{3F26B701-AADC-4668-AAA4-FB7BA2B947B1}" dt="2020-06-19T09:18:12.801" v="5164"/>
          <ac:spMkLst>
            <pc:docMk/>
            <pc:sldMk cId="2858277977" sldId="523"/>
            <ac:spMk id="1072" creationId="{1314CF92-B5F9-4856-A463-CFA82224C05F}"/>
          </ac:spMkLst>
        </pc:spChg>
        <pc:spChg chg="mod">
          <ac:chgData name="Ragnhild Halvorsrud" userId="917ea340-fd63-490f-a7db-68428d24cf32" providerId="ADAL" clId="{3F26B701-AADC-4668-AAA4-FB7BA2B947B1}" dt="2020-06-19T09:18:12.801" v="5164"/>
          <ac:spMkLst>
            <pc:docMk/>
            <pc:sldMk cId="2858277977" sldId="523"/>
            <ac:spMk id="1073" creationId="{C4E35B87-7C1F-46B8-B596-52DD7D3470AF}"/>
          </ac:spMkLst>
        </pc:spChg>
        <pc:spChg chg="mod">
          <ac:chgData name="Ragnhild Halvorsrud" userId="917ea340-fd63-490f-a7db-68428d24cf32" providerId="ADAL" clId="{3F26B701-AADC-4668-AAA4-FB7BA2B947B1}" dt="2020-06-19T09:18:12.801" v="5164"/>
          <ac:spMkLst>
            <pc:docMk/>
            <pc:sldMk cId="2858277977" sldId="523"/>
            <ac:spMk id="1074" creationId="{33F010D7-DBEF-4904-BBB1-1C35ECF23E5E}"/>
          </ac:spMkLst>
        </pc:spChg>
        <pc:spChg chg="mod">
          <ac:chgData name="Ragnhild Halvorsrud" userId="917ea340-fd63-490f-a7db-68428d24cf32" providerId="ADAL" clId="{3F26B701-AADC-4668-AAA4-FB7BA2B947B1}" dt="2020-06-19T09:18:12.801" v="5164"/>
          <ac:spMkLst>
            <pc:docMk/>
            <pc:sldMk cId="2858277977" sldId="523"/>
            <ac:spMk id="1075" creationId="{04B40456-13DD-4581-B045-DF41FC170B76}"/>
          </ac:spMkLst>
        </pc:spChg>
        <pc:spChg chg="mod">
          <ac:chgData name="Ragnhild Halvorsrud" userId="917ea340-fd63-490f-a7db-68428d24cf32" providerId="ADAL" clId="{3F26B701-AADC-4668-AAA4-FB7BA2B947B1}" dt="2020-06-19T09:18:12.801" v="5164"/>
          <ac:spMkLst>
            <pc:docMk/>
            <pc:sldMk cId="2858277977" sldId="523"/>
            <ac:spMk id="1076" creationId="{380CBF3F-7A5B-4B19-AF7F-B62AFA1BBC6E}"/>
          </ac:spMkLst>
        </pc:spChg>
        <pc:spChg chg="mod">
          <ac:chgData name="Ragnhild Halvorsrud" userId="917ea340-fd63-490f-a7db-68428d24cf32" providerId="ADAL" clId="{3F26B701-AADC-4668-AAA4-FB7BA2B947B1}" dt="2020-06-19T09:18:12.801" v="5164"/>
          <ac:spMkLst>
            <pc:docMk/>
            <pc:sldMk cId="2858277977" sldId="523"/>
            <ac:spMk id="1077" creationId="{5EC0BCBD-8D9B-476D-A49D-19870B4FCDA2}"/>
          </ac:spMkLst>
        </pc:spChg>
        <pc:spChg chg="mod">
          <ac:chgData name="Ragnhild Halvorsrud" userId="917ea340-fd63-490f-a7db-68428d24cf32" providerId="ADAL" clId="{3F26B701-AADC-4668-AAA4-FB7BA2B947B1}" dt="2020-06-19T09:18:12.801" v="5164"/>
          <ac:spMkLst>
            <pc:docMk/>
            <pc:sldMk cId="2858277977" sldId="523"/>
            <ac:spMk id="1078" creationId="{4D6D2D36-D481-42DB-926B-F50B981EA9F8}"/>
          </ac:spMkLst>
        </pc:spChg>
        <pc:spChg chg="mod">
          <ac:chgData name="Ragnhild Halvorsrud" userId="917ea340-fd63-490f-a7db-68428d24cf32" providerId="ADAL" clId="{3F26B701-AADC-4668-AAA4-FB7BA2B947B1}" dt="2020-06-19T09:18:12.801" v="5164"/>
          <ac:spMkLst>
            <pc:docMk/>
            <pc:sldMk cId="2858277977" sldId="523"/>
            <ac:spMk id="1079" creationId="{D4C1A7DB-6C94-4C68-8063-0825CFD866EB}"/>
          </ac:spMkLst>
        </pc:spChg>
        <pc:spChg chg="mod">
          <ac:chgData name="Ragnhild Halvorsrud" userId="917ea340-fd63-490f-a7db-68428d24cf32" providerId="ADAL" clId="{3F26B701-AADC-4668-AAA4-FB7BA2B947B1}" dt="2020-06-19T09:18:12.801" v="5164"/>
          <ac:spMkLst>
            <pc:docMk/>
            <pc:sldMk cId="2858277977" sldId="523"/>
            <ac:spMk id="1090" creationId="{4B1F855D-3B35-4130-AC94-45C1261308C4}"/>
          </ac:spMkLst>
        </pc:spChg>
        <pc:spChg chg="mod">
          <ac:chgData name="Ragnhild Halvorsrud" userId="917ea340-fd63-490f-a7db-68428d24cf32" providerId="ADAL" clId="{3F26B701-AADC-4668-AAA4-FB7BA2B947B1}" dt="2020-06-19T09:18:12.801" v="5164"/>
          <ac:spMkLst>
            <pc:docMk/>
            <pc:sldMk cId="2858277977" sldId="523"/>
            <ac:spMk id="1091" creationId="{5FFC897E-675D-4242-8B02-076F6B82B6D8}"/>
          </ac:spMkLst>
        </pc:spChg>
        <pc:spChg chg="mod">
          <ac:chgData name="Ragnhild Halvorsrud" userId="917ea340-fd63-490f-a7db-68428d24cf32" providerId="ADAL" clId="{3F26B701-AADC-4668-AAA4-FB7BA2B947B1}" dt="2020-06-19T09:18:12.801" v="5164"/>
          <ac:spMkLst>
            <pc:docMk/>
            <pc:sldMk cId="2858277977" sldId="523"/>
            <ac:spMk id="1092" creationId="{CCDF45B7-6314-495B-A2E3-BD9D089A489D}"/>
          </ac:spMkLst>
        </pc:spChg>
        <pc:spChg chg="mod">
          <ac:chgData name="Ragnhild Halvorsrud" userId="917ea340-fd63-490f-a7db-68428d24cf32" providerId="ADAL" clId="{3F26B701-AADC-4668-AAA4-FB7BA2B947B1}" dt="2020-06-19T09:18:12.801" v="5164"/>
          <ac:spMkLst>
            <pc:docMk/>
            <pc:sldMk cId="2858277977" sldId="523"/>
            <ac:spMk id="1094" creationId="{EAF78D65-88D1-4E0E-A66B-150DB0F4D646}"/>
          </ac:spMkLst>
        </pc:spChg>
        <pc:spChg chg="mod">
          <ac:chgData name="Ragnhild Halvorsrud" userId="917ea340-fd63-490f-a7db-68428d24cf32" providerId="ADAL" clId="{3F26B701-AADC-4668-AAA4-FB7BA2B947B1}" dt="2020-06-19T09:18:12.801" v="5164"/>
          <ac:spMkLst>
            <pc:docMk/>
            <pc:sldMk cId="2858277977" sldId="523"/>
            <ac:spMk id="1095" creationId="{0D8859D3-CAC3-4F90-837E-C9271A3CD896}"/>
          </ac:spMkLst>
        </pc:spChg>
        <pc:spChg chg="mod">
          <ac:chgData name="Ragnhild Halvorsrud" userId="917ea340-fd63-490f-a7db-68428d24cf32" providerId="ADAL" clId="{3F26B701-AADC-4668-AAA4-FB7BA2B947B1}" dt="2020-06-19T09:18:12.801" v="5164"/>
          <ac:spMkLst>
            <pc:docMk/>
            <pc:sldMk cId="2858277977" sldId="523"/>
            <ac:spMk id="1096" creationId="{28BEFFBA-41A9-4701-BBF0-DB9B73001199}"/>
          </ac:spMkLst>
        </pc:spChg>
        <pc:spChg chg="mod">
          <ac:chgData name="Ragnhild Halvorsrud" userId="917ea340-fd63-490f-a7db-68428d24cf32" providerId="ADAL" clId="{3F26B701-AADC-4668-AAA4-FB7BA2B947B1}" dt="2020-06-19T09:18:12.801" v="5164"/>
          <ac:spMkLst>
            <pc:docMk/>
            <pc:sldMk cId="2858277977" sldId="523"/>
            <ac:spMk id="1098" creationId="{2E8F8965-D051-4553-8069-1DF9DC39418D}"/>
          </ac:spMkLst>
        </pc:spChg>
        <pc:spChg chg="mod">
          <ac:chgData name="Ragnhild Halvorsrud" userId="917ea340-fd63-490f-a7db-68428d24cf32" providerId="ADAL" clId="{3F26B701-AADC-4668-AAA4-FB7BA2B947B1}" dt="2020-06-19T09:18:12.801" v="5164"/>
          <ac:spMkLst>
            <pc:docMk/>
            <pc:sldMk cId="2858277977" sldId="523"/>
            <ac:spMk id="1099" creationId="{9C63BA53-A56F-4C7E-BD94-1FD53B4BB6E8}"/>
          </ac:spMkLst>
        </pc:spChg>
        <pc:spChg chg="add del mod">
          <ac:chgData name="Ragnhild Halvorsrud" userId="917ea340-fd63-490f-a7db-68428d24cf32" providerId="ADAL" clId="{3F26B701-AADC-4668-AAA4-FB7BA2B947B1}" dt="2020-06-19T09:18:16.536" v="5165"/>
          <ac:spMkLst>
            <pc:docMk/>
            <pc:sldMk cId="2858277977" sldId="523"/>
            <ac:spMk id="1102" creationId="{BF36A791-DCE5-49D8-A23E-629977A030A3}"/>
          </ac:spMkLst>
        </pc:spChg>
        <pc:spChg chg="add del mod">
          <ac:chgData name="Ragnhild Halvorsrud" userId="917ea340-fd63-490f-a7db-68428d24cf32" providerId="ADAL" clId="{3F26B701-AADC-4668-AAA4-FB7BA2B947B1}" dt="2020-06-19T09:18:16.536" v="5165"/>
          <ac:spMkLst>
            <pc:docMk/>
            <pc:sldMk cId="2858277977" sldId="523"/>
            <ac:spMk id="1103" creationId="{A0A2F931-963B-4962-8003-43C547C66D6C}"/>
          </ac:spMkLst>
        </pc:spChg>
        <pc:spChg chg="add del mod">
          <ac:chgData name="Ragnhild Halvorsrud" userId="917ea340-fd63-490f-a7db-68428d24cf32" providerId="ADAL" clId="{3F26B701-AADC-4668-AAA4-FB7BA2B947B1}" dt="2020-06-19T09:18:16.536" v="5165"/>
          <ac:spMkLst>
            <pc:docMk/>
            <pc:sldMk cId="2858277977" sldId="523"/>
            <ac:spMk id="1104" creationId="{D5452E9F-AFC8-4E62-80C2-1FBDEA49169D}"/>
          </ac:spMkLst>
        </pc:spChg>
        <pc:spChg chg="add del mod">
          <ac:chgData name="Ragnhild Halvorsrud" userId="917ea340-fd63-490f-a7db-68428d24cf32" providerId="ADAL" clId="{3F26B701-AADC-4668-AAA4-FB7BA2B947B1}" dt="2020-06-19T09:18:16.536" v="5165"/>
          <ac:spMkLst>
            <pc:docMk/>
            <pc:sldMk cId="2858277977" sldId="523"/>
            <ac:spMk id="1105" creationId="{1B180C2F-25A9-4892-8718-066005B67150}"/>
          </ac:spMkLst>
        </pc:spChg>
        <pc:spChg chg="add del mod">
          <ac:chgData name="Ragnhild Halvorsrud" userId="917ea340-fd63-490f-a7db-68428d24cf32" providerId="ADAL" clId="{3F26B701-AADC-4668-AAA4-FB7BA2B947B1}" dt="2020-06-19T09:18:16.536" v="5165"/>
          <ac:spMkLst>
            <pc:docMk/>
            <pc:sldMk cId="2858277977" sldId="523"/>
            <ac:spMk id="1106" creationId="{CEA319B8-F1CB-4CE1-9CB9-4C87EAA22F31}"/>
          </ac:spMkLst>
        </pc:spChg>
        <pc:spChg chg="add del mod">
          <ac:chgData name="Ragnhild Halvorsrud" userId="917ea340-fd63-490f-a7db-68428d24cf32" providerId="ADAL" clId="{3F26B701-AADC-4668-AAA4-FB7BA2B947B1}" dt="2020-06-19T09:18:16.536" v="5165"/>
          <ac:spMkLst>
            <pc:docMk/>
            <pc:sldMk cId="2858277977" sldId="523"/>
            <ac:spMk id="1108" creationId="{FC4920B3-C734-482C-AF4F-F01216400E7A}"/>
          </ac:spMkLst>
        </pc:spChg>
        <pc:spChg chg="add del mod">
          <ac:chgData name="Ragnhild Halvorsrud" userId="917ea340-fd63-490f-a7db-68428d24cf32" providerId="ADAL" clId="{3F26B701-AADC-4668-AAA4-FB7BA2B947B1}" dt="2020-06-19T09:18:16.536" v="5165"/>
          <ac:spMkLst>
            <pc:docMk/>
            <pc:sldMk cId="2858277977" sldId="523"/>
            <ac:spMk id="1109" creationId="{E623B05A-7470-4E8E-9E45-0AB84917F55B}"/>
          </ac:spMkLst>
        </pc:spChg>
        <pc:spChg chg="add del mod">
          <ac:chgData name="Ragnhild Halvorsrud" userId="917ea340-fd63-490f-a7db-68428d24cf32" providerId="ADAL" clId="{3F26B701-AADC-4668-AAA4-FB7BA2B947B1}" dt="2020-06-19T09:18:16.536" v="5165"/>
          <ac:spMkLst>
            <pc:docMk/>
            <pc:sldMk cId="2858277977" sldId="523"/>
            <ac:spMk id="1110" creationId="{4FF08651-75E8-4FDE-8DC9-E59ECD645123}"/>
          </ac:spMkLst>
        </pc:spChg>
        <pc:spChg chg="add del mod">
          <ac:chgData name="Ragnhild Halvorsrud" userId="917ea340-fd63-490f-a7db-68428d24cf32" providerId="ADAL" clId="{3F26B701-AADC-4668-AAA4-FB7BA2B947B1}" dt="2020-06-19T09:18:16.536" v="5165"/>
          <ac:spMkLst>
            <pc:docMk/>
            <pc:sldMk cId="2858277977" sldId="523"/>
            <ac:spMk id="1111" creationId="{EB9323D9-F150-4CDB-9BBD-F04EFC76092F}"/>
          </ac:spMkLst>
        </pc:spChg>
        <pc:spChg chg="add del mod">
          <ac:chgData name="Ragnhild Halvorsrud" userId="917ea340-fd63-490f-a7db-68428d24cf32" providerId="ADAL" clId="{3F26B701-AADC-4668-AAA4-FB7BA2B947B1}" dt="2020-06-19T09:18:16.536" v="5165"/>
          <ac:spMkLst>
            <pc:docMk/>
            <pc:sldMk cId="2858277977" sldId="523"/>
            <ac:spMk id="1112" creationId="{B86B5BA5-3AF0-47C8-88C2-FBE4BA9EE982}"/>
          </ac:spMkLst>
        </pc:spChg>
        <pc:spChg chg="add del mod">
          <ac:chgData name="Ragnhild Halvorsrud" userId="917ea340-fd63-490f-a7db-68428d24cf32" providerId="ADAL" clId="{3F26B701-AADC-4668-AAA4-FB7BA2B947B1}" dt="2020-06-19T09:18:16.536" v="5165"/>
          <ac:spMkLst>
            <pc:docMk/>
            <pc:sldMk cId="2858277977" sldId="523"/>
            <ac:spMk id="1114" creationId="{85AD3D45-429F-40E1-903B-837A72EA50F1}"/>
          </ac:spMkLst>
        </pc:spChg>
        <pc:spChg chg="add del mod">
          <ac:chgData name="Ragnhild Halvorsrud" userId="917ea340-fd63-490f-a7db-68428d24cf32" providerId="ADAL" clId="{3F26B701-AADC-4668-AAA4-FB7BA2B947B1}" dt="2020-06-19T09:18:16.536" v="5165"/>
          <ac:spMkLst>
            <pc:docMk/>
            <pc:sldMk cId="2858277977" sldId="523"/>
            <ac:spMk id="1115" creationId="{84EE2BC8-7D04-4408-A201-3D15636AECB1}"/>
          </ac:spMkLst>
        </pc:spChg>
        <pc:spChg chg="add del mod">
          <ac:chgData name="Ragnhild Halvorsrud" userId="917ea340-fd63-490f-a7db-68428d24cf32" providerId="ADAL" clId="{3F26B701-AADC-4668-AAA4-FB7BA2B947B1}" dt="2020-06-19T09:18:16.536" v="5165"/>
          <ac:spMkLst>
            <pc:docMk/>
            <pc:sldMk cId="2858277977" sldId="523"/>
            <ac:spMk id="1116" creationId="{134C98B8-D8EE-49E6-953B-FFB87134D384}"/>
          </ac:spMkLst>
        </pc:spChg>
        <pc:spChg chg="add del mod">
          <ac:chgData name="Ragnhild Halvorsrud" userId="917ea340-fd63-490f-a7db-68428d24cf32" providerId="ADAL" clId="{3F26B701-AADC-4668-AAA4-FB7BA2B947B1}" dt="2020-06-19T09:18:16.536" v="5165"/>
          <ac:spMkLst>
            <pc:docMk/>
            <pc:sldMk cId="2858277977" sldId="523"/>
            <ac:spMk id="1117" creationId="{88411743-6CEA-4DCA-9685-39C886F873A0}"/>
          </ac:spMkLst>
        </pc:spChg>
        <pc:spChg chg="add del mod">
          <ac:chgData name="Ragnhild Halvorsrud" userId="917ea340-fd63-490f-a7db-68428d24cf32" providerId="ADAL" clId="{3F26B701-AADC-4668-AAA4-FB7BA2B947B1}" dt="2020-06-19T09:18:16.536" v="5165"/>
          <ac:spMkLst>
            <pc:docMk/>
            <pc:sldMk cId="2858277977" sldId="523"/>
            <ac:spMk id="1118" creationId="{1CF977BA-2CB9-4669-9B4F-493E14D5E455}"/>
          </ac:spMkLst>
        </pc:spChg>
        <pc:spChg chg="add del mod">
          <ac:chgData name="Ragnhild Halvorsrud" userId="917ea340-fd63-490f-a7db-68428d24cf32" providerId="ADAL" clId="{3F26B701-AADC-4668-AAA4-FB7BA2B947B1}" dt="2020-06-19T09:18:16.536" v="5165"/>
          <ac:spMkLst>
            <pc:docMk/>
            <pc:sldMk cId="2858277977" sldId="523"/>
            <ac:spMk id="1120" creationId="{1012FB43-C0AC-45EA-B499-F616127A19FC}"/>
          </ac:spMkLst>
        </pc:spChg>
        <pc:spChg chg="add del mod">
          <ac:chgData name="Ragnhild Halvorsrud" userId="917ea340-fd63-490f-a7db-68428d24cf32" providerId="ADAL" clId="{3F26B701-AADC-4668-AAA4-FB7BA2B947B1}" dt="2020-06-19T09:18:16.536" v="5165"/>
          <ac:spMkLst>
            <pc:docMk/>
            <pc:sldMk cId="2858277977" sldId="523"/>
            <ac:spMk id="1121" creationId="{2702AFDC-42D3-48C8-A661-DCAFADF39A3D}"/>
          </ac:spMkLst>
        </pc:spChg>
        <pc:spChg chg="add del mod">
          <ac:chgData name="Ragnhild Halvorsrud" userId="917ea340-fd63-490f-a7db-68428d24cf32" providerId="ADAL" clId="{3F26B701-AADC-4668-AAA4-FB7BA2B947B1}" dt="2020-06-19T09:18:16.536" v="5165"/>
          <ac:spMkLst>
            <pc:docMk/>
            <pc:sldMk cId="2858277977" sldId="523"/>
            <ac:spMk id="1122" creationId="{695AEE1E-6C49-4020-9134-CE56E6C0A3B8}"/>
          </ac:spMkLst>
        </pc:spChg>
        <pc:spChg chg="add del mod">
          <ac:chgData name="Ragnhild Halvorsrud" userId="917ea340-fd63-490f-a7db-68428d24cf32" providerId="ADAL" clId="{3F26B701-AADC-4668-AAA4-FB7BA2B947B1}" dt="2020-06-19T09:18:16.536" v="5165"/>
          <ac:spMkLst>
            <pc:docMk/>
            <pc:sldMk cId="2858277977" sldId="523"/>
            <ac:spMk id="1123" creationId="{A7DD9F36-FE38-423A-B59E-F69B8159C65C}"/>
          </ac:spMkLst>
        </pc:spChg>
        <pc:spChg chg="add del mod">
          <ac:chgData name="Ragnhild Halvorsrud" userId="917ea340-fd63-490f-a7db-68428d24cf32" providerId="ADAL" clId="{3F26B701-AADC-4668-AAA4-FB7BA2B947B1}" dt="2020-06-19T09:18:16.536" v="5165"/>
          <ac:spMkLst>
            <pc:docMk/>
            <pc:sldMk cId="2858277977" sldId="523"/>
            <ac:spMk id="1124" creationId="{AB89A3D7-573F-4265-9577-1F2F1F5E8BEA}"/>
          </ac:spMkLst>
        </pc:spChg>
        <pc:spChg chg="add del mod">
          <ac:chgData name="Ragnhild Halvorsrud" userId="917ea340-fd63-490f-a7db-68428d24cf32" providerId="ADAL" clId="{3F26B701-AADC-4668-AAA4-FB7BA2B947B1}" dt="2020-06-19T09:18:16.536" v="5165"/>
          <ac:spMkLst>
            <pc:docMk/>
            <pc:sldMk cId="2858277977" sldId="523"/>
            <ac:spMk id="1125" creationId="{C4774E66-D323-45BD-9530-0545BA0B3E3E}"/>
          </ac:spMkLst>
        </pc:spChg>
        <pc:spChg chg="add del mod">
          <ac:chgData name="Ragnhild Halvorsrud" userId="917ea340-fd63-490f-a7db-68428d24cf32" providerId="ADAL" clId="{3F26B701-AADC-4668-AAA4-FB7BA2B947B1}" dt="2020-06-19T09:18:16.536" v="5165"/>
          <ac:spMkLst>
            <pc:docMk/>
            <pc:sldMk cId="2858277977" sldId="523"/>
            <ac:spMk id="1126" creationId="{CB144C83-25C2-474B-882B-3848D38B3D58}"/>
          </ac:spMkLst>
        </pc:spChg>
        <pc:spChg chg="add del mod">
          <ac:chgData name="Ragnhild Halvorsrud" userId="917ea340-fd63-490f-a7db-68428d24cf32" providerId="ADAL" clId="{3F26B701-AADC-4668-AAA4-FB7BA2B947B1}" dt="2020-06-19T09:18:16.536" v="5165"/>
          <ac:spMkLst>
            <pc:docMk/>
            <pc:sldMk cId="2858277977" sldId="523"/>
            <ac:spMk id="1127" creationId="{D04FEC52-9273-41F8-8297-671600350D0F}"/>
          </ac:spMkLst>
        </pc:spChg>
        <pc:spChg chg="add del mod">
          <ac:chgData name="Ragnhild Halvorsrud" userId="917ea340-fd63-490f-a7db-68428d24cf32" providerId="ADAL" clId="{3F26B701-AADC-4668-AAA4-FB7BA2B947B1}" dt="2020-06-19T09:18:16.536" v="5165"/>
          <ac:spMkLst>
            <pc:docMk/>
            <pc:sldMk cId="2858277977" sldId="523"/>
            <ac:spMk id="1128" creationId="{694EAAEC-4B5E-414E-91C3-C6750869DC1D}"/>
          </ac:spMkLst>
        </pc:spChg>
        <pc:spChg chg="add del mod">
          <ac:chgData name="Ragnhild Halvorsrud" userId="917ea340-fd63-490f-a7db-68428d24cf32" providerId="ADAL" clId="{3F26B701-AADC-4668-AAA4-FB7BA2B947B1}" dt="2020-06-19T09:18:16.536" v="5165"/>
          <ac:spMkLst>
            <pc:docMk/>
            <pc:sldMk cId="2858277977" sldId="523"/>
            <ac:spMk id="1136" creationId="{DDEDD172-FF1A-4E43-ADBB-558132AB2AE9}"/>
          </ac:spMkLst>
        </pc:spChg>
        <pc:spChg chg="add del mod">
          <ac:chgData name="Ragnhild Halvorsrud" userId="917ea340-fd63-490f-a7db-68428d24cf32" providerId="ADAL" clId="{3F26B701-AADC-4668-AAA4-FB7BA2B947B1}" dt="2020-06-19T09:18:16.536" v="5165"/>
          <ac:spMkLst>
            <pc:docMk/>
            <pc:sldMk cId="2858277977" sldId="523"/>
            <ac:spMk id="1138" creationId="{58DB990F-BE51-4C02-984B-83FC6CCB857C}"/>
          </ac:spMkLst>
        </pc:spChg>
        <pc:spChg chg="add del mod">
          <ac:chgData name="Ragnhild Halvorsrud" userId="917ea340-fd63-490f-a7db-68428d24cf32" providerId="ADAL" clId="{3F26B701-AADC-4668-AAA4-FB7BA2B947B1}" dt="2020-06-19T09:18:16.536" v="5165"/>
          <ac:spMkLst>
            <pc:docMk/>
            <pc:sldMk cId="2858277977" sldId="523"/>
            <ac:spMk id="1141" creationId="{DED5AA31-A718-4E67-88D7-C0CC3243A50A}"/>
          </ac:spMkLst>
        </pc:spChg>
        <pc:spChg chg="add del mod">
          <ac:chgData name="Ragnhild Halvorsrud" userId="917ea340-fd63-490f-a7db-68428d24cf32" providerId="ADAL" clId="{3F26B701-AADC-4668-AAA4-FB7BA2B947B1}" dt="2020-06-19T09:18:16.536" v="5165"/>
          <ac:spMkLst>
            <pc:docMk/>
            <pc:sldMk cId="2858277977" sldId="523"/>
            <ac:spMk id="1142" creationId="{7DC60D96-4931-4E96-8C41-2DA2773EB5FF}"/>
          </ac:spMkLst>
        </pc:spChg>
        <pc:spChg chg="add del mod">
          <ac:chgData name="Ragnhild Halvorsrud" userId="917ea340-fd63-490f-a7db-68428d24cf32" providerId="ADAL" clId="{3F26B701-AADC-4668-AAA4-FB7BA2B947B1}" dt="2020-06-19T09:18:16.536" v="5165"/>
          <ac:spMkLst>
            <pc:docMk/>
            <pc:sldMk cId="2858277977" sldId="523"/>
            <ac:spMk id="1145" creationId="{C65E9C9F-D6AC-4C30-AEF6-447739858B36}"/>
          </ac:spMkLst>
        </pc:spChg>
        <pc:spChg chg="add del mod">
          <ac:chgData name="Ragnhild Halvorsrud" userId="917ea340-fd63-490f-a7db-68428d24cf32" providerId="ADAL" clId="{3F26B701-AADC-4668-AAA4-FB7BA2B947B1}" dt="2020-06-19T09:18:16.536" v="5165"/>
          <ac:spMkLst>
            <pc:docMk/>
            <pc:sldMk cId="2858277977" sldId="523"/>
            <ac:spMk id="1146" creationId="{93A3FA98-C81D-4540-AEBC-FCBF7E9AC053}"/>
          </ac:spMkLst>
        </pc:spChg>
        <pc:spChg chg="add del mod">
          <ac:chgData name="Ragnhild Halvorsrud" userId="917ea340-fd63-490f-a7db-68428d24cf32" providerId="ADAL" clId="{3F26B701-AADC-4668-AAA4-FB7BA2B947B1}" dt="2020-06-19T09:18:16.536" v="5165"/>
          <ac:spMkLst>
            <pc:docMk/>
            <pc:sldMk cId="2858277977" sldId="523"/>
            <ac:spMk id="1148" creationId="{D6D041FE-39EE-4F1C-8A41-33F15D20CB4E}"/>
          </ac:spMkLst>
        </pc:spChg>
        <pc:spChg chg="add del mod">
          <ac:chgData name="Ragnhild Halvorsrud" userId="917ea340-fd63-490f-a7db-68428d24cf32" providerId="ADAL" clId="{3F26B701-AADC-4668-AAA4-FB7BA2B947B1}" dt="2020-06-19T09:18:16.536" v="5165"/>
          <ac:spMkLst>
            <pc:docMk/>
            <pc:sldMk cId="2858277977" sldId="523"/>
            <ac:spMk id="1151" creationId="{C3207E00-5AD7-48CF-8927-2A938E81736D}"/>
          </ac:spMkLst>
        </pc:spChg>
        <pc:spChg chg="add del mod">
          <ac:chgData name="Ragnhild Halvorsrud" userId="917ea340-fd63-490f-a7db-68428d24cf32" providerId="ADAL" clId="{3F26B701-AADC-4668-AAA4-FB7BA2B947B1}" dt="2020-06-19T09:18:16.536" v="5165"/>
          <ac:spMkLst>
            <pc:docMk/>
            <pc:sldMk cId="2858277977" sldId="523"/>
            <ac:spMk id="1152" creationId="{19A7171B-B6CD-465B-B700-3F230038B50B}"/>
          </ac:spMkLst>
        </pc:spChg>
        <pc:spChg chg="add del mod">
          <ac:chgData name="Ragnhild Halvorsrud" userId="917ea340-fd63-490f-a7db-68428d24cf32" providerId="ADAL" clId="{3F26B701-AADC-4668-AAA4-FB7BA2B947B1}" dt="2020-06-19T09:18:16.536" v="5165"/>
          <ac:spMkLst>
            <pc:docMk/>
            <pc:sldMk cId="2858277977" sldId="523"/>
            <ac:spMk id="1153" creationId="{2994F08F-B6BF-462D-A844-238E8434290B}"/>
          </ac:spMkLst>
        </pc:spChg>
        <pc:spChg chg="add del mod">
          <ac:chgData name="Ragnhild Halvorsrud" userId="917ea340-fd63-490f-a7db-68428d24cf32" providerId="ADAL" clId="{3F26B701-AADC-4668-AAA4-FB7BA2B947B1}" dt="2020-06-19T09:18:16.536" v="5165"/>
          <ac:spMkLst>
            <pc:docMk/>
            <pc:sldMk cId="2858277977" sldId="523"/>
            <ac:spMk id="1154" creationId="{5F414B62-2CD6-484A-8144-99D8E9DF7588}"/>
          </ac:spMkLst>
        </pc:spChg>
        <pc:spChg chg="add del mod">
          <ac:chgData name="Ragnhild Halvorsrud" userId="917ea340-fd63-490f-a7db-68428d24cf32" providerId="ADAL" clId="{3F26B701-AADC-4668-AAA4-FB7BA2B947B1}" dt="2020-06-19T09:18:16.536" v="5165"/>
          <ac:spMkLst>
            <pc:docMk/>
            <pc:sldMk cId="2858277977" sldId="523"/>
            <ac:spMk id="1159" creationId="{61DF33C8-6921-4E26-8D02-DFBDF41FED8C}"/>
          </ac:spMkLst>
        </pc:spChg>
        <pc:spChg chg="add del mod">
          <ac:chgData name="Ragnhild Halvorsrud" userId="917ea340-fd63-490f-a7db-68428d24cf32" providerId="ADAL" clId="{3F26B701-AADC-4668-AAA4-FB7BA2B947B1}" dt="2020-06-19T09:18:16.536" v="5165"/>
          <ac:spMkLst>
            <pc:docMk/>
            <pc:sldMk cId="2858277977" sldId="523"/>
            <ac:spMk id="1161" creationId="{A1E5DE3B-91A8-4796-8A80-9FA3D4CC6DBA}"/>
          </ac:spMkLst>
        </pc:spChg>
        <pc:spChg chg="add del mod">
          <ac:chgData name="Ragnhild Halvorsrud" userId="917ea340-fd63-490f-a7db-68428d24cf32" providerId="ADAL" clId="{3F26B701-AADC-4668-AAA4-FB7BA2B947B1}" dt="2020-06-19T09:18:16.536" v="5165"/>
          <ac:spMkLst>
            <pc:docMk/>
            <pc:sldMk cId="2858277977" sldId="523"/>
            <ac:spMk id="1164" creationId="{D6440982-DE3C-47E1-B311-636432E8CB02}"/>
          </ac:spMkLst>
        </pc:spChg>
        <pc:spChg chg="add del mod">
          <ac:chgData name="Ragnhild Halvorsrud" userId="917ea340-fd63-490f-a7db-68428d24cf32" providerId="ADAL" clId="{3F26B701-AADC-4668-AAA4-FB7BA2B947B1}" dt="2020-06-19T09:18:16.536" v="5165"/>
          <ac:spMkLst>
            <pc:docMk/>
            <pc:sldMk cId="2858277977" sldId="523"/>
            <ac:spMk id="1165" creationId="{6986B43F-1AC9-421D-84FE-171289FEBAF2}"/>
          </ac:spMkLst>
        </pc:spChg>
        <pc:spChg chg="add del mod">
          <ac:chgData name="Ragnhild Halvorsrud" userId="917ea340-fd63-490f-a7db-68428d24cf32" providerId="ADAL" clId="{3F26B701-AADC-4668-AAA4-FB7BA2B947B1}" dt="2020-06-19T09:18:16.536" v="5165"/>
          <ac:spMkLst>
            <pc:docMk/>
            <pc:sldMk cId="2858277977" sldId="523"/>
            <ac:spMk id="1166" creationId="{A1D60DE2-20FE-402A-AFD5-EC70A479CD2F}"/>
          </ac:spMkLst>
        </pc:spChg>
        <pc:spChg chg="add del mod">
          <ac:chgData name="Ragnhild Halvorsrud" userId="917ea340-fd63-490f-a7db-68428d24cf32" providerId="ADAL" clId="{3F26B701-AADC-4668-AAA4-FB7BA2B947B1}" dt="2020-06-19T09:18:16.536" v="5165"/>
          <ac:spMkLst>
            <pc:docMk/>
            <pc:sldMk cId="2858277977" sldId="523"/>
            <ac:spMk id="1168" creationId="{92B62FEC-9D2B-41BE-B87F-C6FCDC3714FD}"/>
          </ac:spMkLst>
        </pc:spChg>
        <pc:spChg chg="add del mod">
          <ac:chgData name="Ragnhild Halvorsrud" userId="917ea340-fd63-490f-a7db-68428d24cf32" providerId="ADAL" clId="{3F26B701-AADC-4668-AAA4-FB7BA2B947B1}" dt="2020-06-19T09:18:16.536" v="5165"/>
          <ac:spMkLst>
            <pc:docMk/>
            <pc:sldMk cId="2858277977" sldId="523"/>
            <ac:spMk id="1169" creationId="{F8CC6B01-BB9F-4B45-B2FC-AB67DF6B1496}"/>
          </ac:spMkLst>
        </pc:spChg>
        <pc:spChg chg="add del mod">
          <ac:chgData name="Ragnhild Halvorsrud" userId="917ea340-fd63-490f-a7db-68428d24cf32" providerId="ADAL" clId="{3F26B701-AADC-4668-AAA4-FB7BA2B947B1}" dt="2020-06-19T09:18:16.536" v="5165"/>
          <ac:spMkLst>
            <pc:docMk/>
            <pc:sldMk cId="2858277977" sldId="523"/>
            <ac:spMk id="1170" creationId="{1775B904-5C6E-4B73-A224-EF3CC1CFFBD3}"/>
          </ac:spMkLst>
        </pc:spChg>
        <pc:spChg chg="add del mod">
          <ac:chgData name="Ragnhild Halvorsrud" userId="917ea340-fd63-490f-a7db-68428d24cf32" providerId="ADAL" clId="{3F26B701-AADC-4668-AAA4-FB7BA2B947B1}" dt="2020-06-19T09:18:16.536" v="5165"/>
          <ac:spMkLst>
            <pc:docMk/>
            <pc:sldMk cId="2858277977" sldId="523"/>
            <ac:spMk id="1174" creationId="{6AB17F6F-A0A5-4661-A68A-15181A3F5E32}"/>
          </ac:spMkLst>
        </pc:spChg>
        <pc:spChg chg="add del mod">
          <ac:chgData name="Ragnhild Halvorsrud" userId="917ea340-fd63-490f-a7db-68428d24cf32" providerId="ADAL" clId="{3F26B701-AADC-4668-AAA4-FB7BA2B947B1}" dt="2020-06-19T09:18:16.536" v="5165"/>
          <ac:spMkLst>
            <pc:docMk/>
            <pc:sldMk cId="2858277977" sldId="523"/>
            <ac:spMk id="1175" creationId="{7C27B832-4874-4159-924A-C251DA711E89}"/>
          </ac:spMkLst>
        </pc:spChg>
        <pc:spChg chg="add del mod">
          <ac:chgData name="Ragnhild Halvorsrud" userId="917ea340-fd63-490f-a7db-68428d24cf32" providerId="ADAL" clId="{3F26B701-AADC-4668-AAA4-FB7BA2B947B1}" dt="2020-06-19T09:18:16.536" v="5165"/>
          <ac:spMkLst>
            <pc:docMk/>
            <pc:sldMk cId="2858277977" sldId="523"/>
            <ac:spMk id="1179" creationId="{BCF9036E-48BB-4461-A5D7-8A6EF88790C7}"/>
          </ac:spMkLst>
        </pc:spChg>
        <pc:spChg chg="add del mod">
          <ac:chgData name="Ragnhild Halvorsrud" userId="917ea340-fd63-490f-a7db-68428d24cf32" providerId="ADAL" clId="{3F26B701-AADC-4668-AAA4-FB7BA2B947B1}" dt="2020-06-19T09:18:16.536" v="5165"/>
          <ac:spMkLst>
            <pc:docMk/>
            <pc:sldMk cId="2858277977" sldId="523"/>
            <ac:spMk id="1182" creationId="{5662E027-FD2B-4489-99A8-BDDD97DF3E49}"/>
          </ac:spMkLst>
        </pc:spChg>
        <pc:spChg chg="add del mod">
          <ac:chgData name="Ragnhild Halvorsrud" userId="917ea340-fd63-490f-a7db-68428d24cf32" providerId="ADAL" clId="{3F26B701-AADC-4668-AAA4-FB7BA2B947B1}" dt="2020-06-19T09:18:16.536" v="5165"/>
          <ac:spMkLst>
            <pc:docMk/>
            <pc:sldMk cId="2858277977" sldId="523"/>
            <ac:spMk id="1184" creationId="{08D2F10E-17CC-43A4-B20A-080383CA10C3}"/>
          </ac:spMkLst>
        </pc:spChg>
        <pc:spChg chg="add del mod">
          <ac:chgData name="Ragnhild Halvorsrud" userId="917ea340-fd63-490f-a7db-68428d24cf32" providerId="ADAL" clId="{3F26B701-AADC-4668-AAA4-FB7BA2B947B1}" dt="2020-06-19T09:18:16.536" v="5165"/>
          <ac:spMkLst>
            <pc:docMk/>
            <pc:sldMk cId="2858277977" sldId="523"/>
            <ac:spMk id="1185" creationId="{5D1A8D04-AFAD-4D30-8A65-B345B6C01CE8}"/>
          </ac:spMkLst>
        </pc:spChg>
        <pc:spChg chg="add del mod">
          <ac:chgData name="Ragnhild Halvorsrud" userId="917ea340-fd63-490f-a7db-68428d24cf32" providerId="ADAL" clId="{3F26B701-AADC-4668-AAA4-FB7BA2B947B1}" dt="2020-06-19T09:18:16.536" v="5165"/>
          <ac:spMkLst>
            <pc:docMk/>
            <pc:sldMk cId="2858277977" sldId="523"/>
            <ac:spMk id="1186" creationId="{6CFD92DE-8F3E-40F7-94E4-1243D3D38EE1}"/>
          </ac:spMkLst>
        </pc:spChg>
        <pc:spChg chg="add del mod">
          <ac:chgData name="Ragnhild Halvorsrud" userId="917ea340-fd63-490f-a7db-68428d24cf32" providerId="ADAL" clId="{3F26B701-AADC-4668-AAA4-FB7BA2B947B1}" dt="2020-06-19T09:18:16.536" v="5165"/>
          <ac:spMkLst>
            <pc:docMk/>
            <pc:sldMk cId="2858277977" sldId="523"/>
            <ac:spMk id="1189" creationId="{8535002C-3728-4335-B823-7C48A1AD7835}"/>
          </ac:spMkLst>
        </pc:spChg>
        <pc:spChg chg="add del mod">
          <ac:chgData name="Ragnhild Halvorsrud" userId="917ea340-fd63-490f-a7db-68428d24cf32" providerId="ADAL" clId="{3F26B701-AADC-4668-AAA4-FB7BA2B947B1}" dt="2020-06-19T09:18:16.536" v="5165"/>
          <ac:spMkLst>
            <pc:docMk/>
            <pc:sldMk cId="2858277977" sldId="523"/>
            <ac:spMk id="1191" creationId="{5816556F-449B-4179-96F9-79151A5C02C7}"/>
          </ac:spMkLst>
        </pc:spChg>
        <pc:spChg chg="add del mod">
          <ac:chgData name="Ragnhild Halvorsrud" userId="917ea340-fd63-490f-a7db-68428d24cf32" providerId="ADAL" clId="{3F26B701-AADC-4668-AAA4-FB7BA2B947B1}" dt="2020-06-19T09:18:16.536" v="5165"/>
          <ac:spMkLst>
            <pc:docMk/>
            <pc:sldMk cId="2858277977" sldId="523"/>
            <ac:spMk id="1193" creationId="{F6FD583E-C4F9-443C-9B94-CC9A6923EDD8}"/>
          </ac:spMkLst>
        </pc:spChg>
        <pc:spChg chg="add del mod">
          <ac:chgData name="Ragnhild Halvorsrud" userId="917ea340-fd63-490f-a7db-68428d24cf32" providerId="ADAL" clId="{3F26B701-AADC-4668-AAA4-FB7BA2B947B1}" dt="2020-06-19T09:18:16.536" v="5165"/>
          <ac:spMkLst>
            <pc:docMk/>
            <pc:sldMk cId="2858277977" sldId="523"/>
            <ac:spMk id="1194" creationId="{005A705F-CA4B-4A4C-8B53-5B6A4133857B}"/>
          </ac:spMkLst>
        </pc:spChg>
        <pc:spChg chg="add del mod">
          <ac:chgData name="Ragnhild Halvorsrud" userId="917ea340-fd63-490f-a7db-68428d24cf32" providerId="ADAL" clId="{3F26B701-AADC-4668-AAA4-FB7BA2B947B1}" dt="2020-06-19T09:18:16.536" v="5165"/>
          <ac:spMkLst>
            <pc:docMk/>
            <pc:sldMk cId="2858277977" sldId="523"/>
            <ac:spMk id="1195" creationId="{19250DB3-66B9-499C-B467-0BDD3F74C3E2}"/>
          </ac:spMkLst>
        </pc:spChg>
        <pc:spChg chg="add del mod">
          <ac:chgData name="Ragnhild Halvorsrud" userId="917ea340-fd63-490f-a7db-68428d24cf32" providerId="ADAL" clId="{3F26B701-AADC-4668-AAA4-FB7BA2B947B1}" dt="2020-06-19T09:18:16.536" v="5165"/>
          <ac:spMkLst>
            <pc:docMk/>
            <pc:sldMk cId="2858277977" sldId="523"/>
            <ac:spMk id="1197" creationId="{29E7C7DD-4817-47A2-9B46-F14C996F7F03}"/>
          </ac:spMkLst>
        </pc:spChg>
        <pc:spChg chg="add del mod">
          <ac:chgData name="Ragnhild Halvorsrud" userId="917ea340-fd63-490f-a7db-68428d24cf32" providerId="ADAL" clId="{3F26B701-AADC-4668-AAA4-FB7BA2B947B1}" dt="2020-06-19T09:18:16.536" v="5165"/>
          <ac:spMkLst>
            <pc:docMk/>
            <pc:sldMk cId="2858277977" sldId="523"/>
            <ac:spMk id="1201" creationId="{0C908A88-15BA-4433-9211-250039CC6094}"/>
          </ac:spMkLst>
        </pc:spChg>
        <pc:spChg chg="add del mod">
          <ac:chgData name="Ragnhild Halvorsrud" userId="917ea340-fd63-490f-a7db-68428d24cf32" providerId="ADAL" clId="{3F26B701-AADC-4668-AAA4-FB7BA2B947B1}" dt="2020-06-19T09:18:16.536" v="5165"/>
          <ac:spMkLst>
            <pc:docMk/>
            <pc:sldMk cId="2858277977" sldId="523"/>
            <ac:spMk id="1202" creationId="{F37AA9EA-95B5-4FD6-8DCA-A214BCA07BFB}"/>
          </ac:spMkLst>
        </pc:spChg>
        <pc:spChg chg="add del mod">
          <ac:chgData name="Ragnhild Halvorsrud" userId="917ea340-fd63-490f-a7db-68428d24cf32" providerId="ADAL" clId="{3F26B701-AADC-4668-AAA4-FB7BA2B947B1}" dt="2020-06-19T09:18:16.536" v="5165"/>
          <ac:spMkLst>
            <pc:docMk/>
            <pc:sldMk cId="2858277977" sldId="523"/>
            <ac:spMk id="1214" creationId="{152486F0-5C56-4BAC-A05A-4FFAC474E201}"/>
          </ac:spMkLst>
        </pc:spChg>
        <pc:spChg chg="add del mod">
          <ac:chgData name="Ragnhild Halvorsrud" userId="917ea340-fd63-490f-a7db-68428d24cf32" providerId="ADAL" clId="{3F26B701-AADC-4668-AAA4-FB7BA2B947B1}" dt="2020-06-19T09:18:16.536" v="5165"/>
          <ac:spMkLst>
            <pc:docMk/>
            <pc:sldMk cId="2858277977" sldId="523"/>
            <ac:spMk id="1215" creationId="{87F479E4-AC2C-4BC9-960F-93D21F8C10AA}"/>
          </ac:spMkLst>
        </pc:spChg>
        <pc:spChg chg="mod">
          <ac:chgData name="Ragnhild Halvorsrud" userId="917ea340-fd63-490f-a7db-68428d24cf32" providerId="ADAL" clId="{3F26B701-AADC-4668-AAA4-FB7BA2B947B1}" dt="2020-06-19T09:18:16.638" v="5166"/>
          <ac:spMkLst>
            <pc:docMk/>
            <pc:sldMk cId="2858277977" sldId="523"/>
            <ac:spMk id="1219" creationId="{C174DF2A-C8BA-4596-8E35-17CEBC8E7AA6}"/>
          </ac:spMkLst>
        </pc:spChg>
        <pc:spChg chg="mod">
          <ac:chgData name="Ragnhild Halvorsrud" userId="917ea340-fd63-490f-a7db-68428d24cf32" providerId="ADAL" clId="{3F26B701-AADC-4668-AAA4-FB7BA2B947B1}" dt="2020-06-19T09:18:16.638" v="5166"/>
          <ac:spMkLst>
            <pc:docMk/>
            <pc:sldMk cId="2858277977" sldId="523"/>
            <ac:spMk id="1220" creationId="{472B5A8D-DCB1-47BE-A3CA-E17A589AC89D}"/>
          </ac:spMkLst>
        </pc:spChg>
        <pc:spChg chg="mod">
          <ac:chgData name="Ragnhild Halvorsrud" userId="917ea340-fd63-490f-a7db-68428d24cf32" providerId="ADAL" clId="{3F26B701-AADC-4668-AAA4-FB7BA2B947B1}" dt="2020-06-19T09:18:16.638" v="5166"/>
          <ac:spMkLst>
            <pc:docMk/>
            <pc:sldMk cId="2858277977" sldId="523"/>
            <ac:spMk id="1221" creationId="{6A320A83-0E06-42E3-80B5-6268C68ED8F2}"/>
          </ac:spMkLst>
        </pc:spChg>
        <pc:spChg chg="mod">
          <ac:chgData name="Ragnhild Halvorsrud" userId="917ea340-fd63-490f-a7db-68428d24cf32" providerId="ADAL" clId="{3F26B701-AADC-4668-AAA4-FB7BA2B947B1}" dt="2020-06-19T09:18:16.638" v="5166"/>
          <ac:spMkLst>
            <pc:docMk/>
            <pc:sldMk cId="2858277977" sldId="523"/>
            <ac:spMk id="1222" creationId="{289A7BAD-BB92-4254-ACA4-23F56990BB4F}"/>
          </ac:spMkLst>
        </pc:spChg>
        <pc:spChg chg="mod">
          <ac:chgData name="Ragnhild Halvorsrud" userId="917ea340-fd63-490f-a7db-68428d24cf32" providerId="ADAL" clId="{3F26B701-AADC-4668-AAA4-FB7BA2B947B1}" dt="2020-06-19T09:18:16.638" v="5166"/>
          <ac:spMkLst>
            <pc:docMk/>
            <pc:sldMk cId="2858277977" sldId="523"/>
            <ac:spMk id="1223" creationId="{ECD7228A-4B6B-4194-B997-340135F6FB1F}"/>
          </ac:spMkLst>
        </pc:spChg>
        <pc:spChg chg="mod">
          <ac:chgData name="Ragnhild Halvorsrud" userId="917ea340-fd63-490f-a7db-68428d24cf32" providerId="ADAL" clId="{3F26B701-AADC-4668-AAA4-FB7BA2B947B1}" dt="2020-06-19T09:18:16.638" v="5166"/>
          <ac:spMkLst>
            <pc:docMk/>
            <pc:sldMk cId="2858277977" sldId="523"/>
            <ac:spMk id="1224" creationId="{1F30E0C8-D59B-41FA-A83B-3CCE55AD5F96}"/>
          </ac:spMkLst>
        </pc:spChg>
        <pc:spChg chg="mod">
          <ac:chgData name="Ragnhild Halvorsrud" userId="917ea340-fd63-490f-a7db-68428d24cf32" providerId="ADAL" clId="{3F26B701-AADC-4668-AAA4-FB7BA2B947B1}" dt="2020-06-19T09:18:16.638" v="5166"/>
          <ac:spMkLst>
            <pc:docMk/>
            <pc:sldMk cId="2858277977" sldId="523"/>
            <ac:spMk id="1225" creationId="{493F1460-1AEF-40E4-9149-D7B1A8FC5513}"/>
          </ac:spMkLst>
        </pc:spChg>
        <pc:spChg chg="mod">
          <ac:chgData name="Ragnhild Halvorsrud" userId="917ea340-fd63-490f-a7db-68428d24cf32" providerId="ADAL" clId="{3F26B701-AADC-4668-AAA4-FB7BA2B947B1}" dt="2020-06-19T09:18:16.638" v="5166"/>
          <ac:spMkLst>
            <pc:docMk/>
            <pc:sldMk cId="2858277977" sldId="523"/>
            <ac:spMk id="1226" creationId="{AE669AA4-0BBD-4C6F-BE13-6F7ADBC1D5EA}"/>
          </ac:spMkLst>
        </pc:spChg>
        <pc:spChg chg="mod">
          <ac:chgData name="Ragnhild Halvorsrud" userId="917ea340-fd63-490f-a7db-68428d24cf32" providerId="ADAL" clId="{3F26B701-AADC-4668-AAA4-FB7BA2B947B1}" dt="2020-06-19T09:18:16.638" v="5166"/>
          <ac:spMkLst>
            <pc:docMk/>
            <pc:sldMk cId="2858277977" sldId="523"/>
            <ac:spMk id="1228" creationId="{109022BE-7312-4A3B-AA60-FD3D25A7AD62}"/>
          </ac:spMkLst>
        </pc:spChg>
        <pc:spChg chg="mod">
          <ac:chgData name="Ragnhild Halvorsrud" userId="917ea340-fd63-490f-a7db-68428d24cf32" providerId="ADAL" clId="{3F26B701-AADC-4668-AAA4-FB7BA2B947B1}" dt="2020-06-19T09:18:16.638" v="5166"/>
          <ac:spMkLst>
            <pc:docMk/>
            <pc:sldMk cId="2858277977" sldId="523"/>
            <ac:spMk id="1229" creationId="{9D33F2AF-6DBB-4DD9-A01D-878A87D8F9D6}"/>
          </ac:spMkLst>
        </pc:spChg>
        <pc:spChg chg="mod">
          <ac:chgData name="Ragnhild Halvorsrud" userId="917ea340-fd63-490f-a7db-68428d24cf32" providerId="ADAL" clId="{3F26B701-AADC-4668-AAA4-FB7BA2B947B1}" dt="2020-06-19T09:18:16.638" v="5166"/>
          <ac:spMkLst>
            <pc:docMk/>
            <pc:sldMk cId="2858277977" sldId="523"/>
            <ac:spMk id="1230" creationId="{E4F73039-9D35-4C50-9CC3-EB3A1355A06A}"/>
          </ac:spMkLst>
        </pc:spChg>
        <pc:spChg chg="mod">
          <ac:chgData name="Ragnhild Halvorsrud" userId="917ea340-fd63-490f-a7db-68428d24cf32" providerId="ADAL" clId="{3F26B701-AADC-4668-AAA4-FB7BA2B947B1}" dt="2020-06-19T09:18:16.638" v="5166"/>
          <ac:spMkLst>
            <pc:docMk/>
            <pc:sldMk cId="2858277977" sldId="523"/>
            <ac:spMk id="1231" creationId="{3AC21B4E-2AF7-4784-9987-A950BD183272}"/>
          </ac:spMkLst>
        </pc:spChg>
        <pc:spChg chg="mod">
          <ac:chgData name="Ragnhild Halvorsrud" userId="917ea340-fd63-490f-a7db-68428d24cf32" providerId="ADAL" clId="{3F26B701-AADC-4668-AAA4-FB7BA2B947B1}" dt="2020-06-19T09:18:16.638" v="5166"/>
          <ac:spMkLst>
            <pc:docMk/>
            <pc:sldMk cId="2858277977" sldId="523"/>
            <ac:spMk id="1232" creationId="{2A0C3AB4-A9B4-47CC-B9B7-600C0D95AE46}"/>
          </ac:spMkLst>
        </pc:spChg>
        <pc:spChg chg="mod">
          <ac:chgData name="Ragnhild Halvorsrud" userId="917ea340-fd63-490f-a7db-68428d24cf32" providerId="ADAL" clId="{3F26B701-AADC-4668-AAA4-FB7BA2B947B1}" dt="2020-06-19T09:18:16.638" v="5166"/>
          <ac:spMkLst>
            <pc:docMk/>
            <pc:sldMk cId="2858277977" sldId="523"/>
            <ac:spMk id="1233" creationId="{A8E3FAB6-A5B1-4F7F-A4A9-BEB820454478}"/>
          </ac:spMkLst>
        </pc:spChg>
        <pc:spChg chg="mod">
          <ac:chgData name="Ragnhild Halvorsrud" userId="917ea340-fd63-490f-a7db-68428d24cf32" providerId="ADAL" clId="{3F26B701-AADC-4668-AAA4-FB7BA2B947B1}" dt="2020-06-19T09:18:16.638" v="5166"/>
          <ac:spMkLst>
            <pc:docMk/>
            <pc:sldMk cId="2858277977" sldId="523"/>
            <ac:spMk id="1234" creationId="{6752007F-1525-4A56-9210-28E7E24C71D5}"/>
          </ac:spMkLst>
        </pc:spChg>
        <pc:spChg chg="mod">
          <ac:chgData name="Ragnhild Halvorsrud" userId="917ea340-fd63-490f-a7db-68428d24cf32" providerId="ADAL" clId="{3F26B701-AADC-4668-AAA4-FB7BA2B947B1}" dt="2020-06-19T09:18:16.638" v="5166"/>
          <ac:spMkLst>
            <pc:docMk/>
            <pc:sldMk cId="2858277977" sldId="523"/>
            <ac:spMk id="1235" creationId="{2D337695-3E6C-4F9B-8AE9-73A958E2515C}"/>
          </ac:spMkLst>
        </pc:spChg>
        <pc:spChg chg="mod">
          <ac:chgData name="Ragnhild Halvorsrud" userId="917ea340-fd63-490f-a7db-68428d24cf32" providerId="ADAL" clId="{3F26B701-AADC-4668-AAA4-FB7BA2B947B1}" dt="2020-06-19T09:18:16.638" v="5166"/>
          <ac:spMkLst>
            <pc:docMk/>
            <pc:sldMk cId="2858277977" sldId="523"/>
            <ac:spMk id="1237" creationId="{211B56EE-11BE-4098-9CF6-F4926B30816D}"/>
          </ac:spMkLst>
        </pc:spChg>
        <pc:spChg chg="mod">
          <ac:chgData name="Ragnhild Halvorsrud" userId="917ea340-fd63-490f-a7db-68428d24cf32" providerId="ADAL" clId="{3F26B701-AADC-4668-AAA4-FB7BA2B947B1}" dt="2020-06-19T09:18:16.638" v="5166"/>
          <ac:spMkLst>
            <pc:docMk/>
            <pc:sldMk cId="2858277977" sldId="523"/>
            <ac:spMk id="1238" creationId="{8C8D8EA3-B1FC-456C-B729-E357ACBAA97D}"/>
          </ac:spMkLst>
        </pc:spChg>
        <pc:spChg chg="mod">
          <ac:chgData name="Ragnhild Halvorsrud" userId="917ea340-fd63-490f-a7db-68428d24cf32" providerId="ADAL" clId="{3F26B701-AADC-4668-AAA4-FB7BA2B947B1}" dt="2020-06-19T09:18:16.638" v="5166"/>
          <ac:spMkLst>
            <pc:docMk/>
            <pc:sldMk cId="2858277977" sldId="523"/>
            <ac:spMk id="1239" creationId="{B8C71B7A-F25F-4308-A883-94041F89613A}"/>
          </ac:spMkLst>
        </pc:spChg>
        <pc:spChg chg="mod">
          <ac:chgData name="Ragnhild Halvorsrud" userId="917ea340-fd63-490f-a7db-68428d24cf32" providerId="ADAL" clId="{3F26B701-AADC-4668-AAA4-FB7BA2B947B1}" dt="2020-06-19T09:18:16.638" v="5166"/>
          <ac:spMkLst>
            <pc:docMk/>
            <pc:sldMk cId="2858277977" sldId="523"/>
            <ac:spMk id="1240" creationId="{A2D28936-B765-457F-A69A-866F272AE8C1}"/>
          </ac:spMkLst>
        </pc:spChg>
        <pc:spChg chg="mod">
          <ac:chgData name="Ragnhild Halvorsrud" userId="917ea340-fd63-490f-a7db-68428d24cf32" providerId="ADAL" clId="{3F26B701-AADC-4668-AAA4-FB7BA2B947B1}" dt="2020-06-19T09:18:16.638" v="5166"/>
          <ac:spMkLst>
            <pc:docMk/>
            <pc:sldMk cId="2858277977" sldId="523"/>
            <ac:spMk id="1241" creationId="{79DA33CE-DAC1-432C-9B8A-4D493142EFB0}"/>
          </ac:spMkLst>
        </pc:spChg>
        <pc:spChg chg="mod">
          <ac:chgData name="Ragnhild Halvorsrud" userId="917ea340-fd63-490f-a7db-68428d24cf32" providerId="ADAL" clId="{3F26B701-AADC-4668-AAA4-FB7BA2B947B1}" dt="2020-06-19T09:18:16.638" v="5166"/>
          <ac:spMkLst>
            <pc:docMk/>
            <pc:sldMk cId="2858277977" sldId="523"/>
            <ac:spMk id="1242" creationId="{C352322E-92D9-4774-8F0D-307B375E7F2B}"/>
          </ac:spMkLst>
        </pc:spChg>
        <pc:spChg chg="mod">
          <ac:chgData name="Ragnhild Halvorsrud" userId="917ea340-fd63-490f-a7db-68428d24cf32" providerId="ADAL" clId="{3F26B701-AADC-4668-AAA4-FB7BA2B947B1}" dt="2020-06-19T09:18:16.638" v="5166"/>
          <ac:spMkLst>
            <pc:docMk/>
            <pc:sldMk cId="2858277977" sldId="523"/>
            <ac:spMk id="1243" creationId="{3743288F-E1B2-4F42-937F-DC0F6BF88EA4}"/>
          </ac:spMkLst>
        </pc:spChg>
        <pc:spChg chg="mod">
          <ac:chgData name="Ragnhild Halvorsrud" userId="917ea340-fd63-490f-a7db-68428d24cf32" providerId="ADAL" clId="{3F26B701-AADC-4668-AAA4-FB7BA2B947B1}" dt="2020-06-19T09:18:16.638" v="5166"/>
          <ac:spMkLst>
            <pc:docMk/>
            <pc:sldMk cId="2858277977" sldId="523"/>
            <ac:spMk id="1244" creationId="{BF04BF07-6137-4CAB-BE6C-466CE24900EE}"/>
          </ac:spMkLst>
        </pc:spChg>
        <pc:spChg chg="mod">
          <ac:chgData name="Ragnhild Halvorsrud" userId="917ea340-fd63-490f-a7db-68428d24cf32" providerId="ADAL" clId="{3F26B701-AADC-4668-AAA4-FB7BA2B947B1}" dt="2020-06-19T09:18:16.638" v="5166"/>
          <ac:spMkLst>
            <pc:docMk/>
            <pc:sldMk cId="2858277977" sldId="523"/>
            <ac:spMk id="1246" creationId="{D64B91D2-345C-4240-AE15-7EA3C17F0668}"/>
          </ac:spMkLst>
        </pc:spChg>
        <pc:spChg chg="mod">
          <ac:chgData name="Ragnhild Halvorsrud" userId="917ea340-fd63-490f-a7db-68428d24cf32" providerId="ADAL" clId="{3F26B701-AADC-4668-AAA4-FB7BA2B947B1}" dt="2020-06-19T09:18:16.638" v="5166"/>
          <ac:spMkLst>
            <pc:docMk/>
            <pc:sldMk cId="2858277977" sldId="523"/>
            <ac:spMk id="1247" creationId="{6342C0DF-2533-4D0B-888C-2D1FB95341B9}"/>
          </ac:spMkLst>
        </pc:spChg>
        <pc:spChg chg="mod">
          <ac:chgData name="Ragnhild Halvorsrud" userId="917ea340-fd63-490f-a7db-68428d24cf32" providerId="ADAL" clId="{3F26B701-AADC-4668-AAA4-FB7BA2B947B1}" dt="2020-06-19T09:18:16.638" v="5166"/>
          <ac:spMkLst>
            <pc:docMk/>
            <pc:sldMk cId="2858277977" sldId="523"/>
            <ac:spMk id="1248" creationId="{11C7017D-2168-4996-8FFF-B36FF37BBCC2}"/>
          </ac:spMkLst>
        </pc:spChg>
        <pc:spChg chg="mod">
          <ac:chgData name="Ragnhild Halvorsrud" userId="917ea340-fd63-490f-a7db-68428d24cf32" providerId="ADAL" clId="{3F26B701-AADC-4668-AAA4-FB7BA2B947B1}" dt="2020-06-19T09:18:16.638" v="5166"/>
          <ac:spMkLst>
            <pc:docMk/>
            <pc:sldMk cId="2858277977" sldId="523"/>
            <ac:spMk id="1249" creationId="{58CB5308-BF30-41D3-B94C-FC5133E74CA4}"/>
          </ac:spMkLst>
        </pc:spChg>
        <pc:spChg chg="mod">
          <ac:chgData name="Ragnhild Halvorsrud" userId="917ea340-fd63-490f-a7db-68428d24cf32" providerId="ADAL" clId="{3F26B701-AADC-4668-AAA4-FB7BA2B947B1}" dt="2020-06-19T09:18:16.638" v="5166"/>
          <ac:spMkLst>
            <pc:docMk/>
            <pc:sldMk cId="2858277977" sldId="523"/>
            <ac:spMk id="1250" creationId="{F1FDEED4-5DA0-4C2A-B612-C993A838F16E}"/>
          </ac:spMkLst>
        </pc:spChg>
        <pc:spChg chg="mod">
          <ac:chgData name="Ragnhild Halvorsrud" userId="917ea340-fd63-490f-a7db-68428d24cf32" providerId="ADAL" clId="{3F26B701-AADC-4668-AAA4-FB7BA2B947B1}" dt="2020-06-19T09:18:16.638" v="5166"/>
          <ac:spMkLst>
            <pc:docMk/>
            <pc:sldMk cId="2858277977" sldId="523"/>
            <ac:spMk id="1251" creationId="{007A02CF-6BF5-406D-9684-181ADE780A6B}"/>
          </ac:spMkLst>
        </pc:spChg>
        <pc:spChg chg="mod">
          <ac:chgData name="Ragnhild Halvorsrud" userId="917ea340-fd63-490f-a7db-68428d24cf32" providerId="ADAL" clId="{3F26B701-AADC-4668-AAA4-FB7BA2B947B1}" dt="2020-06-19T09:18:16.638" v="5166"/>
          <ac:spMkLst>
            <pc:docMk/>
            <pc:sldMk cId="2858277977" sldId="523"/>
            <ac:spMk id="1252" creationId="{B715EC42-E8DB-4A95-8D35-66B5CDFDCD11}"/>
          </ac:spMkLst>
        </pc:spChg>
        <pc:spChg chg="mod">
          <ac:chgData name="Ragnhild Halvorsrud" userId="917ea340-fd63-490f-a7db-68428d24cf32" providerId="ADAL" clId="{3F26B701-AADC-4668-AAA4-FB7BA2B947B1}" dt="2020-06-19T09:18:16.638" v="5166"/>
          <ac:spMkLst>
            <pc:docMk/>
            <pc:sldMk cId="2858277977" sldId="523"/>
            <ac:spMk id="1253" creationId="{9E9978D5-1F93-484A-897A-B78A359AB0D6}"/>
          </ac:spMkLst>
        </pc:spChg>
        <pc:spChg chg="mod">
          <ac:chgData name="Ragnhild Halvorsrud" userId="917ea340-fd63-490f-a7db-68428d24cf32" providerId="ADAL" clId="{3F26B701-AADC-4668-AAA4-FB7BA2B947B1}" dt="2020-06-19T09:18:16.638" v="5166"/>
          <ac:spMkLst>
            <pc:docMk/>
            <pc:sldMk cId="2858277977" sldId="523"/>
            <ac:spMk id="1255" creationId="{EB7F0B0E-EDE8-4A0A-9C78-8B91F15B1791}"/>
          </ac:spMkLst>
        </pc:spChg>
        <pc:spChg chg="mod">
          <ac:chgData name="Ragnhild Halvorsrud" userId="917ea340-fd63-490f-a7db-68428d24cf32" providerId="ADAL" clId="{3F26B701-AADC-4668-AAA4-FB7BA2B947B1}" dt="2020-06-19T09:18:16.638" v="5166"/>
          <ac:spMkLst>
            <pc:docMk/>
            <pc:sldMk cId="2858277977" sldId="523"/>
            <ac:spMk id="1256" creationId="{2ED8475D-7AE6-436C-B2E6-3B6EF05680A2}"/>
          </ac:spMkLst>
        </pc:spChg>
        <pc:spChg chg="mod">
          <ac:chgData name="Ragnhild Halvorsrud" userId="917ea340-fd63-490f-a7db-68428d24cf32" providerId="ADAL" clId="{3F26B701-AADC-4668-AAA4-FB7BA2B947B1}" dt="2020-06-19T09:18:16.638" v="5166"/>
          <ac:spMkLst>
            <pc:docMk/>
            <pc:sldMk cId="2858277977" sldId="523"/>
            <ac:spMk id="1257" creationId="{ED3EC3F8-165E-493F-B434-AD2F499CD237}"/>
          </ac:spMkLst>
        </pc:spChg>
        <pc:spChg chg="mod">
          <ac:chgData name="Ragnhild Halvorsrud" userId="917ea340-fd63-490f-a7db-68428d24cf32" providerId="ADAL" clId="{3F26B701-AADC-4668-AAA4-FB7BA2B947B1}" dt="2020-06-19T09:18:16.638" v="5166"/>
          <ac:spMkLst>
            <pc:docMk/>
            <pc:sldMk cId="2858277977" sldId="523"/>
            <ac:spMk id="1258" creationId="{C4AB78DF-DCF0-4A4F-9C57-C4855165C0CF}"/>
          </ac:spMkLst>
        </pc:spChg>
        <pc:spChg chg="mod">
          <ac:chgData name="Ragnhild Halvorsrud" userId="917ea340-fd63-490f-a7db-68428d24cf32" providerId="ADAL" clId="{3F26B701-AADC-4668-AAA4-FB7BA2B947B1}" dt="2020-06-19T09:18:16.638" v="5166"/>
          <ac:spMkLst>
            <pc:docMk/>
            <pc:sldMk cId="2858277977" sldId="523"/>
            <ac:spMk id="1259" creationId="{18C44F62-147B-46B4-8902-21672CC94359}"/>
          </ac:spMkLst>
        </pc:spChg>
        <pc:spChg chg="mod">
          <ac:chgData name="Ragnhild Halvorsrud" userId="917ea340-fd63-490f-a7db-68428d24cf32" providerId="ADAL" clId="{3F26B701-AADC-4668-AAA4-FB7BA2B947B1}" dt="2020-06-19T09:18:16.638" v="5166"/>
          <ac:spMkLst>
            <pc:docMk/>
            <pc:sldMk cId="2858277977" sldId="523"/>
            <ac:spMk id="1260" creationId="{4227A4C7-3240-4830-93AF-7BCB41AE121B}"/>
          </ac:spMkLst>
        </pc:spChg>
        <pc:spChg chg="mod">
          <ac:chgData name="Ragnhild Halvorsrud" userId="917ea340-fd63-490f-a7db-68428d24cf32" providerId="ADAL" clId="{3F26B701-AADC-4668-AAA4-FB7BA2B947B1}" dt="2020-06-19T09:18:16.638" v="5166"/>
          <ac:spMkLst>
            <pc:docMk/>
            <pc:sldMk cId="2858277977" sldId="523"/>
            <ac:spMk id="1261" creationId="{BA4BAEA9-AA58-4611-B828-40F4C5A9D1A3}"/>
          </ac:spMkLst>
        </pc:spChg>
        <pc:spChg chg="mod">
          <ac:chgData name="Ragnhild Halvorsrud" userId="917ea340-fd63-490f-a7db-68428d24cf32" providerId="ADAL" clId="{3F26B701-AADC-4668-AAA4-FB7BA2B947B1}" dt="2020-06-19T09:18:16.638" v="5166"/>
          <ac:spMkLst>
            <pc:docMk/>
            <pc:sldMk cId="2858277977" sldId="523"/>
            <ac:spMk id="1262" creationId="{A314351F-4078-4E65-B879-B9FA5AB6B942}"/>
          </ac:spMkLst>
        </pc:spChg>
        <pc:spChg chg="mod">
          <ac:chgData name="Ragnhild Halvorsrud" userId="917ea340-fd63-490f-a7db-68428d24cf32" providerId="ADAL" clId="{3F26B701-AADC-4668-AAA4-FB7BA2B947B1}" dt="2020-06-19T09:18:16.638" v="5166"/>
          <ac:spMkLst>
            <pc:docMk/>
            <pc:sldMk cId="2858277977" sldId="523"/>
            <ac:spMk id="1264" creationId="{EA38E79E-F781-4D51-B781-24E82B091BFF}"/>
          </ac:spMkLst>
        </pc:spChg>
        <pc:spChg chg="mod">
          <ac:chgData name="Ragnhild Halvorsrud" userId="917ea340-fd63-490f-a7db-68428d24cf32" providerId="ADAL" clId="{3F26B701-AADC-4668-AAA4-FB7BA2B947B1}" dt="2020-06-19T09:18:16.638" v="5166"/>
          <ac:spMkLst>
            <pc:docMk/>
            <pc:sldMk cId="2858277977" sldId="523"/>
            <ac:spMk id="1265" creationId="{233083D0-AB19-42DF-931F-74A0359C44B7}"/>
          </ac:spMkLst>
        </pc:spChg>
        <pc:spChg chg="mod">
          <ac:chgData name="Ragnhild Halvorsrud" userId="917ea340-fd63-490f-a7db-68428d24cf32" providerId="ADAL" clId="{3F26B701-AADC-4668-AAA4-FB7BA2B947B1}" dt="2020-06-19T09:18:16.638" v="5166"/>
          <ac:spMkLst>
            <pc:docMk/>
            <pc:sldMk cId="2858277977" sldId="523"/>
            <ac:spMk id="1266" creationId="{6069BED5-D2E7-4AFF-B378-FFA4CF1FADEA}"/>
          </ac:spMkLst>
        </pc:spChg>
        <pc:spChg chg="mod">
          <ac:chgData name="Ragnhild Halvorsrud" userId="917ea340-fd63-490f-a7db-68428d24cf32" providerId="ADAL" clId="{3F26B701-AADC-4668-AAA4-FB7BA2B947B1}" dt="2020-06-19T09:18:16.638" v="5166"/>
          <ac:spMkLst>
            <pc:docMk/>
            <pc:sldMk cId="2858277977" sldId="523"/>
            <ac:spMk id="1267" creationId="{C5D77CC6-88F8-4196-9936-DCB22C65AC4A}"/>
          </ac:spMkLst>
        </pc:spChg>
        <pc:spChg chg="mod">
          <ac:chgData name="Ragnhild Halvorsrud" userId="917ea340-fd63-490f-a7db-68428d24cf32" providerId="ADAL" clId="{3F26B701-AADC-4668-AAA4-FB7BA2B947B1}" dt="2020-06-19T09:18:16.638" v="5166"/>
          <ac:spMkLst>
            <pc:docMk/>
            <pc:sldMk cId="2858277977" sldId="523"/>
            <ac:spMk id="1268" creationId="{E81D946F-E519-49E8-8362-06F774911C3D}"/>
          </ac:spMkLst>
        </pc:spChg>
        <pc:spChg chg="mod">
          <ac:chgData name="Ragnhild Halvorsrud" userId="917ea340-fd63-490f-a7db-68428d24cf32" providerId="ADAL" clId="{3F26B701-AADC-4668-AAA4-FB7BA2B947B1}" dt="2020-06-19T09:18:16.638" v="5166"/>
          <ac:spMkLst>
            <pc:docMk/>
            <pc:sldMk cId="2858277977" sldId="523"/>
            <ac:spMk id="1269" creationId="{3A575E1F-B461-4DDD-A172-D1ED203BA799}"/>
          </ac:spMkLst>
        </pc:spChg>
        <pc:spChg chg="mod">
          <ac:chgData name="Ragnhild Halvorsrud" userId="917ea340-fd63-490f-a7db-68428d24cf32" providerId="ADAL" clId="{3F26B701-AADC-4668-AAA4-FB7BA2B947B1}" dt="2020-06-19T09:18:16.638" v="5166"/>
          <ac:spMkLst>
            <pc:docMk/>
            <pc:sldMk cId="2858277977" sldId="523"/>
            <ac:spMk id="1270" creationId="{360642A0-9A41-45C0-90D2-5D50938E3936}"/>
          </ac:spMkLst>
        </pc:spChg>
        <pc:spChg chg="mod">
          <ac:chgData name="Ragnhild Halvorsrud" userId="917ea340-fd63-490f-a7db-68428d24cf32" providerId="ADAL" clId="{3F26B701-AADC-4668-AAA4-FB7BA2B947B1}" dt="2020-06-19T09:18:16.638" v="5166"/>
          <ac:spMkLst>
            <pc:docMk/>
            <pc:sldMk cId="2858277977" sldId="523"/>
            <ac:spMk id="1271" creationId="{4FFE8199-8FEB-4B0F-BF3B-B4681A37C07E}"/>
          </ac:spMkLst>
        </pc:spChg>
        <pc:spChg chg="mod">
          <ac:chgData name="Ragnhild Halvorsrud" userId="917ea340-fd63-490f-a7db-68428d24cf32" providerId="ADAL" clId="{3F26B701-AADC-4668-AAA4-FB7BA2B947B1}" dt="2020-06-19T09:18:16.638" v="5166"/>
          <ac:spMkLst>
            <pc:docMk/>
            <pc:sldMk cId="2858277977" sldId="523"/>
            <ac:spMk id="1272" creationId="{BCC22824-6697-4416-A113-29C5250DE16A}"/>
          </ac:spMkLst>
        </pc:spChg>
        <pc:spChg chg="mod">
          <ac:chgData name="Ragnhild Halvorsrud" userId="917ea340-fd63-490f-a7db-68428d24cf32" providerId="ADAL" clId="{3F26B701-AADC-4668-AAA4-FB7BA2B947B1}" dt="2020-06-19T09:18:16.638" v="5166"/>
          <ac:spMkLst>
            <pc:docMk/>
            <pc:sldMk cId="2858277977" sldId="523"/>
            <ac:spMk id="1273" creationId="{48B12AF5-7E22-47C8-B9E6-245FA82A4100}"/>
          </ac:spMkLst>
        </pc:spChg>
        <pc:spChg chg="mod">
          <ac:chgData name="Ragnhild Halvorsrud" userId="917ea340-fd63-490f-a7db-68428d24cf32" providerId="ADAL" clId="{3F26B701-AADC-4668-AAA4-FB7BA2B947B1}" dt="2020-06-19T09:18:16.638" v="5166"/>
          <ac:spMkLst>
            <pc:docMk/>
            <pc:sldMk cId="2858277977" sldId="523"/>
            <ac:spMk id="1274" creationId="{E4E9FD0F-BB99-4F42-A109-C63A5D596F5A}"/>
          </ac:spMkLst>
        </pc:spChg>
        <pc:spChg chg="mod">
          <ac:chgData name="Ragnhild Halvorsrud" userId="917ea340-fd63-490f-a7db-68428d24cf32" providerId="ADAL" clId="{3F26B701-AADC-4668-AAA4-FB7BA2B947B1}" dt="2020-06-19T09:18:16.638" v="5166"/>
          <ac:spMkLst>
            <pc:docMk/>
            <pc:sldMk cId="2858277977" sldId="523"/>
            <ac:spMk id="1275" creationId="{05BB49B6-9091-4E9C-9E9F-1EFF013C96BD}"/>
          </ac:spMkLst>
        </pc:spChg>
        <pc:spChg chg="mod">
          <ac:chgData name="Ragnhild Halvorsrud" userId="917ea340-fd63-490f-a7db-68428d24cf32" providerId="ADAL" clId="{3F26B701-AADC-4668-AAA4-FB7BA2B947B1}" dt="2020-06-19T09:18:16.638" v="5166"/>
          <ac:spMkLst>
            <pc:docMk/>
            <pc:sldMk cId="2858277977" sldId="523"/>
            <ac:spMk id="1276" creationId="{1206AA1D-8314-4260-B652-A8BFE9374830}"/>
          </ac:spMkLst>
        </pc:spChg>
        <pc:spChg chg="mod">
          <ac:chgData name="Ragnhild Halvorsrud" userId="917ea340-fd63-490f-a7db-68428d24cf32" providerId="ADAL" clId="{3F26B701-AADC-4668-AAA4-FB7BA2B947B1}" dt="2020-06-19T09:18:16.638" v="5166"/>
          <ac:spMkLst>
            <pc:docMk/>
            <pc:sldMk cId="2858277977" sldId="523"/>
            <ac:spMk id="1277" creationId="{8A5BBA74-3003-4EE7-9FF0-B280312B8596}"/>
          </ac:spMkLst>
        </pc:spChg>
        <pc:spChg chg="add del mod">
          <ac:chgData name="Ragnhild Halvorsrud" userId="917ea340-fd63-490f-a7db-68428d24cf32" providerId="ADAL" clId="{3F26B701-AADC-4668-AAA4-FB7BA2B947B1}" dt="2020-06-19T09:18:41.401" v="5169"/>
          <ac:spMkLst>
            <pc:docMk/>
            <pc:sldMk cId="2858277977" sldId="523"/>
            <ac:spMk id="1289" creationId="{9FE6D3CF-F215-458A-A12B-29720130EC4F}"/>
          </ac:spMkLst>
        </pc:spChg>
        <pc:spChg chg="add del mod">
          <ac:chgData name="Ragnhild Halvorsrud" userId="917ea340-fd63-490f-a7db-68428d24cf32" providerId="ADAL" clId="{3F26B701-AADC-4668-AAA4-FB7BA2B947B1}" dt="2020-06-19T09:18:41.401" v="5169"/>
          <ac:spMkLst>
            <pc:docMk/>
            <pc:sldMk cId="2858277977" sldId="523"/>
            <ac:spMk id="1290" creationId="{E2FBE08B-1D9A-42CC-9301-E959424AFBA9}"/>
          </ac:spMkLst>
        </pc:spChg>
        <pc:spChg chg="add del mod">
          <ac:chgData name="Ragnhild Halvorsrud" userId="917ea340-fd63-490f-a7db-68428d24cf32" providerId="ADAL" clId="{3F26B701-AADC-4668-AAA4-FB7BA2B947B1}" dt="2020-06-19T09:18:41.401" v="5169"/>
          <ac:spMkLst>
            <pc:docMk/>
            <pc:sldMk cId="2858277977" sldId="523"/>
            <ac:spMk id="1291" creationId="{8509D101-42D8-4EEB-8675-D3F18E9C3DED}"/>
          </ac:spMkLst>
        </pc:spChg>
        <pc:spChg chg="add del mod">
          <ac:chgData name="Ragnhild Halvorsrud" userId="917ea340-fd63-490f-a7db-68428d24cf32" providerId="ADAL" clId="{3F26B701-AADC-4668-AAA4-FB7BA2B947B1}" dt="2020-06-19T09:18:41.401" v="5169"/>
          <ac:spMkLst>
            <pc:docMk/>
            <pc:sldMk cId="2858277977" sldId="523"/>
            <ac:spMk id="1292" creationId="{F325D6D0-7E29-49EE-A5E6-9121D4844EB2}"/>
          </ac:spMkLst>
        </pc:spChg>
        <pc:spChg chg="add del mod">
          <ac:chgData name="Ragnhild Halvorsrud" userId="917ea340-fd63-490f-a7db-68428d24cf32" providerId="ADAL" clId="{3F26B701-AADC-4668-AAA4-FB7BA2B947B1}" dt="2020-06-19T09:18:41.401" v="5169"/>
          <ac:spMkLst>
            <pc:docMk/>
            <pc:sldMk cId="2858277977" sldId="523"/>
            <ac:spMk id="1293" creationId="{D1B08A9D-F4B9-4728-A5C7-3DF3F669CE8D}"/>
          </ac:spMkLst>
        </pc:spChg>
        <pc:spChg chg="add del mod">
          <ac:chgData name="Ragnhild Halvorsrud" userId="917ea340-fd63-490f-a7db-68428d24cf32" providerId="ADAL" clId="{3F26B701-AADC-4668-AAA4-FB7BA2B947B1}" dt="2020-06-19T09:18:41.401" v="5169"/>
          <ac:spMkLst>
            <pc:docMk/>
            <pc:sldMk cId="2858277977" sldId="523"/>
            <ac:spMk id="1294" creationId="{37F49F54-5FC9-4755-B601-6F1845FA6C0B}"/>
          </ac:spMkLst>
        </pc:spChg>
        <pc:spChg chg="add del mod">
          <ac:chgData name="Ragnhild Halvorsrud" userId="917ea340-fd63-490f-a7db-68428d24cf32" providerId="ADAL" clId="{3F26B701-AADC-4668-AAA4-FB7BA2B947B1}" dt="2020-06-19T09:18:41.401" v="5169"/>
          <ac:spMkLst>
            <pc:docMk/>
            <pc:sldMk cId="2858277977" sldId="523"/>
            <ac:spMk id="1296" creationId="{6BF3DAF4-7949-4BB0-83B8-4D79ABE55AED}"/>
          </ac:spMkLst>
        </pc:spChg>
        <pc:spChg chg="add del mod">
          <ac:chgData name="Ragnhild Halvorsrud" userId="917ea340-fd63-490f-a7db-68428d24cf32" providerId="ADAL" clId="{3F26B701-AADC-4668-AAA4-FB7BA2B947B1}" dt="2020-06-19T09:18:41.401" v="5169"/>
          <ac:spMkLst>
            <pc:docMk/>
            <pc:sldMk cId="2858277977" sldId="523"/>
            <ac:spMk id="1297" creationId="{02C7673D-3ECE-4B70-9468-B66669CE189D}"/>
          </ac:spMkLst>
        </pc:spChg>
        <pc:spChg chg="add del mod">
          <ac:chgData name="Ragnhild Halvorsrud" userId="917ea340-fd63-490f-a7db-68428d24cf32" providerId="ADAL" clId="{3F26B701-AADC-4668-AAA4-FB7BA2B947B1}" dt="2020-06-19T09:18:41.401" v="5169"/>
          <ac:spMkLst>
            <pc:docMk/>
            <pc:sldMk cId="2858277977" sldId="523"/>
            <ac:spMk id="1298" creationId="{D1239762-9A1D-484A-A71A-6DF2633FC037}"/>
          </ac:spMkLst>
        </pc:spChg>
        <pc:spChg chg="add del mod">
          <ac:chgData name="Ragnhild Halvorsrud" userId="917ea340-fd63-490f-a7db-68428d24cf32" providerId="ADAL" clId="{3F26B701-AADC-4668-AAA4-FB7BA2B947B1}" dt="2020-06-19T09:18:41.401" v="5169"/>
          <ac:spMkLst>
            <pc:docMk/>
            <pc:sldMk cId="2858277977" sldId="523"/>
            <ac:spMk id="1299" creationId="{3284657A-9331-4565-B211-D57F43087F83}"/>
          </ac:spMkLst>
        </pc:spChg>
        <pc:spChg chg="add del mod">
          <ac:chgData name="Ragnhild Halvorsrud" userId="917ea340-fd63-490f-a7db-68428d24cf32" providerId="ADAL" clId="{3F26B701-AADC-4668-AAA4-FB7BA2B947B1}" dt="2020-06-19T09:18:41.401" v="5169"/>
          <ac:spMkLst>
            <pc:docMk/>
            <pc:sldMk cId="2858277977" sldId="523"/>
            <ac:spMk id="1300" creationId="{48EB8DDF-225E-4F7C-AE23-980D9CB31F76}"/>
          </ac:spMkLst>
        </pc:spChg>
        <pc:spChg chg="add del mod">
          <ac:chgData name="Ragnhild Halvorsrud" userId="917ea340-fd63-490f-a7db-68428d24cf32" providerId="ADAL" clId="{3F26B701-AADC-4668-AAA4-FB7BA2B947B1}" dt="2020-06-19T09:18:41.401" v="5169"/>
          <ac:spMkLst>
            <pc:docMk/>
            <pc:sldMk cId="2858277977" sldId="523"/>
            <ac:spMk id="1301" creationId="{9D1E38B6-4C42-40F9-AA28-39D05CA0F572}"/>
          </ac:spMkLst>
        </pc:spChg>
        <pc:spChg chg="add del mod">
          <ac:chgData name="Ragnhild Halvorsrud" userId="917ea340-fd63-490f-a7db-68428d24cf32" providerId="ADAL" clId="{3F26B701-AADC-4668-AAA4-FB7BA2B947B1}" dt="2020-06-19T09:18:41.401" v="5169"/>
          <ac:spMkLst>
            <pc:docMk/>
            <pc:sldMk cId="2858277977" sldId="523"/>
            <ac:spMk id="1303" creationId="{ED702593-B1E0-4605-ADF8-E27FBAF7735A}"/>
          </ac:spMkLst>
        </pc:spChg>
        <pc:spChg chg="add del mod">
          <ac:chgData name="Ragnhild Halvorsrud" userId="917ea340-fd63-490f-a7db-68428d24cf32" providerId="ADAL" clId="{3F26B701-AADC-4668-AAA4-FB7BA2B947B1}" dt="2020-06-19T09:18:41.401" v="5169"/>
          <ac:spMkLst>
            <pc:docMk/>
            <pc:sldMk cId="2858277977" sldId="523"/>
            <ac:spMk id="1304" creationId="{3A2C045B-CF49-4D8B-A0AE-45AE6BEB154C}"/>
          </ac:spMkLst>
        </pc:spChg>
        <pc:spChg chg="add del mod">
          <ac:chgData name="Ragnhild Halvorsrud" userId="917ea340-fd63-490f-a7db-68428d24cf32" providerId="ADAL" clId="{3F26B701-AADC-4668-AAA4-FB7BA2B947B1}" dt="2020-06-19T09:18:41.401" v="5169"/>
          <ac:spMkLst>
            <pc:docMk/>
            <pc:sldMk cId="2858277977" sldId="523"/>
            <ac:spMk id="1305" creationId="{E6607B98-44E6-4359-9613-1BB43A154A6E}"/>
          </ac:spMkLst>
        </pc:spChg>
        <pc:spChg chg="add del mod">
          <ac:chgData name="Ragnhild Halvorsrud" userId="917ea340-fd63-490f-a7db-68428d24cf32" providerId="ADAL" clId="{3F26B701-AADC-4668-AAA4-FB7BA2B947B1}" dt="2020-06-19T09:18:41.401" v="5169"/>
          <ac:spMkLst>
            <pc:docMk/>
            <pc:sldMk cId="2858277977" sldId="523"/>
            <ac:spMk id="1306" creationId="{CFBCB77A-F304-4EDA-8B81-A110F1DD66A2}"/>
          </ac:spMkLst>
        </pc:spChg>
        <pc:spChg chg="add del mod">
          <ac:chgData name="Ragnhild Halvorsrud" userId="917ea340-fd63-490f-a7db-68428d24cf32" providerId="ADAL" clId="{3F26B701-AADC-4668-AAA4-FB7BA2B947B1}" dt="2020-06-19T09:18:41.401" v="5169"/>
          <ac:spMkLst>
            <pc:docMk/>
            <pc:sldMk cId="2858277977" sldId="523"/>
            <ac:spMk id="1307" creationId="{E11422A3-C087-457F-B0D3-8A169EED3D7F}"/>
          </ac:spMkLst>
        </pc:spChg>
        <pc:spChg chg="add del mod">
          <ac:chgData name="Ragnhild Halvorsrud" userId="917ea340-fd63-490f-a7db-68428d24cf32" providerId="ADAL" clId="{3F26B701-AADC-4668-AAA4-FB7BA2B947B1}" dt="2020-06-19T09:18:41.401" v="5169"/>
          <ac:spMkLst>
            <pc:docMk/>
            <pc:sldMk cId="2858277977" sldId="523"/>
            <ac:spMk id="1308" creationId="{7DD86B50-F6F6-47F3-B3DE-72CF1D40D500}"/>
          </ac:spMkLst>
        </pc:spChg>
        <pc:spChg chg="add del mod">
          <ac:chgData name="Ragnhild Halvorsrud" userId="917ea340-fd63-490f-a7db-68428d24cf32" providerId="ADAL" clId="{3F26B701-AADC-4668-AAA4-FB7BA2B947B1}" dt="2020-06-19T09:18:41.401" v="5169"/>
          <ac:spMkLst>
            <pc:docMk/>
            <pc:sldMk cId="2858277977" sldId="523"/>
            <ac:spMk id="1310" creationId="{F6B4C98A-4900-4B0F-8826-3DAF516718AF}"/>
          </ac:spMkLst>
        </pc:spChg>
        <pc:spChg chg="add del mod">
          <ac:chgData name="Ragnhild Halvorsrud" userId="917ea340-fd63-490f-a7db-68428d24cf32" providerId="ADAL" clId="{3F26B701-AADC-4668-AAA4-FB7BA2B947B1}" dt="2020-06-19T09:18:41.401" v="5169"/>
          <ac:spMkLst>
            <pc:docMk/>
            <pc:sldMk cId="2858277977" sldId="523"/>
            <ac:spMk id="1311" creationId="{0B75F033-C49D-41C4-B72F-7436D4D38BB0}"/>
          </ac:spMkLst>
        </pc:spChg>
        <pc:spChg chg="add del mod">
          <ac:chgData name="Ragnhild Halvorsrud" userId="917ea340-fd63-490f-a7db-68428d24cf32" providerId="ADAL" clId="{3F26B701-AADC-4668-AAA4-FB7BA2B947B1}" dt="2020-06-19T09:18:41.401" v="5169"/>
          <ac:spMkLst>
            <pc:docMk/>
            <pc:sldMk cId="2858277977" sldId="523"/>
            <ac:spMk id="1312" creationId="{C34AAC76-4FEF-4DD3-B77B-10BB009D6852}"/>
          </ac:spMkLst>
        </pc:spChg>
        <pc:spChg chg="add del mod">
          <ac:chgData name="Ragnhild Halvorsrud" userId="917ea340-fd63-490f-a7db-68428d24cf32" providerId="ADAL" clId="{3F26B701-AADC-4668-AAA4-FB7BA2B947B1}" dt="2020-06-19T09:18:41.401" v="5169"/>
          <ac:spMkLst>
            <pc:docMk/>
            <pc:sldMk cId="2858277977" sldId="523"/>
            <ac:spMk id="1313" creationId="{32178BD4-AEFD-4814-A499-B881A54F427D}"/>
          </ac:spMkLst>
        </pc:spChg>
        <pc:spChg chg="add del mod">
          <ac:chgData name="Ragnhild Halvorsrud" userId="917ea340-fd63-490f-a7db-68428d24cf32" providerId="ADAL" clId="{3F26B701-AADC-4668-AAA4-FB7BA2B947B1}" dt="2020-06-19T09:18:41.401" v="5169"/>
          <ac:spMkLst>
            <pc:docMk/>
            <pc:sldMk cId="2858277977" sldId="523"/>
            <ac:spMk id="1314" creationId="{762C3127-3E7C-4241-8A91-8F357A556CBE}"/>
          </ac:spMkLst>
        </pc:spChg>
        <pc:spChg chg="add del mod">
          <ac:chgData name="Ragnhild Halvorsrud" userId="917ea340-fd63-490f-a7db-68428d24cf32" providerId="ADAL" clId="{3F26B701-AADC-4668-AAA4-FB7BA2B947B1}" dt="2020-06-19T09:18:41.401" v="5169"/>
          <ac:spMkLst>
            <pc:docMk/>
            <pc:sldMk cId="2858277977" sldId="523"/>
            <ac:spMk id="1315" creationId="{90E1B41E-A898-4314-9AEE-56B13CE1EEF1}"/>
          </ac:spMkLst>
        </pc:spChg>
        <pc:spChg chg="add del mod">
          <ac:chgData name="Ragnhild Halvorsrud" userId="917ea340-fd63-490f-a7db-68428d24cf32" providerId="ADAL" clId="{3F26B701-AADC-4668-AAA4-FB7BA2B947B1}" dt="2020-06-19T09:18:41.401" v="5169"/>
          <ac:spMkLst>
            <pc:docMk/>
            <pc:sldMk cId="2858277977" sldId="523"/>
            <ac:spMk id="1317" creationId="{6DC922BD-0498-436F-954A-69C099BF6D7C}"/>
          </ac:spMkLst>
        </pc:spChg>
        <pc:spChg chg="add del mod">
          <ac:chgData name="Ragnhild Halvorsrud" userId="917ea340-fd63-490f-a7db-68428d24cf32" providerId="ADAL" clId="{3F26B701-AADC-4668-AAA4-FB7BA2B947B1}" dt="2020-06-19T09:18:41.401" v="5169"/>
          <ac:spMkLst>
            <pc:docMk/>
            <pc:sldMk cId="2858277977" sldId="523"/>
            <ac:spMk id="1318" creationId="{205C2BFB-0333-476F-87B0-7269C82BD5AA}"/>
          </ac:spMkLst>
        </pc:spChg>
        <pc:spChg chg="add del mod">
          <ac:chgData name="Ragnhild Halvorsrud" userId="917ea340-fd63-490f-a7db-68428d24cf32" providerId="ADAL" clId="{3F26B701-AADC-4668-AAA4-FB7BA2B947B1}" dt="2020-06-19T09:18:41.401" v="5169"/>
          <ac:spMkLst>
            <pc:docMk/>
            <pc:sldMk cId="2858277977" sldId="523"/>
            <ac:spMk id="1319" creationId="{8A4C841B-14FA-4424-BE35-99D9243A3556}"/>
          </ac:spMkLst>
        </pc:spChg>
        <pc:spChg chg="add del mod">
          <ac:chgData name="Ragnhild Halvorsrud" userId="917ea340-fd63-490f-a7db-68428d24cf32" providerId="ADAL" clId="{3F26B701-AADC-4668-AAA4-FB7BA2B947B1}" dt="2020-06-19T09:18:41.401" v="5169"/>
          <ac:spMkLst>
            <pc:docMk/>
            <pc:sldMk cId="2858277977" sldId="523"/>
            <ac:spMk id="1320" creationId="{D72E3437-F705-4577-9DF3-6075000DE1A7}"/>
          </ac:spMkLst>
        </pc:spChg>
        <pc:spChg chg="add del mod">
          <ac:chgData name="Ragnhild Halvorsrud" userId="917ea340-fd63-490f-a7db-68428d24cf32" providerId="ADAL" clId="{3F26B701-AADC-4668-AAA4-FB7BA2B947B1}" dt="2020-06-19T09:18:41.401" v="5169"/>
          <ac:spMkLst>
            <pc:docMk/>
            <pc:sldMk cId="2858277977" sldId="523"/>
            <ac:spMk id="1321" creationId="{4492DA63-7630-4EE1-BAD6-A0AB412E4644}"/>
          </ac:spMkLst>
        </pc:spChg>
        <pc:spChg chg="add del mod">
          <ac:chgData name="Ragnhild Halvorsrud" userId="917ea340-fd63-490f-a7db-68428d24cf32" providerId="ADAL" clId="{3F26B701-AADC-4668-AAA4-FB7BA2B947B1}" dt="2020-06-19T09:18:41.401" v="5169"/>
          <ac:spMkLst>
            <pc:docMk/>
            <pc:sldMk cId="2858277977" sldId="523"/>
            <ac:spMk id="1322" creationId="{069177D5-3589-431F-8D0F-ED7CF8641370}"/>
          </ac:spMkLst>
        </pc:spChg>
        <pc:spChg chg="add del mod">
          <ac:chgData name="Ragnhild Halvorsrud" userId="917ea340-fd63-490f-a7db-68428d24cf32" providerId="ADAL" clId="{3F26B701-AADC-4668-AAA4-FB7BA2B947B1}" dt="2020-06-19T09:18:41.401" v="5169"/>
          <ac:spMkLst>
            <pc:docMk/>
            <pc:sldMk cId="2858277977" sldId="523"/>
            <ac:spMk id="1323" creationId="{199581C9-A867-498E-81EE-ADA9D6EA43A5}"/>
          </ac:spMkLst>
        </pc:spChg>
        <pc:spChg chg="add del mod">
          <ac:chgData name="Ragnhild Halvorsrud" userId="917ea340-fd63-490f-a7db-68428d24cf32" providerId="ADAL" clId="{3F26B701-AADC-4668-AAA4-FB7BA2B947B1}" dt="2020-06-19T09:18:41.401" v="5169"/>
          <ac:spMkLst>
            <pc:docMk/>
            <pc:sldMk cId="2858277977" sldId="523"/>
            <ac:spMk id="1324" creationId="{402CC046-A197-4C21-A11F-3AB0872572C7}"/>
          </ac:spMkLst>
        </pc:spChg>
        <pc:spChg chg="add del mod">
          <ac:chgData name="Ragnhild Halvorsrud" userId="917ea340-fd63-490f-a7db-68428d24cf32" providerId="ADAL" clId="{3F26B701-AADC-4668-AAA4-FB7BA2B947B1}" dt="2020-06-19T09:18:41.401" v="5169"/>
          <ac:spMkLst>
            <pc:docMk/>
            <pc:sldMk cId="2858277977" sldId="523"/>
            <ac:spMk id="1325" creationId="{6BB682B0-9DBE-4EF0-80DF-58098F07A887}"/>
          </ac:spMkLst>
        </pc:spChg>
        <pc:spChg chg="add del mod">
          <ac:chgData name="Ragnhild Halvorsrud" userId="917ea340-fd63-490f-a7db-68428d24cf32" providerId="ADAL" clId="{3F26B701-AADC-4668-AAA4-FB7BA2B947B1}" dt="2020-06-19T09:18:41.401" v="5169"/>
          <ac:spMkLst>
            <pc:docMk/>
            <pc:sldMk cId="2858277977" sldId="523"/>
            <ac:spMk id="1326" creationId="{4BAE18AC-D282-4D8C-96F9-4DFDCBA705A8}"/>
          </ac:spMkLst>
        </pc:spChg>
        <pc:spChg chg="add del mod">
          <ac:chgData name="Ragnhild Halvorsrud" userId="917ea340-fd63-490f-a7db-68428d24cf32" providerId="ADAL" clId="{3F26B701-AADC-4668-AAA4-FB7BA2B947B1}" dt="2020-06-19T09:18:41.401" v="5169"/>
          <ac:spMkLst>
            <pc:docMk/>
            <pc:sldMk cId="2858277977" sldId="523"/>
            <ac:spMk id="1327" creationId="{350F8935-688B-49C9-8AC2-9C7674CBB8F3}"/>
          </ac:spMkLst>
        </pc:spChg>
        <pc:spChg chg="mod">
          <ac:chgData name="Ragnhild Halvorsrud" userId="917ea340-fd63-490f-a7db-68428d24cf32" providerId="ADAL" clId="{3F26B701-AADC-4668-AAA4-FB7BA2B947B1}" dt="2020-06-19T09:18:16.638" v="5166"/>
          <ac:spMkLst>
            <pc:docMk/>
            <pc:sldMk cId="2858277977" sldId="523"/>
            <ac:spMk id="1338" creationId="{4901F716-0A53-4845-872E-924DC41A5E12}"/>
          </ac:spMkLst>
        </pc:spChg>
        <pc:spChg chg="mod">
          <ac:chgData name="Ragnhild Halvorsrud" userId="917ea340-fd63-490f-a7db-68428d24cf32" providerId="ADAL" clId="{3F26B701-AADC-4668-AAA4-FB7BA2B947B1}" dt="2020-06-19T09:18:16.638" v="5166"/>
          <ac:spMkLst>
            <pc:docMk/>
            <pc:sldMk cId="2858277977" sldId="523"/>
            <ac:spMk id="1339" creationId="{2B8E998A-733F-4D09-B391-E7043153EC8A}"/>
          </ac:spMkLst>
        </pc:spChg>
        <pc:spChg chg="mod">
          <ac:chgData name="Ragnhild Halvorsrud" userId="917ea340-fd63-490f-a7db-68428d24cf32" providerId="ADAL" clId="{3F26B701-AADC-4668-AAA4-FB7BA2B947B1}" dt="2020-06-19T09:18:16.638" v="5166"/>
          <ac:spMkLst>
            <pc:docMk/>
            <pc:sldMk cId="2858277977" sldId="523"/>
            <ac:spMk id="1340" creationId="{83BDD868-0890-4141-84D8-2BB4B2A0885D}"/>
          </ac:spMkLst>
        </pc:spChg>
        <pc:spChg chg="mod">
          <ac:chgData name="Ragnhild Halvorsrud" userId="917ea340-fd63-490f-a7db-68428d24cf32" providerId="ADAL" clId="{3F26B701-AADC-4668-AAA4-FB7BA2B947B1}" dt="2020-06-19T09:18:16.638" v="5166"/>
          <ac:spMkLst>
            <pc:docMk/>
            <pc:sldMk cId="2858277977" sldId="523"/>
            <ac:spMk id="1341" creationId="{6E5E00BC-1881-4F08-9752-381A55092308}"/>
          </ac:spMkLst>
        </pc:spChg>
        <pc:spChg chg="mod">
          <ac:chgData name="Ragnhild Halvorsrud" userId="917ea340-fd63-490f-a7db-68428d24cf32" providerId="ADAL" clId="{3F26B701-AADC-4668-AAA4-FB7BA2B947B1}" dt="2020-06-19T09:18:16.638" v="5166"/>
          <ac:spMkLst>
            <pc:docMk/>
            <pc:sldMk cId="2858277977" sldId="523"/>
            <ac:spMk id="1342" creationId="{B167ADE6-21D3-4532-984F-873420422179}"/>
          </ac:spMkLst>
        </pc:spChg>
        <pc:spChg chg="mod">
          <ac:chgData name="Ragnhild Halvorsrud" userId="917ea340-fd63-490f-a7db-68428d24cf32" providerId="ADAL" clId="{3F26B701-AADC-4668-AAA4-FB7BA2B947B1}" dt="2020-06-19T09:18:16.638" v="5166"/>
          <ac:spMkLst>
            <pc:docMk/>
            <pc:sldMk cId="2858277977" sldId="523"/>
            <ac:spMk id="1343" creationId="{E50DF353-E01F-4AB8-9DAC-CBB055266B27}"/>
          </ac:spMkLst>
        </pc:spChg>
        <pc:spChg chg="mod">
          <ac:chgData name="Ragnhild Halvorsrud" userId="917ea340-fd63-490f-a7db-68428d24cf32" providerId="ADAL" clId="{3F26B701-AADC-4668-AAA4-FB7BA2B947B1}" dt="2020-06-19T09:18:16.638" v="5166"/>
          <ac:spMkLst>
            <pc:docMk/>
            <pc:sldMk cId="2858277977" sldId="523"/>
            <ac:spMk id="1344" creationId="{DAFA3264-B628-4FEC-B90E-B5AD5FCAF913}"/>
          </ac:spMkLst>
        </pc:spChg>
        <pc:spChg chg="mod">
          <ac:chgData name="Ragnhild Halvorsrud" userId="917ea340-fd63-490f-a7db-68428d24cf32" providerId="ADAL" clId="{3F26B701-AADC-4668-AAA4-FB7BA2B947B1}" dt="2020-06-19T09:18:16.638" v="5166"/>
          <ac:spMkLst>
            <pc:docMk/>
            <pc:sldMk cId="2858277977" sldId="523"/>
            <ac:spMk id="1346" creationId="{4A350913-FDD1-4D25-900E-D8DC4B3B0BCA}"/>
          </ac:spMkLst>
        </pc:spChg>
        <pc:spChg chg="mod">
          <ac:chgData name="Ragnhild Halvorsrud" userId="917ea340-fd63-490f-a7db-68428d24cf32" providerId="ADAL" clId="{3F26B701-AADC-4668-AAA4-FB7BA2B947B1}" dt="2020-06-19T09:18:16.638" v="5166"/>
          <ac:spMkLst>
            <pc:docMk/>
            <pc:sldMk cId="2858277977" sldId="523"/>
            <ac:spMk id="1347" creationId="{C83626F1-8EEA-4213-8BED-F269E2F0031D}"/>
          </ac:spMkLst>
        </pc:spChg>
        <pc:spChg chg="mod">
          <ac:chgData name="Ragnhild Halvorsrud" userId="917ea340-fd63-490f-a7db-68428d24cf32" providerId="ADAL" clId="{3F26B701-AADC-4668-AAA4-FB7BA2B947B1}" dt="2020-06-19T09:18:16.638" v="5166"/>
          <ac:spMkLst>
            <pc:docMk/>
            <pc:sldMk cId="2858277977" sldId="523"/>
            <ac:spMk id="1348" creationId="{8A2BACF8-B0F5-430A-B0C9-8CDCD40BC94C}"/>
          </ac:spMkLst>
        </pc:spChg>
        <pc:spChg chg="mod">
          <ac:chgData name="Ragnhild Halvorsrud" userId="917ea340-fd63-490f-a7db-68428d24cf32" providerId="ADAL" clId="{3F26B701-AADC-4668-AAA4-FB7BA2B947B1}" dt="2020-06-19T09:18:16.638" v="5166"/>
          <ac:spMkLst>
            <pc:docMk/>
            <pc:sldMk cId="2858277977" sldId="523"/>
            <ac:spMk id="1349" creationId="{40B3349E-CA45-42AA-8E2C-ED790F1A5B8D}"/>
          </ac:spMkLst>
        </pc:spChg>
        <pc:spChg chg="mod">
          <ac:chgData name="Ragnhild Halvorsrud" userId="917ea340-fd63-490f-a7db-68428d24cf32" providerId="ADAL" clId="{3F26B701-AADC-4668-AAA4-FB7BA2B947B1}" dt="2020-06-19T09:18:16.638" v="5166"/>
          <ac:spMkLst>
            <pc:docMk/>
            <pc:sldMk cId="2858277977" sldId="523"/>
            <ac:spMk id="1350" creationId="{81DCB191-4C19-49BE-81D5-3D813CF9263E}"/>
          </ac:spMkLst>
        </pc:spChg>
        <pc:spChg chg="mod">
          <ac:chgData name="Ragnhild Halvorsrud" userId="917ea340-fd63-490f-a7db-68428d24cf32" providerId="ADAL" clId="{3F26B701-AADC-4668-AAA4-FB7BA2B947B1}" dt="2020-06-19T09:18:16.638" v="5166"/>
          <ac:spMkLst>
            <pc:docMk/>
            <pc:sldMk cId="2858277977" sldId="523"/>
            <ac:spMk id="1351" creationId="{045CD6E2-9E44-48FF-A993-19AA6BECA9BF}"/>
          </ac:spMkLst>
        </pc:spChg>
        <pc:spChg chg="mod">
          <ac:chgData name="Ragnhild Halvorsrud" userId="917ea340-fd63-490f-a7db-68428d24cf32" providerId="ADAL" clId="{3F26B701-AADC-4668-AAA4-FB7BA2B947B1}" dt="2020-06-19T09:18:16.638" v="5166"/>
          <ac:spMkLst>
            <pc:docMk/>
            <pc:sldMk cId="2858277977" sldId="523"/>
            <ac:spMk id="1352" creationId="{E12909BF-F86B-4AA1-82D4-4F8666E2CF22}"/>
          </ac:spMkLst>
        </pc:spChg>
        <pc:spChg chg="mod">
          <ac:chgData name="Ragnhild Halvorsrud" userId="917ea340-fd63-490f-a7db-68428d24cf32" providerId="ADAL" clId="{3F26B701-AADC-4668-AAA4-FB7BA2B947B1}" dt="2020-06-19T09:18:16.638" v="5166"/>
          <ac:spMkLst>
            <pc:docMk/>
            <pc:sldMk cId="2858277977" sldId="523"/>
            <ac:spMk id="1354" creationId="{DD35A693-6522-4392-A3AB-58F4179EAA9D}"/>
          </ac:spMkLst>
        </pc:spChg>
        <pc:spChg chg="mod">
          <ac:chgData name="Ragnhild Halvorsrud" userId="917ea340-fd63-490f-a7db-68428d24cf32" providerId="ADAL" clId="{3F26B701-AADC-4668-AAA4-FB7BA2B947B1}" dt="2020-06-19T09:18:16.638" v="5166"/>
          <ac:spMkLst>
            <pc:docMk/>
            <pc:sldMk cId="2858277977" sldId="523"/>
            <ac:spMk id="1355" creationId="{ADC5C04A-EA85-4525-A927-3874D73BC18D}"/>
          </ac:spMkLst>
        </pc:spChg>
        <pc:spChg chg="mod">
          <ac:chgData name="Ragnhild Halvorsrud" userId="917ea340-fd63-490f-a7db-68428d24cf32" providerId="ADAL" clId="{3F26B701-AADC-4668-AAA4-FB7BA2B947B1}" dt="2020-06-19T09:18:16.638" v="5166"/>
          <ac:spMkLst>
            <pc:docMk/>
            <pc:sldMk cId="2858277977" sldId="523"/>
            <ac:spMk id="1356" creationId="{8F930D79-19F3-49D3-95FC-6F7415EF5EEA}"/>
          </ac:spMkLst>
        </pc:spChg>
        <pc:spChg chg="mod">
          <ac:chgData name="Ragnhild Halvorsrud" userId="917ea340-fd63-490f-a7db-68428d24cf32" providerId="ADAL" clId="{3F26B701-AADC-4668-AAA4-FB7BA2B947B1}" dt="2020-06-19T09:18:16.638" v="5166"/>
          <ac:spMkLst>
            <pc:docMk/>
            <pc:sldMk cId="2858277977" sldId="523"/>
            <ac:spMk id="1357" creationId="{588CFB5C-8251-455C-8F82-09DA3F6F73C8}"/>
          </ac:spMkLst>
        </pc:spChg>
        <pc:spChg chg="mod">
          <ac:chgData name="Ragnhild Halvorsrud" userId="917ea340-fd63-490f-a7db-68428d24cf32" providerId="ADAL" clId="{3F26B701-AADC-4668-AAA4-FB7BA2B947B1}" dt="2020-06-19T09:18:16.638" v="5166"/>
          <ac:spMkLst>
            <pc:docMk/>
            <pc:sldMk cId="2858277977" sldId="523"/>
            <ac:spMk id="1358" creationId="{C3AE763D-5B2F-41A2-95F9-279E615EBDE4}"/>
          </ac:spMkLst>
        </pc:spChg>
        <pc:spChg chg="mod">
          <ac:chgData name="Ragnhild Halvorsrud" userId="917ea340-fd63-490f-a7db-68428d24cf32" providerId="ADAL" clId="{3F26B701-AADC-4668-AAA4-FB7BA2B947B1}" dt="2020-06-19T09:18:16.638" v="5166"/>
          <ac:spMkLst>
            <pc:docMk/>
            <pc:sldMk cId="2858277977" sldId="523"/>
            <ac:spMk id="1359" creationId="{E8F48109-B043-4BB8-BD65-D0D1EC0EA108}"/>
          </ac:spMkLst>
        </pc:spChg>
        <pc:spChg chg="mod">
          <ac:chgData name="Ragnhild Halvorsrud" userId="917ea340-fd63-490f-a7db-68428d24cf32" providerId="ADAL" clId="{3F26B701-AADC-4668-AAA4-FB7BA2B947B1}" dt="2020-06-19T09:18:16.638" v="5166"/>
          <ac:spMkLst>
            <pc:docMk/>
            <pc:sldMk cId="2858277977" sldId="523"/>
            <ac:spMk id="1360" creationId="{601E3CCF-8BA8-4796-9C25-2674628AE49F}"/>
          </ac:spMkLst>
        </pc:spChg>
        <pc:spChg chg="mod">
          <ac:chgData name="Ragnhild Halvorsrud" userId="917ea340-fd63-490f-a7db-68428d24cf32" providerId="ADAL" clId="{3F26B701-AADC-4668-AAA4-FB7BA2B947B1}" dt="2020-06-19T09:18:16.638" v="5166"/>
          <ac:spMkLst>
            <pc:docMk/>
            <pc:sldMk cId="2858277977" sldId="523"/>
            <ac:spMk id="1362" creationId="{29C79A96-2142-4F0C-A127-C058DA524F81}"/>
          </ac:spMkLst>
        </pc:spChg>
        <pc:spChg chg="mod">
          <ac:chgData name="Ragnhild Halvorsrud" userId="917ea340-fd63-490f-a7db-68428d24cf32" providerId="ADAL" clId="{3F26B701-AADC-4668-AAA4-FB7BA2B947B1}" dt="2020-06-19T09:18:16.638" v="5166"/>
          <ac:spMkLst>
            <pc:docMk/>
            <pc:sldMk cId="2858277977" sldId="523"/>
            <ac:spMk id="1363" creationId="{205CFA26-E1D8-4D9A-84D4-A596D0DEB8A1}"/>
          </ac:spMkLst>
        </pc:spChg>
        <pc:spChg chg="mod">
          <ac:chgData name="Ragnhild Halvorsrud" userId="917ea340-fd63-490f-a7db-68428d24cf32" providerId="ADAL" clId="{3F26B701-AADC-4668-AAA4-FB7BA2B947B1}" dt="2020-06-19T09:18:16.638" v="5166"/>
          <ac:spMkLst>
            <pc:docMk/>
            <pc:sldMk cId="2858277977" sldId="523"/>
            <ac:spMk id="1364" creationId="{C954D6EF-4AA1-4BFD-8CA6-219860D50EEA}"/>
          </ac:spMkLst>
        </pc:spChg>
        <pc:spChg chg="mod">
          <ac:chgData name="Ragnhild Halvorsrud" userId="917ea340-fd63-490f-a7db-68428d24cf32" providerId="ADAL" clId="{3F26B701-AADC-4668-AAA4-FB7BA2B947B1}" dt="2020-06-19T09:18:16.638" v="5166"/>
          <ac:spMkLst>
            <pc:docMk/>
            <pc:sldMk cId="2858277977" sldId="523"/>
            <ac:spMk id="1365" creationId="{4450C590-6601-4860-BD60-978868780A66}"/>
          </ac:spMkLst>
        </pc:spChg>
        <pc:spChg chg="mod">
          <ac:chgData name="Ragnhild Halvorsrud" userId="917ea340-fd63-490f-a7db-68428d24cf32" providerId="ADAL" clId="{3F26B701-AADC-4668-AAA4-FB7BA2B947B1}" dt="2020-06-19T09:18:16.638" v="5166"/>
          <ac:spMkLst>
            <pc:docMk/>
            <pc:sldMk cId="2858277977" sldId="523"/>
            <ac:spMk id="1366" creationId="{AA1E5E1F-4089-4A9C-ABFF-220DA1D80959}"/>
          </ac:spMkLst>
        </pc:spChg>
        <pc:spChg chg="mod">
          <ac:chgData name="Ragnhild Halvorsrud" userId="917ea340-fd63-490f-a7db-68428d24cf32" providerId="ADAL" clId="{3F26B701-AADC-4668-AAA4-FB7BA2B947B1}" dt="2020-06-19T09:18:16.638" v="5166"/>
          <ac:spMkLst>
            <pc:docMk/>
            <pc:sldMk cId="2858277977" sldId="523"/>
            <ac:spMk id="1367" creationId="{F3D53C39-C111-48E9-B361-BD788EAB3385}"/>
          </ac:spMkLst>
        </pc:spChg>
        <pc:spChg chg="mod">
          <ac:chgData name="Ragnhild Halvorsrud" userId="917ea340-fd63-490f-a7db-68428d24cf32" providerId="ADAL" clId="{3F26B701-AADC-4668-AAA4-FB7BA2B947B1}" dt="2020-06-19T09:18:16.638" v="5166"/>
          <ac:spMkLst>
            <pc:docMk/>
            <pc:sldMk cId="2858277977" sldId="523"/>
            <ac:spMk id="1368" creationId="{3C51BF60-7855-4025-B097-02F3CB2A5D15}"/>
          </ac:spMkLst>
        </pc:spChg>
        <pc:spChg chg="mod">
          <ac:chgData name="Ragnhild Halvorsrud" userId="917ea340-fd63-490f-a7db-68428d24cf32" providerId="ADAL" clId="{3F26B701-AADC-4668-AAA4-FB7BA2B947B1}" dt="2020-06-19T09:18:16.638" v="5166"/>
          <ac:spMkLst>
            <pc:docMk/>
            <pc:sldMk cId="2858277977" sldId="523"/>
            <ac:spMk id="1370" creationId="{210992FA-D35A-42B3-87D2-F8ADBEADCBD4}"/>
          </ac:spMkLst>
        </pc:spChg>
        <pc:spChg chg="mod">
          <ac:chgData name="Ragnhild Halvorsrud" userId="917ea340-fd63-490f-a7db-68428d24cf32" providerId="ADAL" clId="{3F26B701-AADC-4668-AAA4-FB7BA2B947B1}" dt="2020-06-19T09:18:16.638" v="5166"/>
          <ac:spMkLst>
            <pc:docMk/>
            <pc:sldMk cId="2858277977" sldId="523"/>
            <ac:spMk id="1371" creationId="{9E7B51F1-96BC-4754-8EE5-14F906E9B1B2}"/>
          </ac:spMkLst>
        </pc:spChg>
        <pc:spChg chg="mod">
          <ac:chgData name="Ragnhild Halvorsrud" userId="917ea340-fd63-490f-a7db-68428d24cf32" providerId="ADAL" clId="{3F26B701-AADC-4668-AAA4-FB7BA2B947B1}" dt="2020-06-19T09:18:16.638" v="5166"/>
          <ac:spMkLst>
            <pc:docMk/>
            <pc:sldMk cId="2858277977" sldId="523"/>
            <ac:spMk id="1372" creationId="{F130C36F-EE21-4856-BD55-0C351DB5E87D}"/>
          </ac:spMkLst>
        </pc:spChg>
        <pc:spChg chg="mod">
          <ac:chgData name="Ragnhild Halvorsrud" userId="917ea340-fd63-490f-a7db-68428d24cf32" providerId="ADAL" clId="{3F26B701-AADC-4668-AAA4-FB7BA2B947B1}" dt="2020-06-19T09:18:16.638" v="5166"/>
          <ac:spMkLst>
            <pc:docMk/>
            <pc:sldMk cId="2858277977" sldId="523"/>
            <ac:spMk id="1373" creationId="{96536331-02DE-48B2-9379-4A6C7356BD19}"/>
          </ac:spMkLst>
        </pc:spChg>
        <pc:spChg chg="mod">
          <ac:chgData name="Ragnhild Halvorsrud" userId="917ea340-fd63-490f-a7db-68428d24cf32" providerId="ADAL" clId="{3F26B701-AADC-4668-AAA4-FB7BA2B947B1}" dt="2020-06-19T09:18:16.638" v="5166"/>
          <ac:spMkLst>
            <pc:docMk/>
            <pc:sldMk cId="2858277977" sldId="523"/>
            <ac:spMk id="1374" creationId="{73E6A3C5-32D5-4726-B4FF-E81EBC777A55}"/>
          </ac:spMkLst>
        </pc:spChg>
        <pc:spChg chg="mod">
          <ac:chgData name="Ragnhild Halvorsrud" userId="917ea340-fd63-490f-a7db-68428d24cf32" providerId="ADAL" clId="{3F26B701-AADC-4668-AAA4-FB7BA2B947B1}" dt="2020-06-19T09:18:16.638" v="5166"/>
          <ac:spMkLst>
            <pc:docMk/>
            <pc:sldMk cId="2858277977" sldId="523"/>
            <ac:spMk id="1375" creationId="{3D8A4C61-39AB-40B2-ABE7-89E3E13C4B55}"/>
          </ac:spMkLst>
        </pc:spChg>
        <pc:spChg chg="mod">
          <ac:chgData name="Ragnhild Halvorsrud" userId="917ea340-fd63-490f-a7db-68428d24cf32" providerId="ADAL" clId="{3F26B701-AADC-4668-AAA4-FB7BA2B947B1}" dt="2020-06-19T09:18:16.638" v="5166"/>
          <ac:spMkLst>
            <pc:docMk/>
            <pc:sldMk cId="2858277977" sldId="523"/>
            <ac:spMk id="1376" creationId="{3CFA9E48-716B-4B3E-97E2-E7E8A7219F5B}"/>
          </ac:spMkLst>
        </pc:spChg>
        <pc:spChg chg="mod">
          <ac:chgData name="Ragnhild Halvorsrud" userId="917ea340-fd63-490f-a7db-68428d24cf32" providerId="ADAL" clId="{3F26B701-AADC-4668-AAA4-FB7BA2B947B1}" dt="2020-06-19T09:18:16.638" v="5166"/>
          <ac:spMkLst>
            <pc:docMk/>
            <pc:sldMk cId="2858277977" sldId="523"/>
            <ac:spMk id="1377" creationId="{718DD921-F912-4194-83C8-4F427BBCC8DE}"/>
          </ac:spMkLst>
        </pc:spChg>
        <pc:spChg chg="mod">
          <ac:chgData name="Ragnhild Halvorsrud" userId="917ea340-fd63-490f-a7db-68428d24cf32" providerId="ADAL" clId="{3F26B701-AADC-4668-AAA4-FB7BA2B947B1}" dt="2020-06-19T09:18:16.638" v="5166"/>
          <ac:spMkLst>
            <pc:docMk/>
            <pc:sldMk cId="2858277977" sldId="523"/>
            <ac:spMk id="1378" creationId="{A300E44A-A739-4AA2-98D2-B02854096047}"/>
          </ac:spMkLst>
        </pc:spChg>
        <pc:spChg chg="mod">
          <ac:chgData name="Ragnhild Halvorsrud" userId="917ea340-fd63-490f-a7db-68428d24cf32" providerId="ADAL" clId="{3F26B701-AADC-4668-AAA4-FB7BA2B947B1}" dt="2020-06-19T09:18:16.638" v="5166"/>
          <ac:spMkLst>
            <pc:docMk/>
            <pc:sldMk cId="2858277977" sldId="523"/>
            <ac:spMk id="1379" creationId="{B4703057-52AE-408A-9FA7-A8A17ED6D717}"/>
          </ac:spMkLst>
        </pc:spChg>
        <pc:spChg chg="mod">
          <ac:chgData name="Ragnhild Halvorsrud" userId="917ea340-fd63-490f-a7db-68428d24cf32" providerId="ADAL" clId="{3F26B701-AADC-4668-AAA4-FB7BA2B947B1}" dt="2020-06-19T09:18:16.638" v="5166"/>
          <ac:spMkLst>
            <pc:docMk/>
            <pc:sldMk cId="2858277977" sldId="523"/>
            <ac:spMk id="1380" creationId="{6ABFEAB6-D22E-4EDB-A738-310D522C5F2F}"/>
          </ac:spMkLst>
        </pc:spChg>
        <pc:spChg chg="mod">
          <ac:chgData name="Ragnhild Halvorsrud" userId="917ea340-fd63-490f-a7db-68428d24cf32" providerId="ADAL" clId="{3F26B701-AADC-4668-AAA4-FB7BA2B947B1}" dt="2020-06-19T09:18:16.638" v="5166"/>
          <ac:spMkLst>
            <pc:docMk/>
            <pc:sldMk cId="2858277977" sldId="523"/>
            <ac:spMk id="1381" creationId="{BBC566E8-54F8-4664-93BD-08F138C31ACA}"/>
          </ac:spMkLst>
        </pc:spChg>
        <pc:spChg chg="mod">
          <ac:chgData name="Ragnhild Halvorsrud" userId="917ea340-fd63-490f-a7db-68428d24cf32" providerId="ADAL" clId="{3F26B701-AADC-4668-AAA4-FB7BA2B947B1}" dt="2020-06-19T09:18:16.638" v="5166"/>
          <ac:spMkLst>
            <pc:docMk/>
            <pc:sldMk cId="2858277977" sldId="523"/>
            <ac:spMk id="1392" creationId="{CCFC6A9E-C582-4EAC-B883-7723DEDAA8D0}"/>
          </ac:spMkLst>
        </pc:spChg>
        <pc:spChg chg="mod">
          <ac:chgData name="Ragnhild Halvorsrud" userId="917ea340-fd63-490f-a7db-68428d24cf32" providerId="ADAL" clId="{3F26B701-AADC-4668-AAA4-FB7BA2B947B1}" dt="2020-06-19T09:18:16.638" v="5166"/>
          <ac:spMkLst>
            <pc:docMk/>
            <pc:sldMk cId="2858277977" sldId="523"/>
            <ac:spMk id="1393" creationId="{4F35AA7B-B7FE-4587-BCC6-810470DA9864}"/>
          </ac:spMkLst>
        </pc:spChg>
        <pc:spChg chg="mod">
          <ac:chgData name="Ragnhild Halvorsrud" userId="917ea340-fd63-490f-a7db-68428d24cf32" providerId="ADAL" clId="{3F26B701-AADC-4668-AAA4-FB7BA2B947B1}" dt="2020-06-19T09:18:16.638" v="5166"/>
          <ac:spMkLst>
            <pc:docMk/>
            <pc:sldMk cId="2858277977" sldId="523"/>
            <ac:spMk id="1394" creationId="{9270A02D-6A69-4116-833F-01E3F03F1470}"/>
          </ac:spMkLst>
        </pc:spChg>
        <pc:spChg chg="mod">
          <ac:chgData name="Ragnhild Halvorsrud" userId="917ea340-fd63-490f-a7db-68428d24cf32" providerId="ADAL" clId="{3F26B701-AADC-4668-AAA4-FB7BA2B947B1}" dt="2020-06-19T09:18:16.638" v="5166"/>
          <ac:spMkLst>
            <pc:docMk/>
            <pc:sldMk cId="2858277977" sldId="523"/>
            <ac:spMk id="1396" creationId="{9156D83C-E1F2-4ECA-BCE1-0A983C6436F3}"/>
          </ac:spMkLst>
        </pc:spChg>
        <pc:spChg chg="mod">
          <ac:chgData name="Ragnhild Halvorsrud" userId="917ea340-fd63-490f-a7db-68428d24cf32" providerId="ADAL" clId="{3F26B701-AADC-4668-AAA4-FB7BA2B947B1}" dt="2020-06-19T09:18:16.638" v="5166"/>
          <ac:spMkLst>
            <pc:docMk/>
            <pc:sldMk cId="2858277977" sldId="523"/>
            <ac:spMk id="1397" creationId="{75C78A3A-3342-43C6-BC6E-EE393FE2E82B}"/>
          </ac:spMkLst>
        </pc:spChg>
        <pc:spChg chg="mod">
          <ac:chgData name="Ragnhild Halvorsrud" userId="917ea340-fd63-490f-a7db-68428d24cf32" providerId="ADAL" clId="{3F26B701-AADC-4668-AAA4-FB7BA2B947B1}" dt="2020-06-19T09:18:16.638" v="5166"/>
          <ac:spMkLst>
            <pc:docMk/>
            <pc:sldMk cId="2858277977" sldId="523"/>
            <ac:spMk id="1398" creationId="{1622D9C2-B825-497D-9FA6-4BB00D273C82}"/>
          </ac:spMkLst>
        </pc:spChg>
        <pc:spChg chg="mod">
          <ac:chgData name="Ragnhild Halvorsrud" userId="917ea340-fd63-490f-a7db-68428d24cf32" providerId="ADAL" clId="{3F26B701-AADC-4668-AAA4-FB7BA2B947B1}" dt="2020-06-19T09:18:16.638" v="5166"/>
          <ac:spMkLst>
            <pc:docMk/>
            <pc:sldMk cId="2858277977" sldId="523"/>
            <ac:spMk id="1400" creationId="{94264120-A639-4673-891C-02E70043F05F}"/>
          </ac:spMkLst>
        </pc:spChg>
        <pc:spChg chg="mod">
          <ac:chgData name="Ragnhild Halvorsrud" userId="917ea340-fd63-490f-a7db-68428d24cf32" providerId="ADAL" clId="{3F26B701-AADC-4668-AAA4-FB7BA2B947B1}" dt="2020-06-19T09:18:16.638" v="5166"/>
          <ac:spMkLst>
            <pc:docMk/>
            <pc:sldMk cId="2858277977" sldId="523"/>
            <ac:spMk id="1401" creationId="{2A6EBB7F-E0F5-466D-9A29-3CF3D7CE676F}"/>
          </ac:spMkLst>
        </pc:spChg>
        <pc:spChg chg="add del mod">
          <ac:chgData name="Ragnhild Halvorsrud" userId="917ea340-fd63-490f-a7db-68428d24cf32" providerId="ADAL" clId="{3F26B701-AADC-4668-AAA4-FB7BA2B947B1}" dt="2020-06-19T09:18:41.401" v="5169"/>
          <ac:spMkLst>
            <pc:docMk/>
            <pc:sldMk cId="2858277977" sldId="523"/>
            <ac:spMk id="1404" creationId="{D756EB8A-F520-4378-B28E-CCA7F80AD7A8}"/>
          </ac:spMkLst>
        </pc:spChg>
        <pc:spChg chg="add del mod">
          <ac:chgData name="Ragnhild Halvorsrud" userId="917ea340-fd63-490f-a7db-68428d24cf32" providerId="ADAL" clId="{3F26B701-AADC-4668-AAA4-FB7BA2B947B1}" dt="2020-06-19T09:18:41.401" v="5169"/>
          <ac:spMkLst>
            <pc:docMk/>
            <pc:sldMk cId="2858277977" sldId="523"/>
            <ac:spMk id="1405" creationId="{083CEC33-72D4-4A99-A7C0-61669AB9D485}"/>
          </ac:spMkLst>
        </pc:spChg>
        <pc:spChg chg="add del mod">
          <ac:chgData name="Ragnhild Halvorsrud" userId="917ea340-fd63-490f-a7db-68428d24cf32" providerId="ADAL" clId="{3F26B701-AADC-4668-AAA4-FB7BA2B947B1}" dt="2020-06-19T09:18:41.401" v="5169"/>
          <ac:spMkLst>
            <pc:docMk/>
            <pc:sldMk cId="2858277977" sldId="523"/>
            <ac:spMk id="1406" creationId="{31F9A30D-9EDD-4E23-883E-676A74E7AA30}"/>
          </ac:spMkLst>
        </pc:spChg>
        <pc:spChg chg="add del mod">
          <ac:chgData name="Ragnhild Halvorsrud" userId="917ea340-fd63-490f-a7db-68428d24cf32" providerId="ADAL" clId="{3F26B701-AADC-4668-AAA4-FB7BA2B947B1}" dt="2020-06-19T09:18:41.401" v="5169"/>
          <ac:spMkLst>
            <pc:docMk/>
            <pc:sldMk cId="2858277977" sldId="523"/>
            <ac:spMk id="1407" creationId="{CB912A03-5B43-499F-B706-50BF57E3C121}"/>
          </ac:spMkLst>
        </pc:spChg>
        <pc:spChg chg="add del mod">
          <ac:chgData name="Ragnhild Halvorsrud" userId="917ea340-fd63-490f-a7db-68428d24cf32" providerId="ADAL" clId="{3F26B701-AADC-4668-AAA4-FB7BA2B947B1}" dt="2020-06-19T09:18:41.401" v="5169"/>
          <ac:spMkLst>
            <pc:docMk/>
            <pc:sldMk cId="2858277977" sldId="523"/>
            <ac:spMk id="1408" creationId="{90726AB7-3A4B-4192-9A85-A18E77AC62DE}"/>
          </ac:spMkLst>
        </pc:spChg>
        <pc:spChg chg="add del mod">
          <ac:chgData name="Ragnhild Halvorsrud" userId="917ea340-fd63-490f-a7db-68428d24cf32" providerId="ADAL" clId="{3F26B701-AADC-4668-AAA4-FB7BA2B947B1}" dt="2020-06-19T09:18:41.401" v="5169"/>
          <ac:spMkLst>
            <pc:docMk/>
            <pc:sldMk cId="2858277977" sldId="523"/>
            <ac:spMk id="1410" creationId="{5F0C6F72-3E1F-4D09-A4F9-DF5495EA6C15}"/>
          </ac:spMkLst>
        </pc:spChg>
        <pc:spChg chg="add del mod">
          <ac:chgData name="Ragnhild Halvorsrud" userId="917ea340-fd63-490f-a7db-68428d24cf32" providerId="ADAL" clId="{3F26B701-AADC-4668-AAA4-FB7BA2B947B1}" dt="2020-06-19T09:18:41.401" v="5169"/>
          <ac:spMkLst>
            <pc:docMk/>
            <pc:sldMk cId="2858277977" sldId="523"/>
            <ac:spMk id="1411" creationId="{5F5FF1B8-6590-4455-95B0-CC8A6FC6B785}"/>
          </ac:spMkLst>
        </pc:spChg>
        <pc:spChg chg="add del mod">
          <ac:chgData name="Ragnhild Halvorsrud" userId="917ea340-fd63-490f-a7db-68428d24cf32" providerId="ADAL" clId="{3F26B701-AADC-4668-AAA4-FB7BA2B947B1}" dt="2020-06-19T09:18:41.401" v="5169"/>
          <ac:spMkLst>
            <pc:docMk/>
            <pc:sldMk cId="2858277977" sldId="523"/>
            <ac:spMk id="1412" creationId="{0F4CA091-ECC2-4D7C-A3B2-22E226DA4DE8}"/>
          </ac:spMkLst>
        </pc:spChg>
        <pc:spChg chg="add del mod">
          <ac:chgData name="Ragnhild Halvorsrud" userId="917ea340-fd63-490f-a7db-68428d24cf32" providerId="ADAL" clId="{3F26B701-AADC-4668-AAA4-FB7BA2B947B1}" dt="2020-06-19T09:18:41.401" v="5169"/>
          <ac:spMkLst>
            <pc:docMk/>
            <pc:sldMk cId="2858277977" sldId="523"/>
            <ac:spMk id="1413" creationId="{55F71454-B71B-4264-8690-16593FA56565}"/>
          </ac:spMkLst>
        </pc:spChg>
        <pc:spChg chg="add del mod">
          <ac:chgData name="Ragnhild Halvorsrud" userId="917ea340-fd63-490f-a7db-68428d24cf32" providerId="ADAL" clId="{3F26B701-AADC-4668-AAA4-FB7BA2B947B1}" dt="2020-06-19T09:18:41.401" v="5169"/>
          <ac:spMkLst>
            <pc:docMk/>
            <pc:sldMk cId="2858277977" sldId="523"/>
            <ac:spMk id="1414" creationId="{615385C6-959B-49FB-B468-026AE1CABD2D}"/>
          </ac:spMkLst>
        </pc:spChg>
        <pc:spChg chg="add del mod">
          <ac:chgData name="Ragnhild Halvorsrud" userId="917ea340-fd63-490f-a7db-68428d24cf32" providerId="ADAL" clId="{3F26B701-AADC-4668-AAA4-FB7BA2B947B1}" dt="2020-06-19T09:18:41.401" v="5169"/>
          <ac:spMkLst>
            <pc:docMk/>
            <pc:sldMk cId="2858277977" sldId="523"/>
            <ac:spMk id="1416" creationId="{1093F81A-6F34-4CF4-ADAF-3962D6E44E91}"/>
          </ac:spMkLst>
        </pc:spChg>
        <pc:spChg chg="add del mod">
          <ac:chgData name="Ragnhild Halvorsrud" userId="917ea340-fd63-490f-a7db-68428d24cf32" providerId="ADAL" clId="{3F26B701-AADC-4668-AAA4-FB7BA2B947B1}" dt="2020-06-19T09:18:41.401" v="5169"/>
          <ac:spMkLst>
            <pc:docMk/>
            <pc:sldMk cId="2858277977" sldId="523"/>
            <ac:spMk id="1417" creationId="{128FF654-F6A2-4F2E-B7E3-8A618CF4AD29}"/>
          </ac:spMkLst>
        </pc:spChg>
        <pc:spChg chg="add del mod">
          <ac:chgData name="Ragnhild Halvorsrud" userId="917ea340-fd63-490f-a7db-68428d24cf32" providerId="ADAL" clId="{3F26B701-AADC-4668-AAA4-FB7BA2B947B1}" dt="2020-06-19T09:18:41.401" v="5169"/>
          <ac:spMkLst>
            <pc:docMk/>
            <pc:sldMk cId="2858277977" sldId="523"/>
            <ac:spMk id="1418" creationId="{FEF7CC94-2709-4804-98AA-F69AB8337DDA}"/>
          </ac:spMkLst>
        </pc:spChg>
        <pc:spChg chg="add del mod">
          <ac:chgData name="Ragnhild Halvorsrud" userId="917ea340-fd63-490f-a7db-68428d24cf32" providerId="ADAL" clId="{3F26B701-AADC-4668-AAA4-FB7BA2B947B1}" dt="2020-06-19T09:18:41.401" v="5169"/>
          <ac:spMkLst>
            <pc:docMk/>
            <pc:sldMk cId="2858277977" sldId="523"/>
            <ac:spMk id="1419" creationId="{72DA3735-4E79-4781-851A-D1285B262773}"/>
          </ac:spMkLst>
        </pc:spChg>
        <pc:spChg chg="add del mod">
          <ac:chgData name="Ragnhild Halvorsrud" userId="917ea340-fd63-490f-a7db-68428d24cf32" providerId="ADAL" clId="{3F26B701-AADC-4668-AAA4-FB7BA2B947B1}" dt="2020-06-19T09:18:41.401" v="5169"/>
          <ac:spMkLst>
            <pc:docMk/>
            <pc:sldMk cId="2858277977" sldId="523"/>
            <ac:spMk id="1420" creationId="{25031B34-DC19-4975-8899-7001AA93B70D}"/>
          </ac:spMkLst>
        </pc:spChg>
        <pc:spChg chg="add del mod">
          <ac:chgData name="Ragnhild Halvorsrud" userId="917ea340-fd63-490f-a7db-68428d24cf32" providerId="ADAL" clId="{3F26B701-AADC-4668-AAA4-FB7BA2B947B1}" dt="2020-06-19T09:18:41.401" v="5169"/>
          <ac:spMkLst>
            <pc:docMk/>
            <pc:sldMk cId="2858277977" sldId="523"/>
            <ac:spMk id="1422" creationId="{13E00E2A-83B7-4F5C-B65E-1A600E85B5D6}"/>
          </ac:spMkLst>
        </pc:spChg>
        <pc:spChg chg="add del mod">
          <ac:chgData name="Ragnhild Halvorsrud" userId="917ea340-fd63-490f-a7db-68428d24cf32" providerId="ADAL" clId="{3F26B701-AADC-4668-AAA4-FB7BA2B947B1}" dt="2020-06-19T09:18:41.401" v="5169"/>
          <ac:spMkLst>
            <pc:docMk/>
            <pc:sldMk cId="2858277977" sldId="523"/>
            <ac:spMk id="1423" creationId="{A0C34DCE-D00C-46C2-9ADD-C22621E38FF6}"/>
          </ac:spMkLst>
        </pc:spChg>
        <pc:spChg chg="add del mod">
          <ac:chgData name="Ragnhild Halvorsrud" userId="917ea340-fd63-490f-a7db-68428d24cf32" providerId="ADAL" clId="{3F26B701-AADC-4668-AAA4-FB7BA2B947B1}" dt="2020-06-19T09:18:41.401" v="5169"/>
          <ac:spMkLst>
            <pc:docMk/>
            <pc:sldMk cId="2858277977" sldId="523"/>
            <ac:spMk id="1424" creationId="{98E25306-C573-436A-AEB1-116A69061B98}"/>
          </ac:spMkLst>
        </pc:spChg>
        <pc:spChg chg="add del mod">
          <ac:chgData name="Ragnhild Halvorsrud" userId="917ea340-fd63-490f-a7db-68428d24cf32" providerId="ADAL" clId="{3F26B701-AADC-4668-AAA4-FB7BA2B947B1}" dt="2020-06-19T09:18:41.401" v="5169"/>
          <ac:spMkLst>
            <pc:docMk/>
            <pc:sldMk cId="2858277977" sldId="523"/>
            <ac:spMk id="1425" creationId="{253306CB-BE3C-4F44-A281-E3F542AB6ACD}"/>
          </ac:spMkLst>
        </pc:spChg>
        <pc:spChg chg="add del mod">
          <ac:chgData name="Ragnhild Halvorsrud" userId="917ea340-fd63-490f-a7db-68428d24cf32" providerId="ADAL" clId="{3F26B701-AADC-4668-AAA4-FB7BA2B947B1}" dt="2020-06-19T09:18:41.401" v="5169"/>
          <ac:spMkLst>
            <pc:docMk/>
            <pc:sldMk cId="2858277977" sldId="523"/>
            <ac:spMk id="1426" creationId="{F8667035-7874-4585-BE7A-F2093CEB4111}"/>
          </ac:spMkLst>
        </pc:spChg>
        <pc:spChg chg="add del mod">
          <ac:chgData name="Ragnhild Halvorsrud" userId="917ea340-fd63-490f-a7db-68428d24cf32" providerId="ADAL" clId="{3F26B701-AADC-4668-AAA4-FB7BA2B947B1}" dt="2020-06-19T09:18:41.401" v="5169"/>
          <ac:spMkLst>
            <pc:docMk/>
            <pc:sldMk cId="2858277977" sldId="523"/>
            <ac:spMk id="1427" creationId="{2B5C950D-0668-434B-9DB8-B59A923344E7}"/>
          </ac:spMkLst>
        </pc:spChg>
        <pc:spChg chg="add del mod">
          <ac:chgData name="Ragnhild Halvorsrud" userId="917ea340-fd63-490f-a7db-68428d24cf32" providerId="ADAL" clId="{3F26B701-AADC-4668-AAA4-FB7BA2B947B1}" dt="2020-06-19T09:18:41.401" v="5169"/>
          <ac:spMkLst>
            <pc:docMk/>
            <pc:sldMk cId="2858277977" sldId="523"/>
            <ac:spMk id="1428" creationId="{0595E6B1-BBD8-40C1-8ACC-B55E1C1E63A9}"/>
          </ac:spMkLst>
        </pc:spChg>
        <pc:spChg chg="add del mod">
          <ac:chgData name="Ragnhild Halvorsrud" userId="917ea340-fd63-490f-a7db-68428d24cf32" providerId="ADAL" clId="{3F26B701-AADC-4668-AAA4-FB7BA2B947B1}" dt="2020-06-19T09:18:41.401" v="5169"/>
          <ac:spMkLst>
            <pc:docMk/>
            <pc:sldMk cId="2858277977" sldId="523"/>
            <ac:spMk id="1429" creationId="{C2B35CCD-7270-4977-A14F-01CFC05B801B}"/>
          </ac:spMkLst>
        </pc:spChg>
        <pc:spChg chg="add del mod">
          <ac:chgData name="Ragnhild Halvorsrud" userId="917ea340-fd63-490f-a7db-68428d24cf32" providerId="ADAL" clId="{3F26B701-AADC-4668-AAA4-FB7BA2B947B1}" dt="2020-06-19T09:18:41.401" v="5169"/>
          <ac:spMkLst>
            <pc:docMk/>
            <pc:sldMk cId="2858277977" sldId="523"/>
            <ac:spMk id="1430" creationId="{60536E3C-B17E-4F1A-A836-325EAB16CD60}"/>
          </ac:spMkLst>
        </pc:spChg>
        <pc:spChg chg="add del mod">
          <ac:chgData name="Ragnhild Halvorsrud" userId="917ea340-fd63-490f-a7db-68428d24cf32" providerId="ADAL" clId="{3F26B701-AADC-4668-AAA4-FB7BA2B947B1}" dt="2020-06-19T09:18:41.401" v="5169"/>
          <ac:spMkLst>
            <pc:docMk/>
            <pc:sldMk cId="2858277977" sldId="523"/>
            <ac:spMk id="1438" creationId="{43C2BFDA-BA41-4E35-9D17-6B4863CD677A}"/>
          </ac:spMkLst>
        </pc:spChg>
        <pc:spChg chg="add del mod">
          <ac:chgData name="Ragnhild Halvorsrud" userId="917ea340-fd63-490f-a7db-68428d24cf32" providerId="ADAL" clId="{3F26B701-AADC-4668-AAA4-FB7BA2B947B1}" dt="2020-06-19T09:18:41.401" v="5169"/>
          <ac:spMkLst>
            <pc:docMk/>
            <pc:sldMk cId="2858277977" sldId="523"/>
            <ac:spMk id="1440" creationId="{D02FA8CC-4E14-40D9-AC30-BB046857EF76}"/>
          </ac:spMkLst>
        </pc:spChg>
        <pc:spChg chg="add del mod">
          <ac:chgData name="Ragnhild Halvorsrud" userId="917ea340-fd63-490f-a7db-68428d24cf32" providerId="ADAL" clId="{3F26B701-AADC-4668-AAA4-FB7BA2B947B1}" dt="2020-06-19T09:18:41.401" v="5169"/>
          <ac:spMkLst>
            <pc:docMk/>
            <pc:sldMk cId="2858277977" sldId="523"/>
            <ac:spMk id="1443" creationId="{93D5EEA2-6816-44D8-A1D2-AE012C738DA0}"/>
          </ac:spMkLst>
        </pc:spChg>
        <pc:spChg chg="add del mod">
          <ac:chgData name="Ragnhild Halvorsrud" userId="917ea340-fd63-490f-a7db-68428d24cf32" providerId="ADAL" clId="{3F26B701-AADC-4668-AAA4-FB7BA2B947B1}" dt="2020-06-19T09:18:41.401" v="5169"/>
          <ac:spMkLst>
            <pc:docMk/>
            <pc:sldMk cId="2858277977" sldId="523"/>
            <ac:spMk id="1444" creationId="{3266318F-A373-429D-B669-63A78B4DF3B2}"/>
          </ac:spMkLst>
        </pc:spChg>
        <pc:spChg chg="add del mod">
          <ac:chgData name="Ragnhild Halvorsrud" userId="917ea340-fd63-490f-a7db-68428d24cf32" providerId="ADAL" clId="{3F26B701-AADC-4668-AAA4-FB7BA2B947B1}" dt="2020-06-19T09:18:41.401" v="5169"/>
          <ac:spMkLst>
            <pc:docMk/>
            <pc:sldMk cId="2858277977" sldId="523"/>
            <ac:spMk id="1447" creationId="{E802BF48-D6AA-4211-93A5-184EB98CC014}"/>
          </ac:spMkLst>
        </pc:spChg>
        <pc:spChg chg="add del mod">
          <ac:chgData name="Ragnhild Halvorsrud" userId="917ea340-fd63-490f-a7db-68428d24cf32" providerId="ADAL" clId="{3F26B701-AADC-4668-AAA4-FB7BA2B947B1}" dt="2020-06-19T09:18:41.401" v="5169"/>
          <ac:spMkLst>
            <pc:docMk/>
            <pc:sldMk cId="2858277977" sldId="523"/>
            <ac:spMk id="1448" creationId="{E72B4135-25E7-4182-87E4-3D1F35226EC3}"/>
          </ac:spMkLst>
        </pc:spChg>
        <pc:spChg chg="add del mod">
          <ac:chgData name="Ragnhild Halvorsrud" userId="917ea340-fd63-490f-a7db-68428d24cf32" providerId="ADAL" clId="{3F26B701-AADC-4668-AAA4-FB7BA2B947B1}" dt="2020-06-19T09:18:41.401" v="5169"/>
          <ac:spMkLst>
            <pc:docMk/>
            <pc:sldMk cId="2858277977" sldId="523"/>
            <ac:spMk id="1450" creationId="{EA849184-139B-404A-BEA6-FF32C494F575}"/>
          </ac:spMkLst>
        </pc:spChg>
        <pc:spChg chg="add del mod">
          <ac:chgData name="Ragnhild Halvorsrud" userId="917ea340-fd63-490f-a7db-68428d24cf32" providerId="ADAL" clId="{3F26B701-AADC-4668-AAA4-FB7BA2B947B1}" dt="2020-06-19T09:18:41.401" v="5169"/>
          <ac:spMkLst>
            <pc:docMk/>
            <pc:sldMk cId="2858277977" sldId="523"/>
            <ac:spMk id="1453" creationId="{13CE7323-2291-4A60-8374-B1944F984921}"/>
          </ac:spMkLst>
        </pc:spChg>
        <pc:spChg chg="add del mod">
          <ac:chgData name="Ragnhild Halvorsrud" userId="917ea340-fd63-490f-a7db-68428d24cf32" providerId="ADAL" clId="{3F26B701-AADC-4668-AAA4-FB7BA2B947B1}" dt="2020-06-19T09:18:41.401" v="5169"/>
          <ac:spMkLst>
            <pc:docMk/>
            <pc:sldMk cId="2858277977" sldId="523"/>
            <ac:spMk id="1454" creationId="{E58BA116-84DF-4D06-B991-9035287A9906}"/>
          </ac:spMkLst>
        </pc:spChg>
        <pc:spChg chg="add del mod">
          <ac:chgData name="Ragnhild Halvorsrud" userId="917ea340-fd63-490f-a7db-68428d24cf32" providerId="ADAL" clId="{3F26B701-AADC-4668-AAA4-FB7BA2B947B1}" dt="2020-06-19T09:18:41.401" v="5169"/>
          <ac:spMkLst>
            <pc:docMk/>
            <pc:sldMk cId="2858277977" sldId="523"/>
            <ac:spMk id="1455" creationId="{55A44360-CE50-4177-AB72-C42D6DC036EA}"/>
          </ac:spMkLst>
        </pc:spChg>
        <pc:spChg chg="add del mod">
          <ac:chgData name="Ragnhild Halvorsrud" userId="917ea340-fd63-490f-a7db-68428d24cf32" providerId="ADAL" clId="{3F26B701-AADC-4668-AAA4-FB7BA2B947B1}" dt="2020-06-19T09:18:41.401" v="5169"/>
          <ac:spMkLst>
            <pc:docMk/>
            <pc:sldMk cId="2858277977" sldId="523"/>
            <ac:spMk id="1456" creationId="{49EA50A8-E545-4BA9-BD05-099A2CDEBE1C}"/>
          </ac:spMkLst>
        </pc:spChg>
        <pc:spChg chg="add del mod">
          <ac:chgData name="Ragnhild Halvorsrud" userId="917ea340-fd63-490f-a7db-68428d24cf32" providerId="ADAL" clId="{3F26B701-AADC-4668-AAA4-FB7BA2B947B1}" dt="2020-06-19T09:18:41.401" v="5169"/>
          <ac:spMkLst>
            <pc:docMk/>
            <pc:sldMk cId="2858277977" sldId="523"/>
            <ac:spMk id="1461" creationId="{D1353DE5-6369-4116-B32D-22E4FC30E554}"/>
          </ac:spMkLst>
        </pc:spChg>
        <pc:spChg chg="add del mod">
          <ac:chgData name="Ragnhild Halvorsrud" userId="917ea340-fd63-490f-a7db-68428d24cf32" providerId="ADAL" clId="{3F26B701-AADC-4668-AAA4-FB7BA2B947B1}" dt="2020-06-19T09:18:41.401" v="5169"/>
          <ac:spMkLst>
            <pc:docMk/>
            <pc:sldMk cId="2858277977" sldId="523"/>
            <ac:spMk id="1463" creationId="{B599B1D7-714C-4AE8-9483-1A6A337816FF}"/>
          </ac:spMkLst>
        </pc:spChg>
        <pc:spChg chg="add del mod">
          <ac:chgData name="Ragnhild Halvorsrud" userId="917ea340-fd63-490f-a7db-68428d24cf32" providerId="ADAL" clId="{3F26B701-AADC-4668-AAA4-FB7BA2B947B1}" dt="2020-06-19T09:18:41.401" v="5169"/>
          <ac:spMkLst>
            <pc:docMk/>
            <pc:sldMk cId="2858277977" sldId="523"/>
            <ac:spMk id="1466" creationId="{4B290C05-C4DF-4BF6-8125-46B8A75FED0E}"/>
          </ac:spMkLst>
        </pc:spChg>
        <pc:spChg chg="add del mod">
          <ac:chgData name="Ragnhild Halvorsrud" userId="917ea340-fd63-490f-a7db-68428d24cf32" providerId="ADAL" clId="{3F26B701-AADC-4668-AAA4-FB7BA2B947B1}" dt="2020-06-19T09:18:41.401" v="5169"/>
          <ac:spMkLst>
            <pc:docMk/>
            <pc:sldMk cId="2858277977" sldId="523"/>
            <ac:spMk id="1467" creationId="{0060940D-68BC-4486-AF90-E368742490DE}"/>
          </ac:spMkLst>
        </pc:spChg>
        <pc:spChg chg="add del mod">
          <ac:chgData name="Ragnhild Halvorsrud" userId="917ea340-fd63-490f-a7db-68428d24cf32" providerId="ADAL" clId="{3F26B701-AADC-4668-AAA4-FB7BA2B947B1}" dt="2020-06-19T09:18:41.401" v="5169"/>
          <ac:spMkLst>
            <pc:docMk/>
            <pc:sldMk cId="2858277977" sldId="523"/>
            <ac:spMk id="1468" creationId="{72D28405-C0E7-4380-9879-7688FA87C944}"/>
          </ac:spMkLst>
        </pc:spChg>
        <pc:spChg chg="add del mod">
          <ac:chgData name="Ragnhild Halvorsrud" userId="917ea340-fd63-490f-a7db-68428d24cf32" providerId="ADAL" clId="{3F26B701-AADC-4668-AAA4-FB7BA2B947B1}" dt="2020-06-19T09:18:41.401" v="5169"/>
          <ac:spMkLst>
            <pc:docMk/>
            <pc:sldMk cId="2858277977" sldId="523"/>
            <ac:spMk id="1470" creationId="{AE30F0B7-2D0C-41CE-9FB9-5A1778685F32}"/>
          </ac:spMkLst>
        </pc:spChg>
        <pc:spChg chg="add del mod">
          <ac:chgData name="Ragnhild Halvorsrud" userId="917ea340-fd63-490f-a7db-68428d24cf32" providerId="ADAL" clId="{3F26B701-AADC-4668-AAA4-FB7BA2B947B1}" dt="2020-06-19T09:18:41.401" v="5169"/>
          <ac:spMkLst>
            <pc:docMk/>
            <pc:sldMk cId="2858277977" sldId="523"/>
            <ac:spMk id="1471" creationId="{7411D1E6-CC50-4727-A6D5-87FEE111BB0C}"/>
          </ac:spMkLst>
        </pc:spChg>
        <pc:spChg chg="add del mod">
          <ac:chgData name="Ragnhild Halvorsrud" userId="917ea340-fd63-490f-a7db-68428d24cf32" providerId="ADAL" clId="{3F26B701-AADC-4668-AAA4-FB7BA2B947B1}" dt="2020-06-19T09:18:41.401" v="5169"/>
          <ac:spMkLst>
            <pc:docMk/>
            <pc:sldMk cId="2858277977" sldId="523"/>
            <ac:spMk id="1472" creationId="{BE94188E-A7ED-4450-9DD7-1CFE1AF31DFD}"/>
          </ac:spMkLst>
        </pc:spChg>
        <pc:spChg chg="add del mod">
          <ac:chgData name="Ragnhild Halvorsrud" userId="917ea340-fd63-490f-a7db-68428d24cf32" providerId="ADAL" clId="{3F26B701-AADC-4668-AAA4-FB7BA2B947B1}" dt="2020-06-19T09:18:41.401" v="5169"/>
          <ac:spMkLst>
            <pc:docMk/>
            <pc:sldMk cId="2858277977" sldId="523"/>
            <ac:spMk id="1476" creationId="{D548FA1D-AF03-44B0-93BD-843A7306BBF2}"/>
          </ac:spMkLst>
        </pc:spChg>
        <pc:spChg chg="add del mod">
          <ac:chgData name="Ragnhild Halvorsrud" userId="917ea340-fd63-490f-a7db-68428d24cf32" providerId="ADAL" clId="{3F26B701-AADC-4668-AAA4-FB7BA2B947B1}" dt="2020-06-19T09:18:41.401" v="5169"/>
          <ac:spMkLst>
            <pc:docMk/>
            <pc:sldMk cId="2858277977" sldId="523"/>
            <ac:spMk id="1477" creationId="{E7F69FD9-C90E-41B7-B3CA-8C2927ADC0D8}"/>
          </ac:spMkLst>
        </pc:spChg>
        <pc:spChg chg="add del mod">
          <ac:chgData name="Ragnhild Halvorsrud" userId="917ea340-fd63-490f-a7db-68428d24cf32" providerId="ADAL" clId="{3F26B701-AADC-4668-AAA4-FB7BA2B947B1}" dt="2020-06-19T09:18:41.401" v="5169"/>
          <ac:spMkLst>
            <pc:docMk/>
            <pc:sldMk cId="2858277977" sldId="523"/>
            <ac:spMk id="1481" creationId="{20CF1B4F-5AAC-4172-8DCE-18DF9C8B4498}"/>
          </ac:spMkLst>
        </pc:spChg>
        <pc:spChg chg="add del mod">
          <ac:chgData name="Ragnhild Halvorsrud" userId="917ea340-fd63-490f-a7db-68428d24cf32" providerId="ADAL" clId="{3F26B701-AADC-4668-AAA4-FB7BA2B947B1}" dt="2020-06-19T09:18:41.401" v="5169"/>
          <ac:spMkLst>
            <pc:docMk/>
            <pc:sldMk cId="2858277977" sldId="523"/>
            <ac:spMk id="1484" creationId="{17747E7D-6780-4D33-9849-1963642488F0}"/>
          </ac:spMkLst>
        </pc:spChg>
        <pc:spChg chg="add del mod">
          <ac:chgData name="Ragnhild Halvorsrud" userId="917ea340-fd63-490f-a7db-68428d24cf32" providerId="ADAL" clId="{3F26B701-AADC-4668-AAA4-FB7BA2B947B1}" dt="2020-06-19T09:18:41.401" v="5169"/>
          <ac:spMkLst>
            <pc:docMk/>
            <pc:sldMk cId="2858277977" sldId="523"/>
            <ac:spMk id="1486" creationId="{54C04A20-C247-4F34-AC04-88E986A1BF19}"/>
          </ac:spMkLst>
        </pc:spChg>
        <pc:spChg chg="add del mod">
          <ac:chgData name="Ragnhild Halvorsrud" userId="917ea340-fd63-490f-a7db-68428d24cf32" providerId="ADAL" clId="{3F26B701-AADC-4668-AAA4-FB7BA2B947B1}" dt="2020-06-19T09:18:41.401" v="5169"/>
          <ac:spMkLst>
            <pc:docMk/>
            <pc:sldMk cId="2858277977" sldId="523"/>
            <ac:spMk id="1487" creationId="{231DA2AE-76AC-4670-8AA9-599D89F10A90}"/>
          </ac:spMkLst>
        </pc:spChg>
        <pc:spChg chg="add del mod">
          <ac:chgData name="Ragnhild Halvorsrud" userId="917ea340-fd63-490f-a7db-68428d24cf32" providerId="ADAL" clId="{3F26B701-AADC-4668-AAA4-FB7BA2B947B1}" dt="2020-06-19T09:18:41.401" v="5169"/>
          <ac:spMkLst>
            <pc:docMk/>
            <pc:sldMk cId="2858277977" sldId="523"/>
            <ac:spMk id="1488" creationId="{8B38CFD5-0018-43A6-9CA5-D1187BD622F2}"/>
          </ac:spMkLst>
        </pc:spChg>
        <pc:spChg chg="add del mod">
          <ac:chgData name="Ragnhild Halvorsrud" userId="917ea340-fd63-490f-a7db-68428d24cf32" providerId="ADAL" clId="{3F26B701-AADC-4668-AAA4-FB7BA2B947B1}" dt="2020-06-19T09:18:41.401" v="5169"/>
          <ac:spMkLst>
            <pc:docMk/>
            <pc:sldMk cId="2858277977" sldId="523"/>
            <ac:spMk id="1491" creationId="{C798CD8F-33DB-4DEA-9A3A-758A77316912}"/>
          </ac:spMkLst>
        </pc:spChg>
        <pc:spChg chg="add del mod">
          <ac:chgData name="Ragnhild Halvorsrud" userId="917ea340-fd63-490f-a7db-68428d24cf32" providerId="ADAL" clId="{3F26B701-AADC-4668-AAA4-FB7BA2B947B1}" dt="2020-06-19T09:18:41.401" v="5169"/>
          <ac:spMkLst>
            <pc:docMk/>
            <pc:sldMk cId="2858277977" sldId="523"/>
            <ac:spMk id="1493" creationId="{7E7F6BDE-1E9E-4811-AE54-0BCBD7755763}"/>
          </ac:spMkLst>
        </pc:spChg>
        <pc:spChg chg="add del mod">
          <ac:chgData name="Ragnhild Halvorsrud" userId="917ea340-fd63-490f-a7db-68428d24cf32" providerId="ADAL" clId="{3F26B701-AADC-4668-AAA4-FB7BA2B947B1}" dt="2020-06-19T09:18:41.401" v="5169"/>
          <ac:spMkLst>
            <pc:docMk/>
            <pc:sldMk cId="2858277977" sldId="523"/>
            <ac:spMk id="1495" creationId="{AC67C108-08D3-4229-99B8-8BCB932BD0B1}"/>
          </ac:spMkLst>
        </pc:spChg>
        <pc:spChg chg="add del mod">
          <ac:chgData name="Ragnhild Halvorsrud" userId="917ea340-fd63-490f-a7db-68428d24cf32" providerId="ADAL" clId="{3F26B701-AADC-4668-AAA4-FB7BA2B947B1}" dt="2020-06-19T09:18:41.401" v="5169"/>
          <ac:spMkLst>
            <pc:docMk/>
            <pc:sldMk cId="2858277977" sldId="523"/>
            <ac:spMk id="1496" creationId="{ECB109D8-9F88-4FE4-B05B-D784D554EBAC}"/>
          </ac:spMkLst>
        </pc:spChg>
        <pc:spChg chg="add del mod">
          <ac:chgData name="Ragnhild Halvorsrud" userId="917ea340-fd63-490f-a7db-68428d24cf32" providerId="ADAL" clId="{3F26B701-AADC-4668-AAA4-FB7BA2B947B1}" dt="2020-06-19T09:18:41.401" v="5169"/>
          <ac:spMkLst>
            <pc:docMk/>
            <pc:sldMk cId="2858277977" sldId="523"/>
            <ac:spMk id="1497" creationId="{719E4841-09AF-4AD6-81C7-5A4BA2A696C4}"/>
          </ac:spMkLst>
        </pc:spChg>
        <pc:spChg chg="add del mod">
          <ac:chgData name="Ragnhild Halvorsrud" userId="917ea340-fd63-490f-a7db-68428d24cf32" providerId="ADAL" clId="{3F26B701-AADC-4668-AAA4-FB7BA2B947B1}" dt="2020-06-19T09:18:41.401" v="5169"/>
          <ac:spMkLst>
            <pc:docMk/>
            <pc:sldMk cId="2858277977" sldId="523"/>
            <ac:spMk id="1499" creationId="{064EC675-002F-4203-B948-567F8B058C88}"/>
          </ac:spMkLst>
        </pc:spChg>
        <pc:spChg chg="add del mod">
          <ac:chgData name="Ragnhild Halvorsrud" userId="917ea340-fd63-490f-a7db-68428d24cf32" providerId="ADAL" clId="{3F26B701-AADC-4668-AAA4-FB7BA2B947B1}" dt="2020-06-19T09:18:41.401" v="5169"/>
          <ac:spMkLst>
            <pc:docMk/>
            <pc:sldMk cId="2858277977" sldId="523"/>
            <ac:spMk id="1503" creationId="{179FA29E-F6DA-4FEB-AB88-61CF1AAEEA43}"/>
          </ac:spMkLst>
        </pc:spChg>
        <pc:spChg chg="add del mod">
          <ac:chgData name="Ragnhild Halvorsrud" userId="917ea340-fd63-490f-a7db-68428d24cf32" providerId="ADAL" clId="{3F26B701-AADC-4668-AAA4-FB7BA2B947B1}" dt="2020-06-19T09:18:41.401" v="5169"/>
          <ac:spMkLst>
            <pc:docMk/>
            <pc:sldMk cId="2858277977" sldId="523"/>
            <ac:spMk id="1504" creationId="{3EF1D148-D8F1-4765-BAB2-6164E160DF76}"/>
          </ac:spMkLst>
        </pc:spChg>
        <pc:spChg chg="add del mod">
          <ac:chgData name="Ragnhild Halvorsrud" userId="917ea340-fd63-490f-a7db-68428d24cf32" providerId="ADAL" clId="{3F26B701-AADC-4668-AAA4-FB7BA2B947B1}" dt="2020-06-19T09:18:41.401" v="5169"/>
          <ac:spMkLst>
            <pc:docMk/>
            <pc:sldMk cId="2858277977" sldId="523"/>
            <ac:spMk id="1516" creationId="{C3DAFCE9-C740-463F-B539-C5545B4F5FA2}"/>
          </ac:spMkLst>
        </pc:spChg>
        <pc:spChg chg="add del mod">
          <ac:chgData name="Ragnhild Halvorsrud" userId="917ea340-fd63-490f-a7db-68428d24cf32" providerId="ADAL" clId="{3F26B701-AADC-4668-AAA4-FB7BA2B947B1}" dt="2020-06-19T09:18:41.401" v="5169"/>
          <ac:spMkLst>
            <pc:docMk/>
            <pc:sldMk cId="2858277977" sldId="523"/>
            <ac:spMk id="1517" creationId="{F78333AC-FF41-444A-87AC-9232F41FF637}"/>
          </ac:spMkLst>
        </pc:spChg>
        <pc:spChg chg="mod">
          <ac:chgData name="Ragnhild Halvorsrud" userId="917ea340-fd63-490f-a7db-68428d24cf32" providerId="ADAL" clId="{3F26B701-AADC-4668-AAA4-FB7BA2B947B1}" dt="2020-06-19T09:18:50.191" v="5170"/>
          <ac:spMkLst>
            <pc:docMk/>
            <pc:sldMk cId="2858277977" sldId="523"/>
            <ac:spMk id="1522" creationId="{4A9858C0-FCD6-41B3-B517-BEB3D0425594}"/>
          </ac:spMkLst>
        </pc:spChg>
        <pc:spChg chg="mod">
          <ac:chgData name="Ragnhild Halvorsrud" userId="917ea340-fd63-490f-a7db-68428d24cf32" providerId="ADAL" clId="{3F26B701-AADC-4668-AAA4-FB7BA2B947B1}" dt="2020-06-19T09:18:50.191" v="5170"/>
          <ac:spMkLst>
            <pc:docMk/>
            <pc:sldMk cId="2858277977" sldId="523"/>
            <ac:spMk id="1523" creationId="{9792123C-6976-407B-8D3B-2EC7FB168456}"/>
          </ac:spMkLst>
        </pc:spChg>
        <pc:spChg chg="mod">
          <ac:chgData name="Ragnhild Halvorsrud" userId="917ea340-fd63-490f-a7db-68428d24cf32" providerId="ADAL" clId="{3F26B701-AADC-4668-AAA4-FB7BA2B947B1}" dt="2020-06-19T09:18:50.191" v="5170"/>
          <ac:spMkLst>
            <pc:docMk/>
            <pc:sldMk cId="2858277977" sldId="523"/>
            <ac:spMk id="1524" creationId="{ABDA30BF-0E3E-4975-AFB7-EEEA9B9EC59E}"/>
          </ac:spMkLst>
        </pc:spChg>
        <pc:spChg chg="mod">
          <ac:chgData name="Ragnhild Halvorsrud" userId="917ea340-fd63-490f-a7db-68428d24cf32" providerId="ADAL" clId="{3F26B701-AADC-4668-AAA4-FB7BA2B947B1}" dt="2020-06-19T09:18:50.191" v="5170"/>
          <ac:spMkLst>
            <pc:docMk/>
            <pc:sldMk cId="2858277977" sldId="523"/>
            <ac:spMk id="1525" creationId="{F966A1AB-A800-4E6C-9A15-B0A23524027E}"/>
          </ac:spMkLst>
        </pc:spChg>
        <pc:spChg chg="mod">
          <ac:chgData name="Ragnhild Halvorsrud" userId="917ea340-fd63-490f-a7db-68428d24cf32" providerId="ADAL" clId="{3F26B701-AADC-4668-AAA4-FB7BA2B947B1}" dt="2020-06-19T09:18:50.191" v="5170"/>
          <ac:spMkLst>
            <pc:docMk/>
            <pc:sldMk cId="2858277977" sldId="523"/>
            <ac:spMk id="1526" creationId="{1AB7994C-A751-4FB0-9560-35064EE44485}"/>
          </ac:spMkLst>
        </pc:spChg>
        <pc:spChg chg="mod">
          <ac:chgData name="Ragnhild Halvorsrud" userId="917ea340-fd63-490f-a7db-68428d24cf32" providerId="ADAL" clId="{3F26B701-AADC-4668-AAA4-FB7BA2B947B1}" dt="2020-06-19T09:18:50.191" v="5170"/>
          <ac:spMkLst>
            <pc:docMk/>
            <pc:sldMk cId="2858277977" sldId="523"/>
            <ac:spMk id="1527" creationId="{F2C71C2B-8DB3-464C-A9B7-AB542FB84948}"/>
          </ac:spMkLst>
        </pc:spChg>
        <pc:spChg chg="mod">
          <ac:chgData name="Ragnhild Halvorsrud" userId="917ea340-fd63-490f-a7db-68428d24cf32" providerId="ADAL" clId="{3F26B701-AADC-4668-AAA4-FB7BA2B947B1}" dt="2020-06-19T09:18:50.191" v="5170"/>
          <ac:spMkLst>
            <pc:docMk/>
            <pc:sldMk cId="2858277977" sldId="523"/>
            <ac:spMk id="1529" creationId="{464168BF-37AC-441D-B5C5-5AF37DCBE91C}"/>
          </ac:spMkLst>
        </pc:spChg>
        <pc:spChg chg="mod">
          <ac:chgData name="Ragnhild Halvorsrud" userId="917ea340-fd63-490f-a7db-68428d24cf32" providerId="ADAL" clId="{3F26B701-AADC-4668-AAA4-FB7BA2B947B1}" dt="2020-06-19T09:18:50.191" v="5170"/>
          <ac:spMkLst>
            <pc:docMk/>
            <pc:sldMk cId="2858277977" sldId="523"/>
            <ac:spMk id="1530" creationId="{D936CE49-C3C9-4A87-9D11-AFE2A7A92314}"/>
          </ac:spMkLst>
        </pc:spChg>
        <pc:spChg chg="mod">
          <ac:chgData name="Ragnhild Halvorsrud" userId="917ea340-fd63-490f-a7db-68428d24cf32" providerId="ADAL" clId="{3F26B701-AADC-4668-AAA4-FB7BA2B947B1}" dt="2020-06-19T09:18:50.191" v="5170"/>
          <ac:spMkLst>
            <pc:docMk/>
            <pc:sldMk cId="2858277977" sldId="523"/>
            <ac:spMk id="1531" creationId="{5D131888-F5A6-4BA8-81F1-0BE4D16C0691}"/>
          </ac:spMkLst>
        </pc:spChg>
        <pc:spChg chg="mod">
          <ac:chgData name="Ragnhild Halvorsrud" userId="917ea340-fd63-490f-a7db-68428d24cf32" providerId="ADAL" clId="{3F26B701-AADC-4668-AAA4-FB7BA2B947B1}" dt="2020-06-19T09:18:50.191" v="5170"/>
          <ac:spMkLst>
            <pc:docMk/>
            <pc:sldMk cId="2858277977" sldId="523"/>
            <ac:spMk id="1532" creationId="{A7A1ABC5-9FAF-4ED0-AD4C-E488E7BE3F1F}"/>
          </ac:spMkLst>
        </pc:spChg>
        <pc:spChg chg="mod">
          <ac:chgData name="Ragnhild Halvorsrud" userId="917ea340-fd63-490f-a7db-68428d24cf32" providerId="ADAL" clId="{3F26B701-AADC-4668-AAA4-FB7BA2B947B1}" dt="2020-06-19T09:18:50.191" v="5170"/>
          <ac:spMkLst>
            <pc:docMk/>
            <pc:sldMk cId="2858277977" sldId="523"/>
            <ac:spMk id="1533" creationId="{05379F63-F1C9-4BFE-BCA2-AF7BE2E64F99}"/>
          </ac:spMkLst>
        </pc:spChg>
        <pc:spChg chg="mod">
          <ac:chgData name="Ragnhild Halvorsrud" userId="917ea340-fd63-490f-a7db-68428d24cf32" providerId="ADAL" clId="{3F26B701-AADC-4668-AAA4-FB7BA2B947B1}" dt="2020-06-19T09:18:50.191" v="5170"/>
          <ac:spMkLst>
            <pc:docMk/>
            <pc:sldMk cId="2858277977" sldId="523"/>
            <ac:spMk id="1534" creationId="{5C5A2E63-10C5-4CF7-9644-B69DA155E000}"/>
          </ac:spMkLst>
        </pc:spChg>
        <pc:spChg chg="mod">
          <ac:chgData name="Ragnhild Halvorsrud" userId="917ea340-fd63-490f-a7db-68428d24cf32" providerId="ADAL" clId="{3F26B701-AADC-4668-AAA4-FB7BA2B947B1}" dt="2020-06-19T09:18:50.191" v="5170"/>
          <ac:spMkLst>
            <pc:docMk/>
            <pc:sldMk cId="2858277977" sldId="523"/>
            <ac:spMk id="1536" creationId="{333B1A4A-2F18-47AF-961A-3FE16BB9EF6B}"/>
          </ac:spMkLst>
        </pc:spChg>
        <pc:spChg chg="mod">
          <ac:chgData name="Ragnhild Halvorsrud" userId="917ea340-fd63-490f-a7db-68428d24cf32" providerId="ADAL" clId="{3F26B701-AADC-4668-AAA4-FB7BA2B947B1}" dt="2020-06-19T09:18:50.191" v="5170"/>
          <ac:spMkLst>
            <pc:docMk/>
            <pc:sldMk cId="2858277977" sldId="523"/>
            <ac:spMk id="1537" creationId="{585FFA41-22DE-4BA2-871F-C14B26820E8D}"/>
          </ac:spMkLst>
        </pc:spChg>
        <pc:spChg chg="mod">
          <ac:chgData name="Ragnhild Halvorsrud" userId="917ea340-fd63-490f-a7db-68428d24cf32" providerId="ADAL" clId="{3F26B701-AADC-4668-AAA4-FB7BA2B947B1}" dt="2020-06-19T09:18:50.191" v="5170"/>
          <ac:spMkLst>
            <pc:docMk/>
            <pc:sldMk cId="2858277977" sldId="523"/>
            <ac:spMk id="1538" creationId="{70F18D44-A41A-499D-8FB2-8D91145F9400}"/>
          </ac:spMkLst>
        </pc:spChg>
        <pc:spChg chg="mod">
          <ac:chgData name="Ragnhild Halvorsrud" userId="917ea340-fd63-490f-a7db-68428d24cf32" providerId="ADAL" clId="{3F26B701-AADC-4668-AAA4-FB7BA2B947B1}" dt="2020-06-19T09:18:50.191" v="5170"/>
          <ac:spMkLst>
            <pc:docMk/>
            <pc:sldMk cId="2858277977" sldId="523"/>
            <ac:spMk id="1539" creationId="{9A5CB698-642B-4068-AEA7-FE8C98B72415}"/>
          </ac:spMkLst>
        </pc:spChg>
        <pc:spChg chg="mod">
          <ac:chgData name="Ragnhild Halvorsrud" userId="917ea340-fd63-490f-a7db-68428d24cf32" providerId="ADAL" clId="{3F26B701-AADC-4668-AAA4-FB7BA2B947B1}" dt="2020-06-19T09:18:50.191" v="5170"/>
          <ac:spMkLst>
            <pc:docMk/>
            <pc:sldMk cId="2858277977" sldId="523"/>
            <ac:spMk id="1540" creationId="{9A1D66EE-DD65-49BA-AB5C-5F7E906A4715}"/>
          </ac:spMkLst>
        </pc:spChg>
        <pc:spChg chg="mod">
          <ac:chgData name="Ragnhild Halvorsrud" userId="917ea340-fd63-490f-a7db-68428d24cf32" providerId="ADAL" clId="{3F26B701-AADC-4668-AAA4-FB7BA2B947B1}" dt="2020-06-19T09:18:50.191" v="5170"/>
          <ac:spMkLst>
            <pc:docMk/>
            <pc:sldMk cId="2858277977" sldId="523"/>
            <ac:spMk id="1541" creationId="{21667ADB-E90E-4F25-910B-A0AC69B89D35}"/>
          </ac:spMkLst>
        </pc:spChg>
        <pc:spChg chg="mod">
          <ac:chgData name="Ragnhild Halvorsrud" userId="917ea340-fd63-490f-a7db-68428d24cf32" providerId="ADAL" clId="{3F26B701-AADC-4668-AAA4-FB7BA2B947B1}" dt="2020-06-19T09:18:50.191" v="5170"/>
          <ac:spMkLst>
            <pc:docMk/>
            <pc:sldMk cId="2858277977" sldId="523"/>
            <ac:spMk id="1543" creationId="{F44B5AF1-347A-4634-BAE0-E6FD15354B8B}"/>
          </ac:spMkLst>
        </pc:spChg>
        <pc:spChg chg="mod">
          <ac:chgData name="Ragnhild Halvorsrud" userId="917ea340-fd63-490f-a7db-68428d24cf32" providerId="ADAL" clId="{3F26B701-AADC-4668-AAA4-FB7BA2B947B1}" dt="2020-06-19T09:18:50.191" v="5170"/>
          <ac:spMkLst>
            <pc:docMk/>
            <pc:sldMk cId="2858277977" sldId="523"/>
            <ac:spMk id="1544" creationId="{662EBF67-B237-43C4-8C8E-9C903F2A8F17}"/>
          </ac:spMkLst>
        </pc:spChg>
        <pc:spChg chg="mod">
          <ac:chgData name="Ragnhild Halvorsrud" userId="917ea340-fd63-490f-a7db-68428d24cf32" providerId="ADAL" clId="{3F26B701-AADC-4668-AAA4-FB7BA2B947B1}" dt="2020-06-19T09:18:50.191" v="5170"/>
          <ac:spMkLst>
            <pc:docMk/>
            <pc:sldMk cId="2858277977" sldId="523"/>
            <ac:spMk id="1545" creationId="{404C8ECC-7CBC-4A3C-A82B-D7B24EB6A6DF}"/>
          </ac:spMkLst>
        </pc:spChg>
        <pc:spChg chg="mod">
          <ac:chgData name="Ragnhild Halvorsrud" userId="917ea340-fd63-490f-a7db-68428d24cf32" providerId="ADAL" clId="{3F26B701-AADC-4668-AAA4-FB7BA2B947B1}" dt="2020-06-19T09:18:50.191" v="5170"/>
          <ac:spMkLst>
            <pc:docMk/>
            <pc:sldMk cId="2858277977" sldId="523"/>
            <ac:spMk id="1546" creationId="{DBC32A62-4E3F-4EBA-A257-D65CF37D950A}"/>
          </ac:spMkLst>
        </pc:spChg>
        <pc:spChg chg="mod">
          <ac:chgData name="Ragnhild Halvorsrud" userId="917ea340-fd63-490f-a7db-68428d24cf32" providerId="ADAL" clId="{3F26B701-AADC-4668-AAA4-FB7BA2B947B1}" dt="2020-06-19T09:18:50.191" v="5170"/>
          <ac:spMkLst>
            <pc:docMk/>
            <pc:sldMk cId="2858277977" sldId="523"/>
            <ac:spMk id="1547" creationId="{3803A4AE-1785-497A-8A9B-D8F0DD7180A6}"/>
          </ac:spMkLst>
        </pc:spChg>
        <pc:spChg chg="mod">
          <ac:chgData name="Ragnhild Halvorsrud" userId="917ea340-fd63-490f-a7db-68428d24cf32" providerId="ADAL" clId="{3F26B701-AADC-4668-AAA4-FB7BA2B947B1}" dt="2020-06-19T09:18:50.191" v="5170"/>
          <ac:spMkLst>
            <pc:docMk/>
            <pc:sldMk cId="2858277977" sldId="523"/>
            <ac:spMk id="1548" creationId="{99412AB9-54A9-4480-ABAD-9E06CD506152}"/>
          </ac:spMkLst>
        </pc:spChg>
        <pc:spChg chg="mod">
          <ac:chgData name="Ragnhild Halvorsrud" userId="917ea340-fd63-490f-a7db-68428d24cf32" providerId="ADAL" clId="{3F26B701-AADC-4668-AAA4-FB7BA2B947B1}" dt="2020-06-19T09:18:50.191" v="5170"/>
          <ac:spMkLst>
            <pc:docMk/>
            <pc:sldMk cId="2858277977" sldId="523"/>
            <ac:spMk id="1550" creationId="{D4C84D74-B416-403E-963C-7D5053206E54}"/>
          </ac:spMkLst>
        </pc:spChg>
        <pc:spChg chg="mod">
          <ac:chgData name="Ragnhild Halvorsrud" userId="917ea340-fd63-490f-a7db-68428d24cf32" providerId="ADAL" clId="{3F26B701-AADC-4668-AAA4-FB7BA2B947B1}" dt="2020-06-19T09:18:50.191" v="5170"/>
          <ac:spMkLst>
            <pc:docMk/>
            <pc:sldMk cId="2858277977" sldId="523"/>
            <ac:spMk id="1551" creationId="{9A95627F-6E81-424D-BF36-E395FA7CC7D0}"/>
          </ac:spMkLst>
        </pc:spChg>
        <pc:spChg chg="mod">
          <ac:chgData name="Ragnhild Halvorsrud" userId="917ea340-fd63-490f-a7db-68428d24cf32" providerId="ADAL" clId="{3F26B701-AADC-4668-AAA4-FB7BA2B947B1}" dt="2020-06-19T09:18:50.191" v="5170"/>
          <ac:spMkLst>
            <pc:docMk/>
            <pc:sldMk cId="2858277977" sldId="523"/>
            <ac:spMk id="1552" creationId="{12FD9CB3-B6B7-4F73-BE00-3B7E9C7419DB}"/>
          </ac:spMkLst>
        </pc:spChg>
        <pc:spChg chg="mod">
          <ac:chgData name="Ragnhild Halvorsrud" userId="917ea340-fd63-490f-a7db-68428d24cf32" providerId="ADAL" clId="{3F26B701-AADC-4668-AAA4-FB7BA2B947B1}" dt="2020-06-19T09:18:50.191" v="5170"/>
          <ac:spMkLst>
            <pc:docMk/>
            <pc:sldMk cId="2858277977" sldId="523"/>
            <ac:spMk id="1553" creationId="{A4C41867-C11F-4609-BEE8-FD541E8733DA}"/>
          </ac:spMkLst>
        </pc:spChg>
        <pc:spChg chg="mod">
          <ac:chgData name="Ragnhild Halvorsrud" userId="917ea340-fd63-490f-a7db-68428d24cf32" providerId="ADAL" clId="{3F26B701-AADC-4668-AAA4-FB7BA2B947B1}" dt="2020-06-19T09:18:50.191" v="5170"/>
          <ac:spMkLst>
            <pc:docMk/>
            <pc:sldMk cId="2858277977" sldId="523"/>
            <ac:spMk id="1554" creationId="{5A959B7D-0586-420E-87A3-4B875E4270BE}"/>
          </ac:spMkLst>
        </pc:spChg>
        <pc:spChg chg="mod">
          <ac:chgData name="Ragnhild Halvorsrud" userId="917ea340-fd63-490f-a7db-68428d24cf32" providerId="ADAL" clId="{3F26B701-AADC-4668-AAA4-FB7BA2B947B1}" dt="2020-06-19T09:18:50.191" v="5170"/>
          <ac:spMkLst>
            <pc:docMk/>
            <pc:sldMk cId="2858277977" sldId="523"/>
            <ac:spMk id="1555" creationId="{B5E6A77D-0F28-47E3-9258-A9F234741282}"/>
          </ac:spMkLst>
        </pc:spChg>
        <pc:spChg chg="mod">
          <ac:chgData name="Ragnhild Halvorsrud" userId="917ea340-fd63-490f-a7db-68428d24cf32" providerId="ADAL" clId="{3F26B701-AADC-4668-AAA4-FB7BA2B947B1}" dt="2020-06-19T09:18:50.191" v="5170"/>
          <ac:spMkLst>
            <pc:docMk/>
            <pc:sldMk cId="2858277977" sldId="523"/>
            <ac:spMk id="1556" creationId="{D65D90E6-1B4C-49AD-B6D7-F350A921DADF}"/>
          </ac:spMkLst>
        </pc:spChg>
        <pc:spChg chg="mod">
          <ac:chgData name="Ragnhild Halvorsrud" userId="917ea340-fd63-490f-a7db-68428d24cf32" providerId="ADAL" clId="{3F26B701-AADC-4668-AAA4-FB7BA2B947B1}" dt="2020-06-19T09:18:50.191" v="5170"/>
          <ac:spMkLst>
            <pc:docMk/>
            <pc:sldMk cId="2858277977" sldId="523"/>
            <ac:spMk id="1557" creationId="{66981C5B-F48F-4765-BC81-6002D049F417}"/>
          </ac:spMkLst>
        </pc:spChg>
        <pc:spChg chg="mod">
          <ac:chgData name="Ragnhild Halvorsrud" userId="917ea340-fd63-490f-a7db-68428d24cf32" providerId="ADAL" clId="{3F26B701-AADC-4668-AAA4-FB7BA2B947B1}" dt="2020-06-19T09:18:50.191" v="5170"/>
          <ac:spMkLst>
            <pc:docMk/>
            <pc:sldMk cId="2858277977" sldId="523"/>
            <ac:spMk id="1558" creationId="{D11255CE-8D78-4108-BEF5-AD9FD5C10B56}"/>
          </ac:spMkLst>
        </pc:spChg>
        <pc:spChg chg="mod">
          <ac:chgData name="Ragnhild Halvorsrud" userId="917ea340-fd63-490f-a7db-68428d24cf32" providerId="ADAL" clId="{3F26B701-AADC-4668-AAA4-FB7BA2B947B1}" dt="2020-06-19T09:18:50.191" v="5170"/>
          <ac:spMkLst>
            <pc:docMk/>
            <pc:sldMk cId="2858277977" sldId="523"/>
            <ac:spMk id="1559" creationId="{64C0B29B-C227-446C-B87D-F9C2A23788DA}"/>
          </ac:spMkLst>
        </pc:spChg>
        <pc:spChg chg="mod">
          <ac:chgData name="Ragnhild Halvorsrud" userId="917ea340-fd63-490f-a7db-68428d24cf32" providerId="ADAL" clId="{3F26B701-AADC-4668-AAA4-FB7BA2B947B1}" dt="2020-06-19T09:18:50.191" v="5170"/>
          <ac:spMkLst>
            <pc:docMk/>
            <pc:sldMk cId="2858277977" sldId="523"/>
            <ac:spMk id="1560" creationId="{7AD7C09D-C1E7-4056-9270-58A9D8B36B12}"/>
          </ac:spMkLst>
        </pc:spChg>
        <pc:spChg chg="mod">
          <ac:chgData name="Ragnhild Halvorsrud" userId="917ea340-fd63-490f-a7db-68428d24cf32" providerId="ADAL" clId="{3F26B701-AADC-4668-AAA4-FB7BA2B947B1}" dt="2020-06-19T09:18:50.191" v="5170"/>
          <ac:spMkLst>
            <pc:docMk/>
            <pc:sldMk cId="2858277977" sldId="523"/>
            <ac:spMk id="1572" creationId="{3622FB71-17AC-4D1C-AEB9-0584C209A852}"/>
          </ac:spMkLst>
        </pc:spChg>
        <pc:spChg chg="mod">
          <ac:chgData name="Ragnhild Halvorsrud" userId="917ea340-fd63-490f-a7db-68428d24cf32" providerId="ADAL" clId="{3F26B701-AADC-4668-AAA4-FB7BA2B947B1}" dt="2020-06-19T09:18:50.191" v="5170"/>
          <ac:spMkLst>
            <pc:docMk/>
            <pc:sldMk cId="2858277977" sldId="523"/>
            <ac:spMk id="1573" creationId="{C60746EC-C8E7-45B4-9469-AEF362E5AF4B}"/>
          </ac:spMkLst>
        </pc:spChg>
        <pc:spChg chg="mod">
          <ac:chgData name="Ragnhild Halvorsrud" userId="917ea340-fd63-490f-a7db-68428d24cf32" providerId="ADAL" clId="{3F26B701-AADC-4668-AAA4-FB7BA2B947B1}" dt="2020-06-19T09:18:50.191" v="5170"/>
          <ac:spMkLst>
            <pc:docMk/>
            <pc:sldMk cId="2858277977" sldId="523"/>
            <ac:spMk id="1574" creationId="{C8550646-C5D5-4405-9D09-9FBBBD71CAB4}"/>
          </ac:spMkLst>
        </pc:spChg>
        <pc:spChg chg="mod">
          <ac:chgData name="Ragnhild Halvorsrud" userId="917ea340-fd63-490f-a7db-68428d24cf32" providerId="ADAL" clId="{3F26B701-AADC-4668-AAA4-FB7BA2B947B1}" dt="2020-06-19T09:18:50.191" v="5170"/>
          <ac:spMkLst>
            <pc:docMk/>
            <pc:sldMk cId="2858277977" sldId="523"/>
            <ac:spMk id="1575" creationId="{E8454800-BA6F-4658-9D2D-3A3EE317B9B1}"/>
          </ac:spMkLst>
        </pc:spChg>
        <pc:spChg chg="mod">
          <ac:chgData name="Ragnhild Halvorsrud" userId="917ea340-fd63-490f-a7db-68428d24cf32" providerId="ADAL" clId="{3F26B701-AADC-4668-AAA4-FB7BA2B947B1}" dt="2020-06-19T09:18:50.191" v="5170"/>
          <ac:spMkLst>
            <pc:docMk/>
            <pc:sldMk cId="2858277977" sldId="523"/>
            <ac:spMk id="1576" creationId="{7ECA507A-709B-4F01-9A64-E65722A553E6}"/>
          </ac:spMkLst>
        </pc:spChg>
        <pc:spChg chg="mod">
          <ac:chgData name="Ragnhild Halvorsrud" userId="917ea340-fd63-490f-a7db-68428d24cf32" providerId="ADAL" clId="{3F26B701-AADC-4668-AAA4-FB7BA2B947B1}" dt="2020-06-19T09:18:50.191" v="5170"/>
          <ac:spMkLst>
            <pc:docMk/>
            <pc:sldMk cId="2858277977" sldId="523"/>
            <ac:spMk id="1578" creationId="{798A5496-418B-42FF-A63B-1AFCD808D5A0}"/>
          </ac:spMkLst>
        </pc:spChg>
        <pc:spChg chg="mod">
          <ac:chgData name="Ragnhild Halvorsrud" userId="917ea340-fd63-490f-a7db-68428d24cf32" providerId="ADAL" clId="{3F26B701-AADC-4668-AAA4-FB7BA2B947B1}" dt="2020-06-19T09:18:50.191" v="5170"/>
          <ac:spMkLst>
            <pc:docMk/>
            <pc:sldMk cId="2858277977" sldId="523"/>
            <ac:spMk id="1579" creationId="{0096500C-36B3-4808-A823-084C62D8EF50}"/>
          </ac:spMkLst>
        </pc:spChg>
        <pc:spChg chg="mod">
          <ac:chgData name="Ragnhild Halvorsrud" userId="917ea340-fd63-490f-a7db-68428d24cf32" providerId="ADAL" clId="{3F26B701-AADC-4668-AAA4-FB7BA2B947B1}" dt="2020-06-19T09:18:50.191" v="5170"/>
          <ac:spMkLst>
            <pc:docMk/>
            <pc:sldMk cId="2858277977" sldId="523"/>
            <ac:spMk id="1580" creationId="{B4D961EC-5D62-4EA1-8B8B-AC43DEE097BA}"/>
          </ac:spMkLst>
        </pc:spChg>
        <pc:spChg chg="mod">
          <ac:chgData name="Ragnhild Halvorsrud" userId="917ea340-fd63-490f-a7db-68428d24cf32" providerId="ADAL" clId="{3F26B701-AADC-4668-AAA4-FB7BA2B947B1}" dt="2020-06-19T09:18:50.191" v="5170"/>
          <ac:spMkLst>
            <pc:docMk/>
            <pc:sldMk cId="2858277977" sldId="523"/>
            <ac:spMk id="1581" creationId="{FE56DA1A-FE60-4564-9921-FEF408FEE150}"/>
          </ac:spMkLst>
        </pc:spChg>
        <pc:spChg chg="mod">
          <ac:chgData name="Ragnhild Halvorsrud" userId="917ea340-fd63-490f-a7db-68428d24cf32" providerId="ADAL" clId="{3F26B701-AADC-4668-AAA4-FB7BA2B947B1}" dt="2020-06-19T09:18:50.191" v="5170"/>
          <ac:spMkLst>
            <pc:docMk/>
            <pc:sldMk cId="2858277977" sldId="523"/>
            <ac:spMk id="1582" creationId="{DA24ECF8-970D-4132-9C5D-6411E9452B56}"/>
          </ac:spMkLst>
        </pc:spChg>
        <pc:spChg chg="mod">
          <ac:chgData name="Ragnhild Halvorsrud" userId="917ea340-fd63-490f-a7db-68428d24cf32" providerId="ADAL" clId="{3F26B701-AADC-4668-AAA4-FB7BA2B947B1}" dt="2020-06-19T09:18:50.191" v="5170"/>
          <ac:spMkLst>
            <pc:docMk/>
            <pc:sldMk cId="2858277977" sldId="523"/>
            <ac:spMk id="1584" creationId="{9D493A3A-88C1-4199-91F7-BAB4B30C0258}"/>
          </ac:spMkLst>
        </pc:spChg>
        <pc:spChg chg="mod">
          <ac:chgData name="Ragnhild Halvorsrud" userId="917ea340-fd63-490f-a7db-68428d24cf32" providerId="ADAL" clId="{3F26B701-AADC-4668-AAA4-FB7BA2B947B1}" dt="2020-06-19T09:18:50.191" v="5170"/>
          <ac:spMkLst>
            <pc:docMk/>
            <pc:sldMk cId="2858277977" sldId="523"/>
            <ac:spMk id="1585" creationId="{F974BDD5-E84D-4A49-84BE-73A70B670CFC}"/>
          </ac:spMkLst>
        </pc:spChg>
        <pc:spChg chg="mod">
          <ac:chgData name="Ragnhild Halvorsrud" userId="917ea340-fd63-490f-a7db-68428d24cf32" providerId="ADAL" clId="{3F26B701-AADC-4668-AAA4-FB7BA2B947B1}" dt="2020-06-19T09:18:50.191" v="5170"/>
          <ac:spMkLst>
            <pc:docMk/>
            <pc:sldMk cId="2858277977" sldId="523"/>
            <ac:spMk id="1586" creationId="{C641DDDA-9FFD-499C-B629-07276F0ED2D5}"/>
          </ac:spMkLst>
        </pc:spChg>
        <pc:spChg chg="mod">
          <ac:chgData name="Ragnhild Halvorsrud" userId="917ea340-fd63-490f-a7db-68428d24cf32" providerId="ADAL" clId="{3F26B701-AADC-4668-AAA4-FB7BA2B947B1}" dt="2020-06-19T09:18:50.191" v="5170"/>
          <ac:spMkLst>
            <pc:docMk/>
            <pc:sldMk cId="2858277977" sldId="523"/>
            <ac:spMk id="1587" creationId="{54B981F7-CFEF-4038-8873-2D5922790E9B}"/>
          </ac:spMkLst>
        </pc:spChg>
        <pc:spChg chg="mod">
          <ac:chgData name="Ragnhild Halvorsrud" userId="917ea340-fd63-490f-a7db-68428d24cf32" providerId="ADAL" clId="{3F26B701-AADC-4668-AAA4-FB7BA2B947B1}" dt="2020-06-19T09:18:50.191" v="5170"/>
          <ac:spMkLst>
            <pc:docMk/>
            <pc:sldMk cId="2858277977" sldId="523"/>
            <ac:spMk id="1588" creationId="{1E2E72CF-F3DF-4052-9C54-6BAFC25C4719}"/>
          </ac:spMkLst>
        </pc:spChg>
        <pc:spChg chg="mod">
          <ac:chgData name="Ragnhild Halvorsrud" userId="917ea340-fd63-490f-a7db-68428d24cf32" providerId="ADAL" clId="{3F26B701-AADC-4668-AAA4-FB7BA2B947B1}" dt="2020-06-19T09:18:50.191" v="5170"/>
          <ac:spMkLst>
            <pc:docMk/>
            <pc:sldMk cId="2858277977" sldId="523"/>
            <ac:spMk id="1590" creationId="{17619458-A542-465B-A4F1-904C6E18079D}"/>
          </ac:spMkLst>
        </pc:spChg>
        <pc:spChg chg="mod">
          <ac:chgData name="Ragnhild Halvorsrud" userId="917ea340-fd63-490f-a7db-68428d24cf32" providerId="ADAL" clId="{3F26B701-AADC-4668-AAA4-FB7BA2B947B1}" dt="2020-06-19T09:18:50.191" v="5170"/>
          <ac:spMkLst>
            <pc:docMk/>
            <pc:sldMk cId="2858277977" sldId="523"/>
            <ac:spMk id="1591" creationId="{7227BC04-0F66-4222-BC9A-4FBF627D48F0}"/>
          </ac:spMkLst>
        </pc:spChg>
        <pc:spChg chg="mod">
          <ac:chgData name="Ragnhild Halvorsrud" userId="917ea340-fd63-490f-a7db-68428d24cf32" providerId="ADAL" clId="{3F26B701-AADC-4668-AAA4-FB7BA2B947B1}" dt="2020-06-19T09:18:50.191" v="5170"/>
          <ac:spMkLst>
            <pc:docMk/>
            <pc:sldMk cId="2858277977" sldId="523"/>
            <ac:spMk id="1592" creationId="{9F88AAC4-12C0-46D0-8947-B7379EAB880B}"/>
          </ac:spMkLst>
        </pc:spChg>
        <pc:spChg chg="mod">
          <ac:chgData name="Ragnhild Halvorsrud" userId="917ea340-fd63-490f-a7db-68428d24cf32" providerId="ADAL" clId="{3F26B701-AADC-4668-AAA4-FB7BA2B947B1}" dt="2020-06-19T09:18:50.191" v="5170"/>
          <ac:spMkLst>
            <pc:docMk/>
            <pc:sldMk cId="2858277977" sldId="523"/>
            <ac:spMk id="1593" creationId="{B94669FE-A07C-4193-A6F5-198257338F41}"/>
          </ac:spMkLst>
        </pc:spChg>
        <pc:spChg chg="mod">
          <ac:chgData name="Ragnhild Halvorsrud" userId="917ea340-fd63-490f-a7db-68428d24cf32" providerId="ADAL" clId="{3F26B701-AADC-4668-AAA4-FB7BA2B947B1}" dt="2020-06-19T09:18:50.191" v="5170"/>
          <ac:spMkLst>
            <pc:docMk/>
            <pc:sldMk cId="2858277977" sldId="523"/>
            <ac:spMk id="1594" creationId="{D186E7E6-1BF8-425A-A9B0-3CAC52DE8BA2}"/>
          </ac:spMkLst>
        </pc:spChg>
        <pc:spChg chg="mod">
          <ac:chgData name="Ragnhild Halvorsrud" userId="917ea340-fd63-490f-a7db-68428d24cf32" providerId="ADAL" clId="{3F26B701-AADC-4668-AAA4-FB7BA2B947B1}" dt="2020-06-19T09:18:50.191" v="5170"/>
          <ac:spMkLst>
            <pc:docMk/>
            <pc:sldMk cId="2858277977" sldId="523"/>
            <ac:spMk id="1595" creationId="{1E67E472-B224-4BA9-B02E-1D7FDD96D8DC}"/>
          </ac:spMkLst>
        </pc:spChg>
        <pc:spChg chg="mod">
          <ac:chgData name="Ragnhild Halvorsrud" userId="917ea340-fd63-490f-a7db-68428d24cf32" providerId="ADAL" clId="{3F26B701-AADC-4668-AAA4-FB7BA2B947B1}" dt="2020-06-19T09:18:50.191" v="5170"/>
          <ac:spMkLst>
            <pc:docMk/>
            <pc:sldMk cId="2858277977" sldId="523"/>
            <ac:spMk id="1596" creationId="{D8C53367-E489-4868-827A-16A653FB2AF0}"/>
          </ac:spMkLst>
        </pc:spChg>
        <pc:spChg chg="mod">
          <ac:chgData name="Ragnhild Halvorsrud" userId="917ea340-fd63-490f-a7db-68428d24cf32" providerId="ADAL" clId="{3F26B701-AADC-4668-AAA4-FB7BA2B947B1}" dt="2020-06-19T09:18:50.191" v="5170"/>
          <ac:spMkLst>
            <pc:docMk/>
            <pc:sldMk cId="2858277977" sldId="523"/>
            <ac:spMk id="1597" creationId="{1EBC1D44-94D7-4ECC-81B7-B7E8D72F1E23}"/>
          </ac:spMkLst>
        </pc:spChg>
        <pc:spChg chg="mod">
          <ac:chgData name="Ragnhild Halvorsrud" userId="917ea340-fd63-490f-a7db-68428d24cf32" providerId="ADAL" clId="{3F26B701-AADC-4668-AAA4-FB7BA2B947B1}" dt="2020-06-19T09:18:50.191" v="5170"/>
          <ac:spMkLst>
            <pc:docMk/>
            <pc:sldMk cId="2858277977" sldId="523"/>
            <ac:spMk id="1598" creationId="{35BC25E5-9DB4-4904-9AB9-331250F4A836}"/>
          </ac:spMkLst>
        </pc:spChg>
        <pc:spChg chg="mod">
          <ac:chgData name="Ragnhild Halvorsrud" userId="917ea340-fd63-490f-a7db-68428d24cf32" providerId="ADAL" clId="{3F26B701-AADC-4668-AAA4-FB7BA2B947B1}" dt="2020-06-19T09:18:50.191" v="5170"/>
          <ac:spMkLst>
            <pc:docMk/>
            <pc:sldMk cId="2858277977" sldId="523"/>
            <ac:spMk id="1606" creationId="{12A230DB-59C1-4CEE-A4D2-62AE0968E24E}"/>
          </ac:spMkLst>
        </pc:spChg>
        <pc:spChg chg="mod">
          <ac:chgData name="Ragnhild Halvorsrud" userId="917ea340-fd63-490f-a7db-68428d24cf32" providerId="ADAL" clId="{3F26B701-AADC-4668-AAA4-FB7BA2B947B1}" dt="2020-06-19T09:18:50.191" v="5170"/>
          <ac:spMkLst>
            <pc:docMk/>
            <pc:sldMk cId="2858277977" sldId="523"/>
            <ac:spMk id="1608" creationId="{BFD28432-2EA3-4CA7-9E79-C5D53E1CDC5A}"/>
          </ac:spMkLst>
        </pc:spChg>
        <pc:spChg chg="mod">
          <ac:chgData name="Ragnhild Halvorsrud" userId="917ea340-fd63-490f-a7db-68428d24cf32" providerId="ADAL" clId="{3F26B701-AADC-4668-AAA4-FB7BA2B947B1}" dt="2020-06-19T09:18:50.191" v="5170"/>
          <ac:spMkLst>
            <pc:docMk/>
            <pc:sldMk cId="2858277977" sldId="523"/>
            <ac:spMk id="1611" creationId="{BDDC3627-1865-4F54-92E9-722EF1F73B1E}"/>
          </ac:spMkLst>
        </pc:spChg>
        <pc:spChg chg="mod">
          <ac:chgData name="Ragnhild Halvorsrud" userId="917ea340-fd63-490f-a7db-68428d24cf32" providerId="ADAL" clId="{3F26B701-AADC-4668-AAA4-FB7BA2B947B1}" dt="2020-06-19T09:18:50.191" v="5170"/>
          <ac:spMkLst>
            <pc:docMk/>
            <pc:sldMk cId="2858277977" sldId="523"/>
            <ac:spMk id="1612" creationId="{674C3647-1173-4D21-840F-9B47AB349F72}"/>
          </ac:spMkLst>
        </pc:spChg>
        <pc:spChg chg="mod">
          <ac:chgData name="Ragnhild Halvorsrud" userId="917ea340-fd63-490f-a7db-68428d24cf32" providerId="ADAL" clId="{3F26B701-AADC-4668-AAA4-FB7BA2B947B1}" dt="2020-06-19T09:18:50.191" v="5170"/>
          <ac:spMkLst>
            <pc:docMk/>
            <pc:sldMk cId="2858277977" sldId="523"/>
            <ac:spMk id="1615" creationId="{B84D0494-4AC3-4892-B2B5-45F7AFB6D964}"/>
          </ac:spMkLst>
        </pc:spChg>
        <pc:spChg chg="mod">
          <ac:chgData name="Ragnhild Halvorsrud" userId="917ea340-fd63-490f-a7db-68428d24cf32" providerId="ADAL" clId="{3F26B701-AADC-4668-AAA4-FB7BA2B947B1}" dt="2020-06-19T09:18:50.191" v="5170"/>
          <ac:spMkLst>
            <pc:docMk/>
            <pc:sldMk cId="2858277977" sldId="523"/>
            <ac:spMk id="1616" creationId="{5E547E26-FF44-4DF0-9ADC-66259A265E52}"/>
          </ac:spMkLst>
        </pc:spChg>
        <pc:spChg chg="mod">
          <ac:chgData name="Ragnhild Halvorsrud" userId="917ea340-fd63-490f-a7db-68428d24cf32" providerId="ADAL" clId="{3F26B701-AADC-4668-AAA4-FB7BA2B947B1}" dt="2020-06-19T09:18:50.191" v="5170"/>
          <ac:spMkLst>
            <pc:docMk/>
            <pc:sldMk cId="2858277977" sldId="523"/>
            <ac:spMk id="1618" creationId="{A282A558-20D2-42CB-B3B0-D9607761AC22}"/>
          </ac:spMkLst>
        </pc:spChg>
        <pc:spChg chg="mod">
          <ac:chgData name="Ragnhild Halvorsrud" userId="917ea340-fd63-490f-a7db-68428d24cf32" providerId="ADAL" clId="{3F26B701-AADC-4668-AAA4-FB7BA2B947B1}" dt="2020-06-19T09:18:50.191" v="5170"/>
          <ac:spMkLst>
            <pc:docMk/>
            <pc:sldMk cId="2858277977" sldId="523"/>
            <ac:spMk id="1621" creationId="{B288BFBB-8F21-4B27-B4F8-73C2E816DEE6}"/>
          </ac:spMkLst>
        </pc:spChg>
        <pc:spChg chg="mod">
          <ac:chgData name="Ragnhild Halvorsrud" userId="917ea340-fd63-490f-a7db-68428d24cf32" providerId="ADAL" clId="{3F26B701-AADC-4668-AAA4-FB7BA2B947B1}" dt="2020-06-19T09:18:50.191" v="5170"/>
          <ac:spMkLst>
            <pc:docMk/>
            <pc:sldMk cId="2858277977" sldId="523"/>
            <ac:spMk id="1622" creationId="{A10E6135-82AA-46C2-82A2-F4E185C136C5}"/>
          </ac:spMkLst>
        </pc:spChg>
        <pc:spChg chg="mod">
          <ac:chgData name="Ragnhild Halvorsrud" userId="917ea340-fd63-490f-a7db-68428d24cf32" providerId="ADAL" clId="{3F26B701-AADC-4668-AAA4-FB7BA2B947B1}" dt="2020-06-19T09:18:50.191" v="5170"/>
          <ac:spMkLst>
            <pc:docMk/>
            <pc:sldMk cId="2858277977" sldId="523"/>
            <ac:spMk id="1623" creationId="{A7E0034F-BADB-49C6-A7AF-221759106833}"/>
          </ac:spMkLst>
        </pc:spChg>
        <pc:spChg chg="mod">
          <ac:chgData name="Ragnhild Halvorsrud" userId="917ea340-fd63-490f-a7db-68428d24cf32" providerId="ADAL" clId="{3F26B701-AADC-4668-AAA4-FB7BA2B947B1}" dt="2020-06-19T09:18:50.191" v="5170"/>
          <ac:spMkLst>
            <pc:docMk/>
            <pc:sldMk cId="2858277977" sldId="523"/>
            <ac:spMk id="1624" creationId="{B8FE8DEE-0F98-4489-850B-8F06EFDA801E}"/>
          </ac:spMkLst>
        </pc:spChg>
        <pc:spChg chg="mod">
          <ac:chgData name="Ragnhild Halvorsrud" userId="917ea340-fd63-490f-a7db-68428d24cf32" providerId="ADAL" clId="{3F26B701-AADC-4668-AAA4-FB7BA2B947B1}" dt="2020-06-19T09:18:50.191" v="5170"/>
          <ac:spMkLst>
            <pc:docMk/>
            <pc:sldMk cId="2858277977" sldId="523"/>
            <ac:spMk id="1629" creationId="{39F63BB8-3720-4B99-9BDC-CC6FEE2692B1}"/>
          </ac:spMkLst>
        </pc:spChg>
        <pc:spChg chg="mod">
          <ac:chgData name="Ragnhild Halvorsrud" userId="917ea340-fd63-490f-a7db-68428d24cf32" providerId="ADAL" clId="{3F26B701-AADC-4668-AAA4-FB7BA2B947B1}" dt="2020-06-19T09:18:50.191" v="5170"/>
          <ac:spMkLst>
            <pc:docMk/>
            <pc:sldMk cId="2858277977" sldId="523"/>
            <ac:spMk id="1631" creationId="{AE27521A-586F-4930-BAD7-946BCB6669E8}"/>
          </ac:spMkLst>
        </pc:spChg>
        <pc:spChg chg="mod">
          <ac:chgData name="Ragnhild Halvorsrud" userId="917ea340-fd63-490f-a7db-68428d24cf32" providerId="ADAL" clId="{3F26B701-AADC-4668-AAA4-FB7BA2B947B1}" dt="2020-06-19T09:18:50.191" v="5170"/>
          <ac:spMkLst>
            <pc:docMk/>
            <pc:sldMk cId="2858277977" sldId="523"/>
            <ac:spMk id="1634" creationId="{4B32533A-7DF6-4A07-9DDB-B4242940CC30}"/>
          </ac:spMkLst>
        </pc:spChg>
        <pc:spChg chg="mod">
          <ac:chgData name="Ragnhild Halvorsrud" userId="917ea340-fd63-490f-a7db-68428d24cf32" providerId="ADAL" clId="{3F26B701-AADC-4668-AAA4-FB7BA2B947B1}" dt="2020-06-19T09:18:50.191" v="5170"/>
          <ac:spMkLst>
            <pc:docMk/>
            <pc:sldMk cId="2858277977" sldId="523"/>
            <ac:spMk id="1635" creationId="{78150326-0825-4BAA-8D84-775D824B0B6B}"/>
          </ac:spMkLst>
        </pc:spChg>
        <pc:spChg chg="mod">
          <ac:chgData name="Ragnhild Halvorsrud" userId="917ea340-fd63-490f-a7db-68428d24cf32" providerId="ADAL" clId="{3F26B701-AADC-4668-AAA4-FB7BA2B947B1}" dt="2020-06-19T09:18:50.191" v="5170"/>
          <ac:spMkLst>
            <pc:docMk/>
            <pc:sldMk cId="2858277977" sldId="523"/>
            <ac:spMk id="1636" creationId="{6511CB7B-17AD-4A6C-96E4-217A1CED95B9}"/>
          </ac:spMkLst>
        </pc:spChg>
        <pc:spChg chg="mod">
          <ac:chgData name="Ragnhild Halvorsrud" userId="917ea340-fd63-490f-a7db-68428d24cf32" providerId="ADAL" clId="{3F26B701-AADC-4668-AAA4-FB7BA2B947B1}" dt="2020-06-19T09:18:50.191" v="5170"/>
          <ac:spMkLst>
            <pc:docMk/>
            <pc:sldMk cId="2858277977" sldId="523"/>
            <ac:spMk id="1638" creationId="{65CA2828-D637-4277-8A20-9339E1369FB9}"/>
          </ac:spMkLst>
        </pc:spChg>
        <pc:spChg chg="mod">
          <ac:chgData name="Ragnhild Halvorsrud" userId="917ea340-fd63-490f-a7db-68428d24cf32" providerId="ADAL" clId="{3F26B701-AADC-4668-AAA4-FB7BA2B947B1}" dt="2020-06-19T09:18:50.191" v="5170"/>
          <ac:spMkLst>
            <pc:docMk/>
            <pc:sldMk cId="2858277977" sldId="523"/>
            <ac:spMk id="1639" creationId="{CB30FC0E-1438-4BB0-BDA0-AC2338DCE959}"/>
          </ac:spMkLst>
        </pc:spChg>
        <pc:spChg chg="mod">
          <ac:chgData name="Ragnhild Halvorsrud" userId="917ea340-fd63-490f-a7db-68428d24cf32" providerId="ADAL" clId="{3F26B701-AADC-4668-AAA4-FB7BA2B947B1}" dt="2020-06-19T09:18:50.191" v="5170"/>
          <ac:spMkLst>
            <pc:docMk/>
            <pc:sldMk cId="2858277977" sldId="523"/>
            <ac:spMk id="1640" creationId="{F3A290EB-7D3E-4A94-8DAB-0802472A91DA}"/>
          </ac:spMkLst>
        </pc:spChg>
        <pc:spChg chg="mod">
          <ac:chgData name="Ragnhild Halvorsrud" userId="917ea340-fd63-490f-a7db-68428d24cf32" providerId="ADAL" clId="{3F26B701-AADC-4668-AAA4-FB7BA2B947B1}" dt="2020-06-19T09:18:50.191" v="5170"/>
          <ac:spMkLst>
            <pc:docMk/>
            <pc:sldMk cId="2858277977" sldId="523"/>
            <ac:spMk id="1644" creationId="{AF5682B2-33F2-4C2C-98DA-2DD8132761A3}"/>
          </ac:spMkLst>
        </pc:spChg>
        <pc:spChg chg="mod">
          <ac:chgData name="Ragnhild Halvorsrud" userId="917ea340-fd63-490f-a7db-68428d24cf32" providerId="ADAL" clId="{3F26B701-AADC-4668-AAA4-FB7BA2B947B1}" dt="2020-06-19T09:18:50.191" v="5170"/>
          <ac:spMkLst>
            <pc:docMk/>
            <pc:sldMk cId="2858277977" sldId="523"/>
            <ac:spMk id="1645" creationId="{041DDEB2-11D2-47AA-A0B0-CFA68C4CB7F1}"/>
          </ac:spMkLst>
        </pc:spChg>
        <pc:spChg chg="mod">
          <ac:chgData name="Ragnhild Halvorsrud" userId="917ea340-fd63-490f-a7db-68428d24cf32" providerId="ADAL" clId="{3F26B701-AADC-4668-AAA4-FB7BA2B947B1}" dt="2020-06-19T09:18:50.191" v="5170"/>
          <ac:spMkLst>
            <pc:docMk/>
            <pc:sldMk cId="2858277977" sldId="523"/>
            <ac:spMk id="1649" creationId="{4EFBC9B6-6C79-4E9D-8285-EF4E334BBD26}"/>
          </ac:spMkLst>
        </pc:spChg>
        <pc:spChg chg="mod">
          <ac:chgData name="Ragnhild Halvorsrud" userId="917ea340-fd63-490f-a7db-68428d24cf32" providerId="ADAL" clId="{3F26B701-AADC-4668-AAA4-FB7BA2B947B1}" dt="2020-06-19T09:18:50.191" v="5170"/>
          <ac:spMkLst>
            <pc:docMk/>
            <pc:sldMk cId="2858277977" sldId="523"/>
            <ac:spMk id="1652" creationId="{9F867AEA-4EDD-44F3-A417-F1D120CC07AD}"/>
          </ac:spMkLst>
        </pc:spChg>
        <pc:spChg chg="mod">
          <ac:chgData name="Ragnhild Halvorsrud" userId="917ea340-fd63-490f-a7db-68428d24cf32" providerId="ADAL" clId="{3F26B701-AADC-4668-AAA4-FB7BA2B947B1}" dt="2020-06-19T09:18:50.191" v="5170"/>
          <ac:spMkLst>
            <pc:docMk/>
            <pc:sldMk cId="2858277977" sldId="523"/>
            <ac:spMk id="1654" creationId="{FE628467-BAA5-4034-8240-A8981E2155F5}"/>
          </ac:spMkLst>
        </pc:spChg>
        <pc:spChg chg="mod">
          <ac:chgData name="Ragnhild Halvorsrud" userId="917ea340-fd63-490f-a7db-68428d24cf32" providerId="ADAL" clId="{3F26B701-AADC-4668-AAA4-FB7BA2B947B1}" dt="2020-06-19T09:18:50.191" v="5170"/>
          <ac:spMkLst>
            <pc:docMk/>
            <pc:sldMk cId="2858277977" sldId="523"/>
            <ac:spMk id="1655" creationId="{640E0E48-1289-40A1-B704-30ACDD25D80F}"/>
          </ac:spMkLst>
        </pc:spChg>
        <pc:spChg chg="mod">
          <ac:chgData name="Ragnhild Halvorsrud" userId="917ea340-fd63-490f-a7db-68428d24cf32" providerId="ADAL" clId="{3F26B701-AADC-4668-AAA4-FB7BA2B947B1}" dt="2020-06-19T09:18:50.191" v="5170"/>
          <ac:spMkLst>
            <pc:docMk/>
            <pc:sldMk cId="2858277977" sldId="523"/>
            <ac:spMk id="1656" creationId="{392F07AC-CD61-48C0-999F-270173DCCB5F}"/>
          </ac:spMkLst>
        </pc:spChg>
        <pc:spChg chg="mod">
          <ac:chgData name="Ragnhild Halvorsrud" userId="917ea340-fd63-490f-a7db-68428d24cf32" providerId="ADAL" clId="{3F26B701-AADC-4668-AAA4-FB7BA2B947B1}" dt="2020-06-19T09:18:50.191" v="5170"/>
          <ac:spMkLst>
            <pc:docMk/>
            <pc:sldMk cId="2858277977" sldId="523"/>
            <ac:spMk id="1659" creationId="{3A47711F-DBEC-4CEA-87D1-5ED1D1417193}"/>
          </ac:spMkLst>
        </pc:spChg>
        <pc:spChg chg="mod">
          <ac:chgData name="Ragnhild Halvorsrud" userId="917ea340-fd63-490f-a7db-68428d24cf32" providerId="ADAL" clId="{3F26B701-AADC-4668-AAA4-FB7BA2B947B1}" dt="2020-06-19T09:18:50.191" v="5170"/>
          <ac:spMkLst>
            <pc:docMk/>
            <pc:sldMk cId="2858277977" sldId="523"/>
            <ac:spMk id="1661" creationId="{A6D3AD18-6C8B-4C3A-863A-0A2D33F5AF29}"/>
          </ac:spMkLst>
        </pc:spChg>
        <pc:spChg chg="mod">
          <ac:chgData name="Ragnhild Halvorsrud" userId="917ea340-fd63-490f-a7db-68428d24cf32" providerId="ADAL" clId="{3F26B701-AADC-4668-AAA4-FB7BA2B947B1}" dt="2020-06-19T09:18:50.191" v="5170"/>
          <ac:spMkLst>
            <pc:docMk/>
            <pc:sldMk cId="2858277977" sldId="523"/>
            <ac:spMk id="1663" creationId="{DDE73A68-5C7C-4308-8E3A-7460BD2FDDF5}"/>
          </ac:spMkLst>
        </pc:spChg>
        <pc:spChg chg="mod">
          <ac:chgData name="Ragnhild Halvorsrud" userId="917ea340-fd63-490f-a7db-68428d24cf32" providerId="ADAL" clId="{3F26B701-AADC-4668-AAA4-FB7BA2B947B1}" dt="2020-06-19T09:18:50.191" v="5170"/>
          <ac:spMkLst>
            <pc:docMk/>
            <pc:sldMk cId="2858277977" sldId="523"/>
            <ac:spMk id="1664" creationId="{B8817826-DDF2-4473-A574-8FD9EA90DEF0}"/>
          </ac:spMkLst>
        </pc:spChg>
        <pc:spChg chg="mod">
          <ac:chgData name="Ragnhild Halvorsrud" userId="917ea340-fd63-490f-a7db-68428d24cf32" providerId="ADAL" clId="{3F26B701-AADC-4668-AAA4-FB7BA2B947B1}" dt="2020-06-19T09:18:50.191" v="5170"/>
          <ac:spMkLst>
            <pc:docMk/>
            <pc:sldMk cId="2858277977" sldId="523"/>
            <ac:spMk id="1665" creationId="{E11C4508-C0C9-4199-AC1C-CE9ECB4BF491}"/>
          </ac:spMkLst>
        </pc:spChg>
        <pc:spChg chg="mod">
          <ac:chgData name="Ragnhild Halvorsrud" userId="917ea340-fd63-490f-a7db-68428d24cf32" providerId="ADAL" clId="{3F26B701-AADC-4668-AAA4-FB7BA2B947B1}" dt="2020-06-19T09:18:50.191" v="5170"/>
          <ac:spMkLst>
            <pc:docMk/>
            <pc:sldMk cId="2858277977" sldId="523"/>
            <ac:spMk id="1667" creationId="{A0890709-1FD1-4A04-98A1-9FB6161D298A}"/>
          </ac:spMkLst>
        </pc:spChg>
        <pc:spChg chg="mod">
          <ac:chgData name="Ragnhild Halvorsrud" userId="917ea340-fd63-490f-a7db-68428d24cf32" providerId="ADAL" clId="{3F26B701-AADC-4668-AAA4-FB7BA2B947B1}" dt="2020-06-19T09:18:50.191" v="5170"/>
          <ac:spMkLst>
            <pc:docMk/>
            <pc:sldMk cId="2858277977" sldId="523"/>
            <ac:spMk id="1671" creationId="{EB2DC520-3F07-4B0F-85B0-895CD5896589}"/>
          </ac:spMkLst>
        </pc:spChg>
        <pc:spChg chg="mod">
          <ac:chgData name="Ragnhild Halvorsrud" userId="917ea340-fd63-490f-a7db-68428d24cf32" providerId="ADAL" clId="{3F26B701-AADC-4668-AAA4-FB7BA2B947B1}" dt="2020-06-19T09:18:50.191" v="5170"/>
          <ac:spMkLst>
            <pc:docMk/>
            <pc:sldMk cId="2858277977" sldId="523"/>
            <ac:spMk id="1672" creationId="{D1230296-690B-4DFC-8DBE-B398BEF185D3}"/>
          </ac:spMkLst>
        </pc:spChg>
        <pc:spChg chg="mod">
          <ac:chgData name="Ragnhild Halvorsrud" userId="917ea340-fd63-490f-a7db-68428d24cf32" providerId="ADAL" clId="{3F26B701-AADC-4668-AAA4-FB7BA2B947B1}" dt="2020-06-19T09:18:50.191" v="5170"/>
          <ac:spMkLst>
            <pc:docMk/>
            <pc:sldMk cId="2858277977" sldId="523"/>
            <ac:spMk id="1684" creationId="{B5A056D5-9C7F-44CF-BDF1-882C72128116}"/>
          </ac:spMkLst>
        </pc:spChg>
        <pc:spChg chg="mod">
          <ac:chgData name="Ragnhild Halvorsrud" userId="917ea340-fd63-490f-a7db-68428d24cf32" providerId="ADAL" clId="{3F26B701-AADC-4668-AAA4-FB7BA2B947B1}" dt="2020-06-19T09:18:50.191" v="5170"/>
          <ac:spMkLst>
            <pc:docMk/>
            <pc:sldMk cId="2858277977" sldId="523"/>
            <ac:spMk id="1686" creationId="{93CAEDFC-55BC-4B12-815B-D67A1700EB56}"/>
          </ac:spMkLst>
        </pc:spChg>
        <pc:spChg chg="mod">
          <ac:chgData name="Ragnhild Halvorsrud" userId="917ea340-fd63-490f-a7db-68428d24cf32" providerId="ADAL" clId="{3F26B701-AADC-4668-AAA4-FB7BA2B947B1}" dt="2020-06-19T09:18:50.191" v="5170"/>
          <ac:spMkLst>
            <pc:docMk/>
            <pc:sldMk cId="2858277977" sldId="523"/>
            <ac:spMk id="1687" creationId="{18A2AC71-D3B1-4725-B67E-BCE828DAD055}"/>
          </ac:spMkLst>
        </pc:spChg>
        <pc:spChg chg="mod">
          <ac:chgData name="Ragnhild Halvorsrud" userId="917ea340-fd63-490f-a7db-68428d24cf32" providerId="ADAL" clId="{3F26B701-AADC-4668-AAA4-FB7BA2B947B1}" dt="2020-06-19T09:18:50.191" v="5170"/>
          <ac:spMkLst>
            <pc:docMk/>
            <pc:sldMk cId="2858277977" sldId="523"/>
            <ac:spMk id="1688" creationId="{A1123FF1-4E77-4A0F-ACBF-5F9C91C80C1E}"/>
          </ac:spMkLst>
        </pc:spChg>
        <pc:spChg chg="mod">
          <ac:chgData name="Ragnhild Halvorsrud" userId="917ea340-fd63-490f-a7db-68428d24cf32" providerId="ADAL" clId="{3F26B701-AADC-4668-AAA4-FB7BA2B947B1}" dt="2020-06-19T09:18:50.191" v="5170"/>
          <ac:spMkLst>
            <pc:docMk/>
            <pc:sldMk cId="2858277977" sldId="523"/>
            <ac:spMk id="1690" creationId="{078BF9D6-3AEB-4A00-9A65-064483D4F71F}"/>
          </ac:spMkLst>
        </pc:spChg>
        <pc:spChg chg="mod">
          <ac:chgData name="Ragnhild Halvorsrud" userId="917ea340-fd63-490f-a7db-68428d24cf32" providerId="ADAL" clId="{3F26B701-AADC-4668-AAA4-FB7BA2B947B1}" dt="2020-06-19T09:18:50.191" v="5170"/>
          <ac:spMkLst>
            <pc:docMk/>
            <pc:sldMk cId="2858277977" sldId="523"/>
            <ac:spMk id="1691" creationId="{B089117C-89D0-4558-8BB8-7A432BEB4415}"/>
          </ac:spMkLst>
        </pc:spChg>
        <pc:spChg chg="mod">
          <ac:chgData name="Ragnhild Halvorsrud" userId="917ea340-fd63-490f-a7db-68428d24cf32" providerId="ADAL" clId="{3F26B701-AADC-4668-AAA4-FB7BA2B947B1}" dt="2020-06-19T09:18:50.191" v="5170"/>
          <ac:spMkLst>
            <pc:docMk/>
            <pc:sldMk cId="2858277977" sldId="523"/>
            <ac:spMk id="1692" creationId="{0F228173-7BE6-485C-8A4F-9F5A1068474D}"/>
          </ac:spMkLst>
        </pc:spChg>
        <pc:spChg chg="mod">
          <ac:chgData name="Ragnhild Halvorsrud" userId="917ea340-fd63-490f-a7db-68428d24cf32" providerId="ADAL" clId="{3F26B701-AADC-4668-AAA4-FB7BA2B947B1}" dt="2020-06-19T09:18:50.191" v="5170"/>
          <ac:spMkLst>
            <pc:docMk/>
            <pc:sldMk cId="2858277977" sldId="523"/>
            <ac:spMk id="1694" creationId="{51180B53-9540-42A2-B8EF-AB9A147A5CBD}"/>
          </ac:spMkLst>
        </pc:spChg>
        <pc:spChg chg="mod">
          <ac:chgData name="Ragnhild Halvorsrud" userId="917ea340-fd63-490f-a7db-68428d24cf32" providerId="ADAL" clId="{3F26B701-AADC-4668-AAA4-FB7BA2B947B1}" dt="2020-06-19T09:18:50.191" v="5170"/>
          <ac:spMkLst>
            <pc:docMk/>
            <pc:sldMk cId="2858277977" sldId="523"/>
            <ac:spMk id="1695" creationId="{A0623238-D495-48F0-A71B-B3BD2AE6DA0C}"/>
          </ac:spMkLst>
        </pc:spChg>
        <pc:spChg chg="mod">
          <ac:chgData name="Ragnhild Halvorsrud" userId="917ea340-fd63-490f-a7db-68428d24cf32" providerId="ADAL" clId="{3F26B701-AADC-4668-AAA4-FB7BA2B947B1}" dt="2020-06-19T09:18:50.191" v="5170"/>
          <ac:spMkLst>
            <pc:docMk/>
            <pc:sldMk cId="2858277977" sldId="523"/>
            <ac:spMk id="1698" creationId="{1B992334-82D9-4640-8E90-512E371F9CAF}"/>
          </ac:spMkLst>
        </pc:spChg>
        <pc:spChg chg="mod">
          <ac:chgData name="Ragnhild Halvorsrud" userId="917ea340-fd63-490f-a7db-68428d24cf32" providerId="ADAL" clId="{3F26B701-AADC-4668-AAA4-FB7BA2B947B1}" dt="2020-06-19T09:18:50.191" v="5170"/>
          <ac:spMkLst>
            <pc:docMk/>
            <pc:sldMk cId="2858277977" sldId="523"/>
            <ac:spMk id="1699" creationId="{16B451A6-8B39-471E-9DEE-171E3EE7AA44}"/>
          </ac:spMkLst>
        </pc:spChg>
        <pc:spChg chg="mod">
          <ac:chgData name="Ragnhild Halvorsrud" userId="917ea340-fd63-490f-a7db-68428d24cf32" providerId="ADAL" clId="{3F26B701-AADC-4668-AAA4-FB7BA2B947B1}" dt="2020-06-19T09:18:50.191" v="5170"/>
          <ac:spMkLst>
            <pc:docMk/>
            <pc:sldMk cId="2858277977" sldId="523"/>
            <ac:spMk id="1700" creationId="{70DB70AE-23F0-424F-9AA6-951844EFADBD}"/>
          </ac:spMkLst>
        </pc:spChg>
        <pc:spChg chg="mod">
          <ac:chgData name="Ragnhild Halvorsrud" userId="917ea340-fd63-490f-a7db-68428d24cf32" providerId="ADAL" clId="{3F26B701-AADC-4668-AAA4-FB7BA2B947B1}" dt="2020-06-19T09:18:50.191" v="5170"/>
          <ac:spMkLst>
            <pc:docMk/>
            <pc:sldMk cId="2858277977" sldId="523"/>
            <ac:spMk id="1701" creationId="{EBB81BF6-F61F-408E-BB4F-682F151C9FD8}"/>
          </ac:spMkLst>
        </pc:spChg>
        <pc:spChg chg="mod">
          <ac:chgData name="Ragnhild Halvorsrud" userId="917ea340-fd63-490f-a7db-68428d24cf32" providerId="ADAL" clId="{3F26B701-AADC-4668-AAA4-FB7BA2B947B1}" dt="2020-06-19T09:18:50.191" v="5170"/>
          <ac:spMkLst>
            <pc:docMk/>
            <pc:sldMk cId="2858277977" sldId="523"/>
            <ac:spMk id="1702" creationId="{9F54E580-0CC1-44C5-9119-83D3A64DC698}"/>
          </ac:spMkLst>
        </pc:spChg>
        <pc:spChg chg="mod">
          <ac:chgData name="Ragnhild Halvorsrud" userId="917ea340-fd63-490f-a7db-68428d24cf32" providerId="ADAL" clId="{3F26B701-AADC-4668-AAA4-FB7BA2B947B1}" dt="2020-06-19T09:18:50.191" v="5170"/>
          <ac:spMkLst>
            <pc:docMk/>
            <pc:sldMk cId="2858277977" sldId="523"/>
            <ac:spMk id="1703" creationId="{8F007096-2385-4C57-AA4D-3BC1A5356E15}"/>
          </ac:spMkLst>
        </pc:spChg>
        <pc:spChg chg="mod">
          <ac:chgData name="Ragnhild Halvorsrud" userId="917ea340-fd63-490f-a7db-68428d24cf32" providerId="ADAL" clId="{3F26B701-AADC-4668-AAA4-FB7BA2B947B1}" dt="2020-06-19T09:18:50.191" v="5170"/>
          <ac:spMkLst>
            <pc:docMk/>
            <pc:sldMk cId="2858277977" sldId="523"/>
            <ac:spMk id="1704" creationId="{8FFC9F2F-1803-4805-BCDF-95148F624593}"/>
          </ac:spMkLst>
        </pc:spChg>
        <pc:spChg chg="mod">
          <ac:chgData name="Ragnhild Halvorsrud" userId="917ea340-fd63-490f-a7db-68428d24cf32" providerId="ADAL" clId="{3F26B701-AADC-4668-AAA4-FB7BA2B947B1}" dt="2020-06-19T09:18:50.191" v="5170"/>
          <ac:spMkLst>
            <pc:docMk/>
            <pc:sldMk cId="2858277977" sldId="523"/>
            <ac:spMk id="1706" creationId="{2B16EDA3-1DDA-4BEF-B913-DB3EF0753430}"/>
          </ac:spMkLst>
        </pc:spChg>
        <pc:spChg chg="mod">
          <ac:chgData name="Ragnhild Halvorsrud" userId="917ea340-fd63-490f-a7db-68428d24cf32" providerId="ADAL" clId="{3F26B701-AADC-4668-AAA4-FB7BA2B947B1}" dt="2020-06-19T09:18:50.191" v="5170"/>
          <ac:spMkLst>
            <pc:docMk/>
            <pc:sldMk cId="2858277977" sldId="523"/>
            <ac:spMk id="1707" creationId="{5A7CADA3-DABD-491A-A9B3-D61738FE4C13}"/>
          </ac:spMkLst>
        </pc:spChg>
        <pc:spChg chg="mod">
          <ac:chgData name="Ragnhild Halvorsrud" userId="917ea340-fd63-490f-a7db-68428d24cf32" providerId="ADAL" clId="{3F26B701-AADC-4668-AAA4-FB7BA2B947B1}" dt="2020-06-19T09:18:50.191" v="5170"/>
          <ac:spMkLst>
            <pc:docMk/>
            <pc:sldMk cId="2858277977" sldId="523"/>
            <ac:spMk id="1708" creationId="{3B46D284-403B-4087-93C7-800635571861}"/>
          </ac:spMkLst>
        </pc:spChg>
        <pc:spChg chg="mod">
          <ac:chgData name="Ragnhild Halvorsrud" userId="917ea340-fd63-490f-a7db-68428d24cf32" providerId="ADAL" clId="{3F26B701-AADC-4668-AAA4-FB7BA2B947B1}" dt="2020-06-19T09:18:50.191" v="5170"/>
          <ac:spMkLst>
            <pc:docMk/>
            <pc:sldMk cId="2858277977" sldId="523"/>
            <ac:spMk id="1709" creationId="{29647B91-86FD-4BF0-97F8-A1B76062EC01}"/>
          </ac:spMkLst>
        </pc:spChg>
        <pc:spChg chg="mod">
          <ac:chgData name="Ragnhild Halvorsrud" userId="917ea340-fd63-490f-a7db-68428d24cf32" providerId="ADAL" clId="{3F26B701-AADC-4668-AAA4-FB7BA2B947B1}" dt="2020-06-19T09:18:50.191" v="5170"/>
          <ac:spMkLst>
            <pc:docMk/>
            <pc:sldMk cId="2858277977" sldId="523"/>
            <ac:spMk id="1710" creationId="{E3D41B62-FFDE-47BD-9546-28830DCA6B91}"/>
          </ac:spMkLst>
        </pc:spChg>
        <pc:spChg chg="mod">
          <ac:chgData name="Ragnhild Halvorsrud" userId="917ea340-fd63-490f-a7db-68428d24cf32" providerId="ADAL" clId="{3F26B701-AADC-4668-AAA4-FB7BA2B947B1}" dt="2020-06-19T09:18:50.191" v="5170"/>
          <ac:spMkLst>
            <pc:docMk/>
            <pc:sldMk cId="2858277977" sldId="523"/>
            <ac:spMk id="1711" creationId="{1A0B41ED-E0E3-4501-A380-F0599C4C9D3B}"/>
          </ac:spMkLst>
        </pc:spChg>
        <pc:spChg chg="mod">
          <ac:chgData name="Ragnhild Halvorsrud" userId="917ea340-fd63-490f-a7db-68428d24cf32" providerId="ADAL" clId="{3F26B701-AADC-4668-AAA4-FB7BA2B947B1}" dt="2020-06-19T09:18:50.191" v="5170"/>
          <ac:spMkLst>
            <pc:docMk/>
            <pc:sldMk cId="2858277977" sldId="523"/>
            <ac:spMk id="1712" creationId="{5DEB838F-9D7D-4DC5-BFB2-BB30BAC5D12E}"/>
          </ac:spMkLst>
        </pc:spChg>
        <pc:spChg chg="mod">
          <ac:chgData name="Ragnhild Halvorsrud" userId="917ea340-fd63-490f-a7db-68428d24cf32" providerId="ADAL" clId="{3F26B701-AADC-4668-AAA4-FB7BA2B947B1}" dt="2020-06-19T09:18:50.191" v="5170"/>
          <ac:spMkLst>
            <pc:docMk/>
            <pc:sldMk cId="2858277977" sldId="523"/>
            <ac:spMk id="1714" creationId="{6D9FC841-7AB3-4524-A815-8157DF0AD2DB}"/>
          </ac:spMkLst>
        </pc:spChg>
        <pc:spChg chg="mod">
          <ac:chgData name="Ragnhild Halvorsrud" userId="917ea340-fd63-490f-a7db-68428d24cf32" providerId="ADAL" clId="{3F26B701-AADC-4668-AAA4-FB7BA2B947B1}" dt="2020-06-19T09:18:50.191" v="5170"/>
          <ac:spMkLst>
            <pc:docMk/>
            <pc:sldMk cId="2858277977" sldId="523"/>
            <ac:spMk id="1715" creationId="{E66AED11-ABFB-4B32-908A-271B0D439F5B}"/>
          </ac:spMkLst>
        </pc:spChg>
        <pc:spChg chg="mod">
          <ac:chgData name="Ragnhild Halvorsrud" userId="917ea340-fd63-490f-a7db-68428d24cf32" providerId="ADAL" clId="{3F26B701-AADC-4668-AAA4-FB7BA2B947B1}" dt="2020-06-19T09:18:50.191" v="5170"/>
          <ac:spMkLst>
            <pc:docMk/>
            <pc:sldMk cId="2858277977" sldId="523"/>
            <ac:spMk id="1716" creationId="{7EF93A19-9027-4C8C-8979-DBC22B6066C8}"/>
          </ac:spMkLst>
        </pc:spChg>
        <pc:spChg chg="mod">
          <ac:chgData name="Ragnhild Halvorsrud" userId="917ea340-fd63-490f-a7db-68428d24cf32" providerId="ADAL" clId="{3F26B701-AADC-4668-AAA4-FB7BA2B947B1}" dt="2020-06-19T09:18:50.191" v="5170"/>
          <ac:spMkLst>
            <pc:docMk/>
            <pc:sldMk cId="2858277977" sldId="523"/>
            <ac:spMk id="1717" creationId="{D82DB957-6F78-4694-B854-65CF2436516F}"/>
          </ac:spMkLst>
        </pc:spChg>
        <pc:spChg chg="mod">
          <ac:chgData name="Ragnhild Halvorsrud" userId="917ea340-fd63-490f-a7db-68428d24cf32" providerId="ADAL" clId="{3F26B701-AADC-4668-AAA4-FB7BA2B947B1}" dt="2020-06-19T09:18:50.191" v="5170"/>
          <ac:spMkLst>
            <pc:docMk/>
            <pc:sldMk cId="2858277977" sldId="523"/>
            <ac:spMk id="1718" creationId="{F8D4BB05-7E96-4792-8926-1FF6CA35876A}"/>
          </ac:spMkLst>
        </pc:spChg>
        <pc:spChg chg="mod">
          <ac:chgData name="Ragnhild Halvorsrud" userId="917ea340-fd63-490f-a7db-68428d24cf32" providerId="ADAL" clId="{3F26B701-AADC-4668-AAA4-FB7BA2B947B1}" dt="2020-06-19T09:18:50.191" v="5170"/>
          <ac:spMkLst>
            <pc:docMk/>
            <pc:sldMk cId="2858277977" sldId="523"/>
            <ac:spMk id="1719" creationId="{E968D19B-0A8E-4863-B7A6-4BBCA4E54085}"/>
          </ac:spMkLst>
        </pc:spChg>
        <pc:spChg chg="mod">
          <ac:chgData name="Ragnhild Halvorsrud" userId="917ea340-fd63-490f-a7db-68428d24cf32" providerId="ADAL" clId="{3F26B701-AADC-4668-AAA4-FB7BA2B947B1}" dt="2020-06-19T09:18:50.191" v="5170"/>
          <ac:spMkLst>
            <pc:docMk/>
            <pc:sldMk cId="2858277977" sldId="523"/>
            <ac:spMk id="1720" creationId="{735B1D35-55D8-4DE5-82B0-C045122EEF52}"/>
          </ac:spMkLst>
        </pc:spChg>
        <pc:spChg chg="mod">
          <ac:chgData name="Ragnhild Halvorsrud" userId="917ea340-fd63-490f-a7db-68428d24cf32" providerId="ADAL" clId="{3F26B701-AADC-4668-AAA4-FB7BA2B947B1}" dt="2020-06-19T09:18:50.191" v="5170"/>
          <ac:spMkLst>
            <pc:docMk/>
            <pc:sldMk cId="2858277977" sldId="523"/>
            <ac:spMk id="1722" creationId="{0CC0F1E9-9FA0-412B-B729-C9C5DAB7224B}"/>
          </ac:spMkLst>
        </pc:spChg>
        <pc:spChg chg="mod">
          <ac:chgData name="Ragnhild Halvorsrud" userId="917ea340-fd63-490f-a7db-68428d24cf32" providerId="ADAL" clId="{3F26B701-AADC-4668-AAA4-FB7BA2B947B1}" dt="2020-06-19T09:18:50.191" v="5170"/>
          <ac:spMkLst>
            <pc:docMk/>
            <pc:sldMk cId="2858277977" sldId="523"/>
            <ac:spMk id="1723" creationId="{E58D0661-1EAE-4530-8F60-580477EDCD16}"/>
          </ac:spMkLst>
        </pc:spChg>
        <pc:spChg chg="mod">
          <ac:chgData name="Ragnhild Halvorsrud" userId="917ea340-fd63-490f-a7db-68428d24cf32" providerId="ADAL" clId="{3F26B701-AADC-4668-AAA4-FB7BA2B947B1}" dt="2020-06-19T09:18:50.191" v="5170"/>
          <ac:spMkLst>
            <pc:docMk/>
            <pc:sldMk cId="2858277977" sldId="523"/>
            <ac:spMk id="1724" creationId="{4429189D-1ECE-4DBF-8B30-1048BE835DDC}"/>
          </ac:spMkLst>
        </pc:spChg>
        <pc:spChg chg="mod">
          <ac:chgData name="Ragnhild Halvorsrud" userId="917ea340-fd63-490f-a7db-68428d24cf32" providerId="ADAL" clId="{3F26B701-AADC-4668-AAA4-FB7BA2B947B1}" dt="2020-06-19T09:18:50.191" v="5170"/>
          <ac:spMkLst>
            <pc:docMk/>
            <pc:sldMk cId="2858277977" sldId="523"/>
            <ac:spMk id="1725" creationId="{582A15CC-2447-4FD5-9548-E92C3BB2CCF6}"/>
          </ac:spMkLst>
        </pc:spChg>
        <pc:spChg chg="mod">
          <ac:chgData name="Ragnhild Halvorsrud" userId="917ea340-fd63-490f-a7db-68428d24cf32" providerId="ADAL" clId="{3F26B701-AADC-4668-AAA4-FB7BA2B947B1}" dt="2020-06-19T09:18:50.191" v="5170"/>
          <ac:spMkLst>
            <pc:docMk/>
            <pc:sldMk cId="2858277977" sldId="523"/>
            <ac:spMk id="1726" creationId="{9E46AC8C-0525-4FFE-9CFD-75E4EB032E84}"/>
          </ac:spMkLst>
        </pc:spChg>
        <pc:spChg chg="mod">
          <ac:chgData name="Ragnhild Halvorsrud" userId="917ea340-fd63-490f-a7db-68428d24cf32" providerId="ADAL" clId="{3F26B701-AADC-4668-AAA4-FB7BA2B947B1}" dt="2020-06-19T09:18:50.191" v="5170"/>
          <ac:spMkLst>
            <pc:docMk/>
            <pc:sldMk cId="2858277977" sldId="523"/>
            <ac:spMk id="1727" creationId="{CE79DE39-A86D-49C9-8D32-3E4643C7A60C}"/>
          </ac:spMkLst>
        </pc:spChg>
        <pc:spChg chg="mod">
          <ac:chgData name="Ragnhild Halvorsrud" userId="917ea340-fd63-490f-a7db-68428d24cf32" providerId="ADAL" clId="{3F26B701-AADC-4668-AAA4-FB7BA2B947B1}" dt="2020-06-19T09:18:50.191" v="5170"/>
          <ac:spMkLst>
            <pc:docMk/>
            <pc:sldMk cId="2858277977" sldId="523"/>
            <ac:spMk id="1728" creationId="{C46851BD-4F2C-4490-8FB6-05D334C8D955}"/>
          </ac:spMkLst>
        </pc:spChg>
        <pc:spChg chg="mod">
          <ac:chgData name="Ragnhild Halvorsrud" userId="917ea340-fd63-490f-a7db-68428d24cf32" providerId="ADAL" clId="{3F26B701-AADC-4668-AAA4-FB7BA2B947B1}" dt="2020-06-19T09:18:50.191" v="5170"/>
          <ac:spMkLst>
            <pc:docMk/>
            <pc:sldMk cId="2858277977" sldId="523"/>
            <ac:spMk id="1730" creationId="{7AFE174C-2319-4211-9CEE-72B3A0AF1882}"/>
          </ac:spMkLst>
        </pc:spChg>
        <pc:spChg chg="mod">
          <ac:chgData name="Ragnhild Halvorsrud" userId="917ea340-fd63-490f-a7db-68428d24cf32" providerId="ADAL" clId="{3F26B701-AADC-4668-AAA4-FB7BA2B947B1}" dt="2020-06-19T09:18:50.191" v="5170"/>
          <ac:spMkLst>
            <pc:docMk/>
            <pc:sldMk cId="2858277977" sldId="523"/>
            <ac:spMk id="1731" creationId="{2A0D942F-3C53-4A09-93FC-CA73670E54DD}"/>
          </ac:spMkLst>
        </pc:spChg>
        <pc:spChg chg="mod">
          <ac:chgData name="Ragnhild Halvorsrud" userId="917ea340-fd63-490f-a7db-68428d24cf32" providerId="ADAL" clId="{3F26B701-AADC-4668-AAA4-FB7BA2B947B1}" dt="2020-06-19T09:18:50.191" v="5170"/>
          <ac:spMkLst>
            <pc:docMk/>
            <pc:sldMk cId="2858277977" sldId="523"/>
            <ac:spMk id="1732" creationId="{A8F176B8-7935-4D7A-ACD0-5C3EA066265F}"/>
          </ac:spMkLst>
        </pc:spChg>
        <pc:spChg chg="mod">
          <ac:chgData name="Ragnhild Halvorsrud" userId="917ea340-fd63-490f-a7db-68428d24cf32" providerId="ADAL" clId="{3F26B701-AADC-4668-AAA4-FB7BA2B947B1}" dt="2020-06-19T09:18:50.191" v="5170"/>
          <ac:spMkLst>
            <pc:docMk/>
            <pc:sldMk cId="2858277977" sldId="523"/>
            <ac:spMk id="1733" creationId="{E6E1BD0F-8ACC-4CF2-8B15-8A7A9654B4E3}"/>
          </ac:spMkLst>
        </pc:spChg>
        <pc:spChg chg="mod">
          <ac:chgData name="Ragnhild Halvorsrud" userId="917ea340-fd63-490f-a7db-68428d24cf32" providerId="ADAL" clId="{3F26B701-AADC-4668-AAA4-FB7BA2B947B1}" dt="2020-06-19T09:18:50.191" v="5170"/>
          <ac:spMkLst>
            <pc:docMk/>
            <pc:sldMk cId="2858277977" sldId="523"/>
            <ac:spMk id="1734" creationId="{ECDDD387-A69C-4654-B9BA-D82813EA414C}"/>
          </ac:spMkLst>
        </pc:spChg>
        <pc:spChg chg="mod">
          <ac:chgData name="Ragnhild Halvorsrud" userId="917ea340-fd63-490f-a7db-68428d24cf32" providerId="ADAL" clId="{3F26B701-AADC-4668-AAA4-FB7BA2B947B1}" dt="2020-06-19T09:18:50.191" v="5170"/>
          <ac:spMkLst>
            <pc:docMk/>
            <pc:sldMk cId="2858277977" sldId="523"/>
            <ac:spMk id="1735" creationId="{F1DDD6E8-625F-47B6-98A2-B05E394AD776}"/>
          </ac:spMkLst>
        </pc:spChg>
        <pc:spChg chg="mod">
          <ac:chgData name="Ragnhild Halvorsrud" userId="917ea340-fd63-490f-a7db-68428d24cf32" providerId="ADAL" clId="{3F26B701-AADC-4668-AAA4-FB7BA2B947B1}" dt="2020-06-19T09:18:50.191" v="5170"/>
          <ac:spMkLst>
            <pc:docMk/>
            <pc:sldMk cId="2858277977" sldId="523"/>
            <ac:spMk id="1736" creationId="{80EE90BA-74FB-42B6-A070-D4464419C3E8}"/>
          </ac:spMkLst>
        </pc:spChg>
        <pc:spChg chg="mod">
          <ac:chgData name="Ragnhild Halvorsrud" userId="917ea340-fd63-490f-a7db-68428d24cf32" providerId="ADAL" clId="{3F26B701-AADC-4668-AAA4-FB7BA2B947B1}" dt="2020-06-19T09:18:50.191" v="5170"/>
          <ac:spMkLst>
            <pc:docMk/>
            <pc:sldMk cId="2858277977" sldId="523"/>
            <ac:spMk id="1737" creationId="{D77353DC-91FD-4439-ACD6-6DB9421E3050}"/>
          </ac:spMkLst>
        </pc:spChg>
        <pc:spChg chg="mod">
          <ac:chgData name="Ragnhild Halvorsrud" userId="917ea340-fd63-490f-a7db-68428d24cf32" providerId="ADAL" clId="{3F26B701-AADC-4668-AAA4-FB7BA2B947B1}" dt="2020-06-19T09:18:50.191" v="5170"/>
          <ac:spMkLst>
            <pc:docMk/>
            <pc:sldMk cId="2858277977" sldId="523"/>
            <ac:spMk id="1738" creationId="{70416DC8-166E-4AF6-8D7F-6EB782BC6688}"/>
          </ac:spMkLst>
        </pc:spChg>
        <pc:spChg chg="mod">
          <ac:chgData name="Ragnhild Halvorsrud" userId="917ea340-fd63-490f-a7db-68428d24cf32" providerId="ADAL" clId="{3F26B701-AADC-4668-AAA4-FB7BA2B947B1}" dt="2020-06-19T09:18:50.191" v="5170"/>
          <ac:spMkLst>
            <pc:docMk/>
            <pc:sldMk cId="2858277977" sldId="523"/>
            <ac:spMk id="1739" creationId="{7619638D-37BE-44B0-84E1-A8338CB91F7C}"/>
          </ac:spMkLst>
        </pc:spChg>
        <pc:spChg chg="mod">
          <ac:chgData name="Ragnhild Halvorsrud" userId="917ea340-fd63-490f-a7db-68428d24cf32" providerId="ADAL" clId="{3F26B701-AADC-4668-AAA4-FB7BA2B947B1}" dt="2020-06-19T09:18:50.191" v="5170"/>
          <ac:spMkLst>
            <pc:docMk/>
            <pc:sldMk cId="2858277977" sldId="523"/>
            <ac:spMk id="1740" creationId="{37A99137-B8BD-49C5-9F91-D8B9316F5468}"/>
          </ac:spMkLst>
        </pc:spChg>
        <pc:spChg chg="mod">
          <ac:chgData name="Ragnhild Halvorsrud" userId="917ea340-fd63-490f-a7db-68428d24cf32" providerId="ADAL" clId="{3F26B701-AADC-4668-AAA4-FB7BA2B947B1}" dt="2020-06-19T09:18:50.191" v="5170"/>
          <ac:spMkLst>
            <pc:docMk/>
            <pc:sldMk cId="2858277977" sldId="523"/>
            <ac:spMk id="1741" creationId="{77B021EC-A9EC-4152-AD34-84E32AA3D7F3}"/>
          </ac:spMkLst>
        </pc:spChg>
        <pc:spChg chg="mod">
          <ac:chgData name="Ragnhild Halvorsrud" userId="917ea340-fd63-490f-a7db-68428d24cf32" providerId="ADAL" clId="{3F26B701-AADC-4668-AAA4-FB7BA2B947B1}" dt="2020-06-19T09:18:50.191" v="5170"/>
          <ac:spMkLst>
            <pc:docMk/>
            <pc:sldMk cId="2858277977" sldId="523"/>
            <ac:spMk id="1751" creationId="{9A31236E-4721-4B1B-A12F-E7CF958C759D}"/>
          </ac:spMkLst>
        </pc:spChg>
        <pc:spChg chg="mod">
          <ac:chgData name="Ragnhild Halvorsrud" userId="917ea340-fd63-490f-a7db-68428d24cf32" providerId="ADAL" clId="{3F26B701-AADC-4668-AAA4-FB7BA2B947B1}" dt="2020-06-19T09:18:50.191" v="5170"/>
          <ac:spMkLst>
            <pc:docMk/>
            <pc:sldMk cId="2858277977" sldId="523"/>
            <ac:spMk id="1752" creationId="{9F87FDE8-E258-4909-B823-BD709F352B76}"/>
          </ac:spMkLst>
        </pc:spChg>
        <pc:spChg chg="mod">
          <ac:chgData name="Ragnhild Halvorsrud" userId="917ea340-fd63-490f-a7db-68428d24cf32" providerId="ADAL" clId="{3F26B701-AADC-4668-AAA4-FB7BA2B947B1}" dt="2020-06-19T09:18:50.191" v="5170"/>
          <ac:spMkLst>
            <pc:docMk/>
            <pc:sldMk cId="2858277977" sldId="523"/>
            <ac:spMk id="1753" creationId="{71E32FE4-2D6C-4E46-A82D-C78A476BEDD6}"/>
          </ac:spMkLst>
        </pc:spChg>
        <pc:spChg chg="mod">
          <ac:chgData name="Ragnhild Halvorsrud" userId="917ea340-fd63-490f-a7db-68428d24cf32" providerId="ADAL" clId="{3F26B701-AADC-4668-AAA4-FB7BA2B947B1}" dt="2020-06-19T09:18:50.191" v="5170"/>
          <ac:spMkLst>
            <pc:docMk/>
            <pc:sldMk cId="2858277977" sldId="523"/>
            <ac:spMk id="1754" creationId="{F6B1EEC7-9BC5-414C-8963-711F5AD8D59B}"/>
          </ac:spMkLst>
        </pc:spChg>
        <pc:spChg chg="mod">
          <ac:chgData name="Ragnhild Halvorsrud" userId="917ea340-fd63-490f-a7db-68428d24cf32" providerId="ADAL" clId="{3F26B701-AADC-4668-AAA4-FB7BA2B947B1}" dt="2020-06-19T09:18:50.191" v="5170"/>
          <ac:spMkLst>
            <pc:docMk/>
            <pc:sldMk cId="2858277977" sldId="523"/>
            <ac:spMk id="1755" creationId="{6FCA4F8A-0F41-440E-9F28-6ABB70A56AAB}"/>
          </ac:spMkLst>
        </pc:spChg>
        <pc:spChg chg="mod">
          <ac:chgData name="Ragnhild Halvorsrud" userId="917ea340-fd63-490f-a7db-68428d24cf32" providerId="ADAL" clId="{3F26B701-AADC-4668-AAA4-FB7BA2B947B1}" dt="2020-06-19T09:18:50.191" v="5170"/>
          <ac:spMkLst>
            <pc:docMk/>
            <pc:sldMk cId="2858277977" sldId="523"/>
            <ac:spMk id="1756" creationId="{E9B4C7CA-68FE-40D8-B2B1-11BDA6E5D82D}"/>
          </ac:spMkLst>
        </pc:spChg>
        <pc:spChg chg="mod">
          <ac:chgData name="Ragnhild Halvorsrud" userId="917ea340-fd63-490f-a7db-68428d24cf32" providerId="ADAL" clId="{3F26B701-AADC-4668-AAA4-FB7BA2B947B1}" dt="2020-06-19T09:18:50.191" v="5170"/>
          <ac:spMkLst>
            <pc:docMk/>
            <pc:sldMk cId="2858277977" sldId="523"/>
            <ac:spMk id="1757" creationId="{69B2A206-9264-4BD9-92CF-7EACE2731921}"/>
          </ac:spMkLst>
        </pc:spChg>
        <pc:spChg chg="mod">
          <ac:chgData name="Ragnhild Halvorsrud" userId="917ea340-fd63-490f-a7db-68428d24cf32" providerId="ADAL" clId="{3F26B701-AADC-4668-AAA4-FB7BA2B947B1}" dt="2020-06-19T09:18:50.191" v="5170"/>
          <ac:spMkLst>
            <pc:docMk/>
            <pc:sldMk cId="2858277977" sldId="523"/>
            <ac:spMk id="1758" creationId="{626B7859-6151-4676-8273-5C724857ED52}"/>
          </ac:spMkLst>
        </pc:spChg>
        <pc:spChg chg="mod">
          <ac:chgData name="Ragnhild Halvorsrud" userId="917ea340-fd63-490f-a7db-68428d24cf32" providerId="ADAL" clId="{3F26B701-AADC-4668-AAA4-FB7BA2B947B1}" dt="2020-06-19T09:18:50.191" v="5170"/>
          <ac:spMkLst>
            <pc:docMk/>
            <pc:sldMk cId="2858277977" sldId="523"/>
            <ac:spMk id="1760" creationId="{0EE516EE-92D9-428D-A5F7-102408D5C0BF}"/>
          </ac:spMkLst>
        </pc:spChg>
        <pc:spChg chg="mod">
          <ac:chgData name="Ragnhild Halvorsrud" userId="917ea340-fd63-490f-a7db-68428d24cf32" providerId="ADAL" clId="{3F26B701-AADC-4668-AAA4-FB7BA2B947B1}" dt="2020-06-19T09:18:50.191" v="5170"/>
          <ac:spMkLst>
            <pc:docMk/>
            <pc:sldMk cId="2858277977" sldId="523"/>
            <ac:spMk id="1761" creationId="{4C15F5C1-1477-4827-B3AA-28911300AF1F}"/>
          </ac:spMkLst>
        </pc:spChg>
        <pc:spChg chg="mod">
          <ac:chgData name="Ragnhild Halvorsrud" userId="917ea340-fd63-490f-a7db-68428d24cf32" providerId="ADAL" clId="{3F26B701-AADC-4668-AAA4-FB7BA2B947B1}" dt="2020-06-19T09:18:50.191" v="5170"/>
          <ac:spMkLst>
            <pc:docMk/>
            <pc:sldMk cId="2858277977" sldId="523"/>
            <ac:spMk id="1762" creationId="{B8EC499F-C8C7-4FBB-944E-C7CF9E7D74EB}"/>
          </ac:spMkLst>
        </pc:spChg>
        <pc:spChg chg="mod">
          <ac:chgData name="Ragnhild Halvorsrud" userId="917ea340-fd63-490f-a7db-68428d24cf32" providerId="ADAL" clId="{3F26B701-AADC-4668-AAA4-FB7BA2B947B1}" dt="2020-06-19T09:18:50.191" v="5170"/>
          <ac:spMkLst>
            <pc:docMk/>
            <pc:sldMk cId="2858277977" sldId="523"/>
            <ac:spMk id="1763" creationId="{9459C312-3469-406B-AE7E-2051D68F6736}"/>
          </ac:spMkLst>
        </pc:spChg>
        <pc:spChg chg="mod">
          <ac:chgData name="Ragnhild Halvorsrud" userId="917ea340-fd63-490f-a7db-68428d24cf32" providerId="ADAL" clId="{3F26B701-AADC-4668-AAA4-FB7BA2B947B1}" dt="2020-06-19T09:18:50.191" v="5170"/>
          <ac:spMkLst>
            <pc:docMk/>
            <pc:sldMk cId="2858277977" sldId="523"/>
            <ac:spMk id="1764" creationId="{24CCCEC7-C152-4BCC-A3A6-79E79D31F2C2}"/>
          </ac:spMkLst>
        </pc:spChg>
        <pc:spChg chg="mod">
          <ac:chgData name="Ragnhild Halvorsrud" userId="917ea340-fd63-490f-a7db-68428d24cf32" providerId="ADAL" clId="{3F26B701-AADC-4668-AAA4-FB7BA2B947B1}" dt="2020-06-19T09:18:50.191" v="5170"/>
          <ac:spMkLst>
            <pc:docMk/>
            <pc:sldMk cId="2858277977" sldId="523"/>
            <ac:spMk id="1765" creationId="{9C3DF322-5741-48DF-8DCE-19E2E1688071}"/>
          </ac:spMkLst>
        </pc:spChg>
        <pc:spChg chg="mod">
          <ac:chgData name="Ragnhild Halvorsrud" userId="917ea340-fd63-490f-a7db-68428d24cf32" providerId="ADAL" clId="{3F26B701-AADC-4668-AAA4-FB7BA2B947B1}" dt="2020-06-19T09:18:50.191" v="5170"/>
          <ac:spMkLst>
            <pc:docMk/>
            <pc:sldMk cId="2858277977" sldId="523"/>
            <ac:spMk id="1766" creationId="{8240ADAF-AC6B-4184-8EFD-836DBE32219C}"/>
          </ac:spMkLst>
        </pc:spChg>
        <pc:spChg chg="mod">
          <ac:chgData name="Ragnhild Halvorsrud" userId="917ea340-fd63-490f-a7db-68428d24cf32" providerId="ADAL" clId="{3F26B701-AADC-4668-AAA4-FB7BA2B947B1}" dt="2020-06-19T09:18:50.191" v="5170"/>
          <ac:spMkLst>
            <pc:docMk/>
            <pc:sldMk cId="2858277977" sldId="523"/>
            <ac:spMk id="1767" creationId="{A308CB1F-CE09-4EBF-87B3-4572D4968655}"/>
          </ac:spMkLst>
        </pc:spChg>
        <pc:spChg chg="mod">
          <ac:chgData name="Ragnhild Halvorsrud" userId="917ea340-fd63-490f-a7db-68428d24cf32" providerId="ADAL" clId="{3F26B701-AADC-4668-AAA4-FB7BA2B947B1}" dt="2020-06-19T09:18:50.191" v="5170"/>
          <ac:spMkLst>
            <pc:docMk/>
            <pc:sldMk cId="2858277977" sldId="523"/>
            <ac:spMk id="1769" creationId="{99AE5AF1-0526-466E-9326-4A9D1DC2B09D}"/>
          </ac:spMkLst>
        </pc:spChg>
        <pc:spChg chg="mod">
          <ac:chgData name="Ragnhild Halvorsrud" userId="917ea340-fd63-490f-a7db-68428d24cf32" providerId="ADAL" clId="{3F26B701-AADC-4668-AAA4-FB7BA2B947B1}" dt="2020-06-19T09:18:50.191" v="5170"/>
          <ac:spMkLst>
            <pc:docMk/>
            <pc:sldMk cId="2858277977" sldId="523"/>
            <ac:spMk id="1770" creationId="{603FC855-38B4-44F1-810D-2CE1F7A0C973}"/>
          </ac:spMkLst>
        </pc:spChg>
        <pc:spChg chg="mod">
          <ac:chgData name="Ragnhild Halvorsrud" userId="917ea340-fd63-490f-a7db-68428d24cf32" providerId="ADAL" clId="{3F26B701-AADC-4668-AAA4-FB7BA2B947B1}" dt="2020-06-19T09:18:50.191" v="5170"/>
          <ac:spMkLst>
            <pc:docMk/>
            <pc:sldMk cId="2858277977" sldId="523"/>
            <ac:spMk id="1771" creationId="{88DD7B03-9FCC-4D38-9117-0F92820AC24F}"/>
          </ac:spMkLst>
        </pc:spChg>
        <pc:spChg chg="mod">
          <ac:chgData name="Ragnhild Halvorsrud" userId="917ea340-fd63-490f-a7db-68428d24cf32" providerId="ADAL" clId="{3F26B701-AADC-4668-AAA4-FB7BA2B947B1}" dt="2020-06-19T09:18:50.191" v="5170"/>
          <ac:spMkLst>
            <pc:docMk/>
            <pc:sldMk cId="2858277977" sldId="523"/>
            <ac:spMk id="1772" creationId="{67F7809C-8FE7-4B0D-8ACB-2830E2F75B9C}"/>
          </ac:spMkLst>
        </pc:spChg>
        <pc:spChg chg="mod">
          <ac:chgData name="Ragnhild Halvorsrud" userId="917ea340-fd63-490f-a7db-68428d24cf32" providerId="ADAL" clId="{3F26B701-AADC-4668-AAA4-FB7BA2B947B1}" dt="2020-06-19T09:18:50.191" v="5170"/>
          <ac:spMkLst>
            <pc:docMk/>
            <pc:sldMk cId="2858277977" sldId="523"/>
            <ac:spMk id="1773" creationId="{D7615343-05FE-4773-9BF6-F8D76709C6D4}"/>
          </ac:spMkLst>
        </pc:spChg>
        <pc:spChg chg="mod">
          <ac:chgData name="Ragnhild Halvorsrud" userId="917ea340-fd63-490f-a7db-68428d24cf32" providerId="ADAL" clId="{3F26B701-AADC-4668-AAA4-FB7BA2B947B1}" dt="2020-06-19T09:18:50.191" v="5170"/>
          <ac:spMkLst>
            <pc:docMk/>
            <pc:sldMk cId="2858277977" sldId="523"/>
            <ac:spMk id="1774" creationId="{5352F42A-D4DE-470B-8F9F-435840C08CEF}"/>
          </ac:spMkLst>
        </pc:spChg>
        <pc:spChg chg="mod">
          <ac:chgData name="Ragnhild Halvorsrud" userId="917ea340-fd63-490f-a7db-68428d24cf32" providerId="ADAL" clId="{3F26B701-AADC-4668-AAA4-FB7BA2B947B1}" dt="2020-06-19T09:18:50.191" v="5170"/>
          <ac:spMkLst>
            <pc:docMk/>
            <pc:sldMk cId="2858277977" sldId="523"/>
            <ac:spMk id="1775" creationId="{4EC5E010-9FD0-4B16-8563-B038714D75B3}"/>
          </ac:spMkLst>
        </pc:spChg>
        <pc:spChg chg="mod">
          <ac:chgData name="Ragnhild Halvorsrud" userId="917ea340-fd63-490f-a7db-68428d24cf32" providerId="ADAL" clId="{3F26B701-AADC-4668-AAA4-FB7BA2B947B1}" dt="2020-06-19T09:18:50.191" v="5170"/>
          <ac:spMkLst>
            <pc:docMk/>
            <pc:sldMk cId="2858277977" sldId="523"/>
            <ac:spMk id="1776" creationId="{103484C0-FA0A-4C77-A349-8C63EA495CD8}"/>
          </ac:spMkLst>
        </pc:spChg>
        <pc:spChg chg="mod">
          <ac:chgData name="Ragnhild Halvorsrud" userId="917ea340-fd63-490f-a7db-68428d24cf32" providerId="ADAL" clId="{3F26B701-AADC-4668-AAA4-FB7BA2B947B1}" dt="2020-06-19T09:18:50.191" v="5170"/>
          <ac:spMkLst>
            <pc:docMk/>
            <pc:sldMk cId="2858277977" sldId="523"/>
            <ac:spMk id="1778" creationId="{1F76231C-DCDC-4263-84CF-CBCA09FE7B59}"/>
          </ac:spMkLst>
        </pc:spChg>
        <pc:spChg chg="mod">
          <ac:chgData name="Ragnhild Halvorsrud" userId="917ea340-fd63-490f-a7db-68428d24cf32" providerId="ADAL" clId="{3F26B701-AADC-4668-AAA4-FB7BA2B947B1}" dt="2020-06-19T09:18:50.191" v="5170"/>
          <ac:spMkLst>
            <pc:docMk/>
            <pc:sldMk cId="2858277977" sldId="523"/>
            <ac:spMk id="1779" creationId="{7C5095E2-06EA-40EE-B069-3590F4D74B53}"/>
          </ac:spMkLst>
        </pc:spChg>
        <pc:spChg chg="mod">
          <ac:chgData name="Ragnhild Halvorsrud" userId="917ea340-fd63-490f-a7db-68428d24cf32" providerId="ADAL" clId="{3F26B701-AADC-4668-AAA4-FB7BA2B947B1}" dt="2020-06-19T09:18:50.191" v="5170"/>
          <ac:spMkLst>
            <pc:docMk/>
            <pc:sldMk cId="2858277977" sldId="523"/>
            <ac:spMk id="1780" creationId="{69D19890-F604-48F0-B542-11FDDD7DB0D3}"/>
          </ac:spMkLst>
        </pc:spChg>
        <pc:spChg chg="mod">
          <ac:chgData name="Ragnhild Halvorsrud" userId="917ea340-fd63-490f-a7db-68428d24cf32" providerId="ADAL" clId="{3F26B701-AADC-4668-AAA4-FB7BA2B947B1}" dt="2020-06-19T09:18:50.191" v="5170"/>
          <ac:spMkLst>
            <pc:docMk/>
            <pc:sldMk cId="2858277977" sldId="523"/>
            <ac:spMk id="1781" creationId="{EFBABA49-1E89-42CC-B3EA-5F9D12A6B930}"/>
          </ac:spMkLst>
        </pc:spChg>
        <pc:spChg chg="mod">
          <ac:chgData name="Ragnhild Halvorsrud" userId="917ea340-fd63-490f-a7db-68428d24cf32" providerId="ADAL" clId="{3F26B701-AADC-4668-AAA4-FB7BA2B947B1}" dt="2020-06-19T09:18:50.191" v="5170"/>
          <ac:spMkLst>
            <pc:docMk/>
            <pc:sldMk cId="2858277977" sldId="523"/>
            <ac:spMk id="1782" creationId="{B8E6F0AF-6A5A-4312-BCBC-0DD5D5751D23}"/>
          </ac:spMkLst>
        </pc:spChg>
        <pc:spChg chg="mod">
          <ac:chgData name="Ragnhild Halvorsrud" userId="917ea340-fd63-490f-a7db-68428d24cf32" providerId="ADAL" clId="{3F26B701-AADC-4668-AAA4-FB7BA2B947B1}" dt="2020-06-19T09:18:50.191" v="5170"/>
          <ac:spMkLst>
            <pc:docMk/>
            <pc:sldMk cId="2858277977" sldId="523"/>
            <ac:spMk id="1783" creationId="{BCB2FCFD-3B48-4976-BD41-3D380F664116}"/>
          </ac:spMkLst>
        </pc:spChg>
        <pc:spChg chg="mod">
          <ac:chgData name="Ragnhild Halvorsrud" userId="917ea340-fd63-490f-a7db-68428d24cf32" providerId="ADAL" clId="{3F26B701-AADC-4668-AAA4-FB7BA2B947B1}" dt="2020-06-19T09:18:50.191" v="5170"/>
          <ac:spMkLst>
            <pc:docMk/>
            <pc:sldMk cId="2858277977" sldId="523"/>
            <ac:spMk id="1784" creationId="{194C339D-B984-41BC-9DA7-9350AC73E5BC}"/>
          </ac:spMkLst>
        </pc:spChg>
        <pc:spChg chg="mod">
          <ac:chgData name="Ragnhild Halvorsrud" userId="917ea340-fd63-490f-a7db-68428d24cf32" providerId="ADAL" clId="{3F26B701-AADC-4668-AAA4-FB7BA2B947B1}" dt="2020-06-19T09:18:50.191" v="5170"/>
          <ac:spMkLst>
            <pc:docMk/>
            <pc:sldMk cId="2858277977" sldId="523"/>
            <ac:spMk id="1785" creationId="{01B72102-4B21-4437-83E0-6158D2674F17}"/>
          </ac:spMkLst>
        </pc:spChg>
        <pc:spChg chg="mod">
          <ac:chgData name="Ragnhild Halvorsrud" userId="917ea340-fd63-490f-a7db-68428d24cf32" providerId="ADAL" clId="{3F26B701-AADC-4668-AAA4-FB7BA2B947B1}" dt="2020-06-19T09:18:50.191" v="5170"/>
          <ac:spMkLst>
            <pc:docMk/>
            <pc:sldMk cId="2858277977" sldId="523"/>
            <ac:spMk id="1787" creationId="{3C31EBFE-DCD6-40A1-B3C3-2F4677EE7C27}"/>
          </ac:spMkLst>
        </pc:spChg>
        <pc:spChg chg="mod">
          <ac:chgData name="Ragnhild Halvorsrud" userId="917ea340-fd63-490f-a7db-68428d24cf32" providerId="ADAL" clId="{3F26B701-AADC-4668-AAA4-FB7BA2B947B1}" dt="2020-06-19T09:18:50.191" v="5170"/>
          <ac:spMkLst>
            <pc:docMk/>
            <pc:sldMk cId="2858277977" sldId="523"/>
            <ac:spMk id="1788" creationId="{CCFFC448-FFF6-474B-B603-9308BEDB029E}"/>
          </ac:spMkLst>
        </pc:spChg>
        <pc:spChg chg="mod">
          <ac:chgData name="Ragnhild Halvorsrud" userId="917ea340-fd63-490f-a7db-68428d24cf32" providerId="ADAL" clId="{3F26B701-AADC-4668-AAA4-FB7BA2B947B1}" dt="2020-06-19T09:18:50.191" v="5170"/>
          <ac:spMkLst>
            <pc:docMk/>
            <pc:sldMk cId="2858277977" sldId="523"/>
            <ac:spMk id="1789" creationId="{E98694FB-6E84-4039-BD07-117A172515EE}"/>
          </ac:spMkLst>
        </pc:spChg>
        <pc:spChg chg="mod">
          <ac:chgData name="Ragnhild Halvorsrud" userId="917ea340-fd63-490f-a7db-68428d24cf32" providerId="ADAL" clId="{3F26B701-AADC-4668-AAA4-FB7BA2B947B1}" dt="2020-06-19T09:18:50.191" v="5170"/>
          <ac:spMkLst>
            <pc:docMk/>
            <pc:sldMk cId="2858277977" sldId="523"/>
            <ac:spMk id="1790" creationId="{1D798ABC-8D40-459C-B855-7248E3E51675}"/>
          </ac:spMkLst>
        </pc:spChg>
        <pc:spChg chg="mod">
          <ac:chgData name="Ragnhild Halvorsrud" userId="917ea340-fd63-490f-a7db-68428d24cf32" providerId="ADAL" clId="{3F26B701-AADC-4668-AAA4-FB7BA2B947B1}" dt="2020-06-19T09:18:50.191" v="5170"/>
          <ac:spMkLst>
            <pc:docMk/>
            <pc:sldMk cId="2858277977" sldId="523"/>
            <ac:spMk id="1791" creationId="{AFF565D8-F100-4B4E-AE5D-42D1F2CD78BB}"/>
          </ac:spMkLst>
        </pc:spChg>
        <pc:spChg chg="mod">
          <ac:chgData name="Ragnhild Halvorsrud" userId="917ea340-fd63-490f-a7db-68428d24cf32" providerId="ADAL" clId="{3F26B701-AADC-4668-AAA4-FB7BA2B947B1}" dt="2020-06-19T09:18:50.191" v="5170"/>
          <ac:spMkLst>
            <pc:docMk/>
            <pc:sldMk cId="2858277977" sldId="523"/>
            <ac:spMk id="1792" creationId="{9B1D2B73-32BF-43EF-8342-2385A13B0498}"/>
          </ac:spMkLst>
        </pc:spChg>
        <pc:spChg chg="mod">
          <ac:chgData name="Ragnhild Halvorsrud" userId="917ea340-fd63-490f-a7db-68428d24cf32" providerId="ADAL" clId="{3F26B701-AADC-4668-AAA4-FB7BA2B947B1}" dt="2020-06-19T09:18:50.191" v="5170"/>
          <ac:spMkLst>
            <pc:docMk/>
            <pc:sldMk cId="2858277977" sldId="523"/>
            <ac:spMk id="1793" creationId="{8C664C7E-10C5-425A-9647-F6581F3B4B5F}"/>
          </ac:spMkLst>
        </pc:spChg>
        <pc:spChg chg="mod">
          <ac:chgData name="Ragnhild Halvorsrud" userId="917ea340-fd63-490f-a7db-68428d24cf32" providerId="ADAL" clId="{3F26B701-AADC-4668-AAA4-FB7BA2B947B1}" dt="2020-06-19T09:18:50.191" v="5170"/>
          <ac:spMkLst>
            <pc:docMk/>
            <pc:sldMk cId="2858277977" sldId="523"/>
            <ac:spMk id="1794" creationId="{EB432766-6CE4-4252-AA6C-6F91BB7FAF6E}"/>
          </ac:spMkLst>
        </pc:spChg>
        <pc:spChg chg="mod">
          <ac:chgData name="Ragnhild Halvorsrud" userId="917ea340-fd63-490f-a7db-68428d24cf32" providerId="ADAL" clId="{3F26B701-AADC-4668-AAA4-FB7BA2B947B1}" dt="2020-06-19T09:18:50.191" v="5170"/>
          <ac:spMkLst>
            <pc:docMk/>
            <pc:sldMk cId="2858277977" sldId="523"/>
            <ac:spMk id="1796" creationId="{F609A85B-EFE9-4116-8126-9DA4E4EF4C8B}"/>
          </ac:spMkLst>
        </pc:spChg>
        <pc:spChg chg="mod">
          <ac:chgData name="Ragnhild Halvorsrud" userId="917ea340-fd63-490f-a7db-68428d24cf32" providerId="ADAL" clId="{3F26B701-AADC-4668-AAA4-FB7BA2B947B1}" dt="2020-06-19T09:18:50.191" v="5170"/>
          <ac:spMkLst>
            <pc:docMk/>
            <pc:sldMk cId="2858277977" sldId="523"/>
            <ac:spMk id="1797" creationId="{A62AEED5-BF2B-4A3A-8946-4A39532B2972}"/>
          </ac:spMkLst>
        </pc:spChg>
        <pc:spChg chg="mod">
          <ac:chgData name="Ragnhild Halvorsrud" userId="917ea340-fd63-490f-a7db-68428d24cf32" providerId="ADAL" clId="{3F26B701-AADC-4668-AAA4-FB7BA2B947B1}" dt="2020-06-19T09:18:50.191" v="5170"/>
          <ac:spMkLst>
            <pc:docMk/>
            <pc:sldMk cId="2858277977" sldId="523"/>
            <ac:spMk id="1798" creationId="{D2E17638-C1A3-4A1E-94E4-A618B8256C76}"/>
          </ac:spMkLst>
        </pc:spChg>
        <pc:spChg chg="mod">
          <ac:chgData name="Ragnhild Halvorsrud" userId="917ea340-fd63-490f-a7db-68428d24cf32" providerId="ADAL" clId="{3F26B701-AADC-4668-AAA4-FB7BA2B947B1}" dt="2020-06-19T09:18:50.191" v="5170"/>
          <ac:spMkLst>
            <pc:docMk/>
            <pc:sldMk cId="2858277977" sldId="523"/>
            <ac:spMk id="1799" creationId="{28C6DD42-2732-415E-9B5E-A46C52BCB10E}"/>
          </ac:spMkLst>
        </pc:spChg>
        <pc:spChg chg="mod">
          <ac:chgData name="Ragnhild Halvorsrud" userId="917ea340-fd63-490f-a7db-68428d24cf32" providerId="ADAL" clId="{3F26B701-AADC-4668-AAA4-FB7BA2B947B1}" dt="2020-06-19T09:18:50.191" v="5170"/>
          <ac:spMkLst>
            <pc:docMk/>
            <pc:sldMk cId="2858277977" sldId="523"/>
            <ac:spMk id="1800" creationId="{F5A1407E-7665-4B4C-BF66-9DA29DF676FB}"/>
          </ac:spMkLst>
        </pc:spChg>
        <pc:spChg chg="mod">
          <ac:chgData name="Ragnhild Halvorsrud" userId="917ea340-fd63-490f-a7db-68428d24cf32" providerId="ADAL" clId="{3F26B701-AADC-4668-AAA4-FB7BA2B947B1}" dt="2020-06-19T09:18:50.191" v="5170"/>
          <ac:spMkLst>
            <pc:docMk/>
            <pc:sldMk cId="2858277977" sldId="523"/>
            <ac:spMk id="1801" creationId="{D03EF830-D9CC-41C9-BA5A-B1F2F5890FF4}"/>
          </ac:spMkLst>
        </pc:spChg>
        <pc:spChg chg="mod">
          <ac:chgData name="Ragnhild Halvorsrud" userId="917ea340-fd63-490f-a7db-68428d24cf32" providerId="ADAL" clId="{3F26B701-AADC-4668-AAA4-FB7BA2B947B1}" dt="2020-06-19T09:18:50.191" v="5170"/>
          <ac:spMkLst>
            <pc:docMk/>
            <pc:sldMk cId="2858277977" sldId="523"/>
            <ac:spMk id="1802" creationId="{6A76A1AC-FF95-46BE-98B6-BF4093BBC6A2}"/>
          </ac:spMkLst>
        </pc:spChg>
        <pc:spChg chg="mod">
          <ac:chgData name="Ragnhild Halvorsrud" userId="917ea340-fd63-490f-a7db-68428d24cf32" providerId="ADAL" clId="{3F26B701-AADC-4668-AAA4-FB7BA2B947B1}" dt="2020-06-19T09:18:50.191" v="5170"/>
          <ac:spMkLst>
            <pc:docMk/>
            <pc:sldMk cId="2858277977" sldId="523"/>
            <ac:spMk id="1803" creationId="{F92AF27C-4299-4F29-816D-0EB5A544E213}"/>
          </ac:spMkLst>
        </pc:spChg>
        <pc:spChg chg="mod">
          <ac:chgData name="Ragnhild Halvorsrud" userId="917ea340-fd63-490f-a7db-68428d24cf32" providerId="ADAL" clId="{3F26B701-AADC-4668-AAA4-FB7BA2B947B1}" dt="2020-06-19T09:18:50.191" v="5170"/>
          <ac:spMkLst>
            <pc:docMk/>
            <pc:sldMk cId="2858277977" sldId="523"/>
            <ac:spMk id="1804" creationId="{E489F22A-43F3-4F02-AD88-BD624E38B93E}"/>
          </ac:spMkLst>
        </pc:spChg>
        <pc:spChg chg="mod">
          <ac:chgData name="Ragnhild Halvorsrud" userId="917ea340-fd63-490f-a7db-68428d24cf32" providerId="ADAL" clId="{3F26B701-AADC-4668-AAA4-FB7BA2B947B1}" dt="2020-06-19T09:18:50.191" v="5170"/>
          <ac:spMkLst>
            <pc:docMk/>
            <pc:sldMk cId="2858277977" sldId="523"/>
            <ac:spMk id="1805" creationId="{A57A3957-8FFF-41C3-961B-694A427C4048}"/>
          </ac:spMkLst>
        </pc:spChg>
        <pc:spChg chg="mod">
          <ac:chgData name="Ragnhild Halvorsrud" userId="917ea340-fd63-490f-a7db-68428d24cf32" providerId="ADAL" clId="{3F26B701-AADC-4668-AAA4-FB7BA2B947B1}" dt="2020-06-19T09:18:50.191" v="5170"/>
          <ac:spMkLst>
            <pc:docMk/>
            <pc:sldMk cId="2858277977" sldId="523"/>
            <ac:spMk id="1806" creationId="{0CB07C11-D3E3-4593-93BD-C42AEE2BEA59}"/>
          </ac:spMkLst>
        </pc:spChg>
        <pc:spChg chg="mod">
          <ac:chgData name="Ragnhild Halvorsrud" userId="917ea340-fd63-490f-a7db-68428d24cf32" providerId="ADAL" clId="{3F26B701-AADC-4668-AAA4-FB7BA2B947B1}" dt="2020-06-19T09:18:50.191" v="5170"/>
          <ac:spMkLst>
            <pc:docMk/>
            <pc:sldMk cId="2858277977" sldId="523"/>
            <ac:spMk id="1807" creationId="{A6BFCE8C-125D-4463-99BA-36813FFAEA93}"/>
          </ac:spMkLst>
        </pc:spChg>
        <pc:spChg chg="mod">
          <ac:chgData name="Ragnhild Halvorsrud" userId="917ea340-fd63-490f-a7db-68428d24cf32" providerId="ADAL" clId="{3F26B701-AADC-4668-AAA4-FB7BA2B947B1}" dt="2020-06-19T09:18:50.191" v="5170"/>
          <ac:spMkLst>
            <pc:docMk/>
            <pc:sldMk cId="2858277977" sldId="523"/>
            <ac:spMk id="1808" creationId="{31D9C5BA-1556-4C9E-B949-1057607B5841}"/>
          </ac:spMkLst>
        </pc:spChg>
        <pc:spChg chg="mod">
          <ac:chgData name="Ragnhild Halvorsrud" userId="917ea340-fd63-490f-a7db-68428d24cf32" providerId="ADAL" clId="{3F26B701-AADC-4668-AAA4-FB7BA2B947B1}" dt="2020-06-19T09:18:50.191" v="5170"/>
          <ac:spMkLst>
            <pc:docMk/>
            <pc:sldMk cId="2858277977" sldId="523"/>
            <ac:spMk id="1809" creationId="{B040BEB4-E701-4B95-8100-EED70E6AA731}"/>
          </ac:spMkLst>
        </pc:spChg>
        <pc:spChg chg="mod">
          <ac:chgData name="Ragnhild Halvorsrud" userId="917ea340-fd63-490f-a7db-68428d24cf32" providerId="ADAL" clId="{3F26B701-AADC-4668-AAA4-FB7BA2B947B1}" dt="2020-06-19T17:20:46.577" v="16407" actId="790"/>
          <ac:spMkLst>
            <pc:docMk/>
            <pc:sldMk cId="2858277977" sldId="523"/>
            <ac:spMk id="1823" creationId="{AC5B5BB0-AC4B-4FB6-8608-C59FF735BB7D}"/>
          </ac:spMkLst>
        </pc:spChg>
        <pc:spChg chg="mod">
          <ac:chgData name="Ragnhild Halvorsrud" userId="917ea340-fd63-490f-a7db-68428d24cf32" providerId="ADAL" clId="{3F26B701-AADC-4668-AAA4-FB7BA2B947B1}" dt="2020-06-19T17:20:46.579" v="16408" actId="790"/>
          <ac:spMkLst>
            <pc:docMk/>
            <pc:sldMk cId="2858277977" sldId="523"/>
            <ac:spMk id="1824" creationId="{5178C2E7-A371-434C-8FAD-BD5C7C981567}"/>
          </ac:spMkLst>
        </pc:spChg>
        <pc:spChg chg="mod">
          <ac:chgData name="Ragnhild Halvorsrud" userId="917ea340-fd63-490f-a7db-68428d24cf32" providerId="ADAL" clId="{3F26B701-AADC-4668-AAA4-FB7BA2B947B1}" dt="2020-06-19T17:20:46.580" v="16409" actId="790"/>
          <ac:spMkLst>
            <pc:docMk/>
            <pc:sldMk cId="2858277977" sldId="523"/>
            <ac:spMk id="1825" creationId="{0D0378BC-0880-45AE-BFE7-43260C384C85}"/>
          </ac:spMkLst>
        </pc:spChg>
        <pc:spChg chg="mod">
          <ac:chgData name="Ragnhild Halvorsrud" userId="917ea340-fd63-490f-a7db-68428d24cf32" providerId="ADAL" clId="{3F26B701-AADC-4668-AAA4-FB7BA2B947B1}" dt="2020-06-19T17:20:46.582" v="16410" actId="790"/>
          <ac:spMkLst>
            <pc:docMk/>
            <pc:sldMk cId="2858277977" sldId="523"/>
            <ac:spMk id="1826" creationId="{13A18651-87BC-49F5-BB41-74CB64C7D011}"/>
          </ac:spMkLst>
        </pc:spChg>
        <pc:spChg chg="mod">
          <ac:chgData name="Ragnhild Halvorsrud" userId="917ea340-fd63-490f-a7db-68428d24cf32" providerId="ADAL" clId="{3F26B701-AADC-4668-AAA4-FB7BA2B947B1}" dt="2020-06-19T17:20:46.584" v="16411" actId="790"/>
          <ac:spMkLst>
            <pc:docMk/>
            <pc:sldMk cId="2858277977" sldId="523"/>
            <ac:spMk id="1827" creationId="{A50B263C-A83A-4ABD-898F-619E30F5BB37}"/>
          </ac:spMkLst>
        </pc:spChg>
        <pc:spChg chg="mod">
          <ac:chgData name="Ragnhild Halvorsrud" userId="917ea340-fd63-490f-a7db-68428d24cf32" providerId="ADAL" clId="{3F26B701-AADC-4668-AAA4-FB7BA2B947B1}" dt="2020-06-19T17:20:46.586" v="16412" actId="790"/>
          <ac:spMkLst>
            <pc:docMk/>
            <pc:sldMk cId="2858277977" sldId="523"/>
            <ac:spMk id="1828" creationId="{F2E73FAB-C049-4322-B1A9-5E6CC50061A0}"/>
          </ac:spMkLst>
        </pc:spChg>
        <pc:spChg chg="mod">
          <ac:chgData name="Ragnhild Halvorsrud" userId="917ea340-fd63-490f-a7db-68428d24cf32" providerId="ADAL" clId="{3F26B701-AADC-4668-AAA4-FB7BA2B947B1}" dt="2020-06-19T17:20:46.588" v="16413" actId="790"/>
          <ac:spMkLst>
            <pc:docMk/>
            <pc:sldMk cId="2858277977" sldId="523"/>
            <ac:spMk id="1830" creationId="{4A86F07B-4A49-4086-BC5A-5C5172C9970E}"/>
          </ac:spMkLst>
        </pc:spChg>
        <pc:spChg chg="mod">
          <ac:chgData name="Ragnhild Halvorsrud" userId="917ea340-fd63-490f-a7db-68428d24cf32" providerId="ADAL" clId="{3F26B701-AADC-4668-AAA4-FB7BA2B947B1}" dt="2020-06-19T17:20:46.589" v="16414" actId="790"/>
          <ac:spMkLst>
            <pc:docMk/>
            <pc:sldMk cId="2858277977" sldId="523"/>
            <ac:spMk id="1831" creationId="{FBE8A330-4C77-42A3-9B77-BB45924DBF59}"/>
          </ac:spMkLst>
        </pc:spChg>
        <pc:spChg chg="mod">
          <ac:chgData name="Ragnhild Halvorsrud" userId="917ea340-fd63-490f-a7db-68428d24cf32" providerId="ADAL" clId="{3F26B701-AADC-4668-AAA4-FB7BA2B947B1}" dt="2020-06-19T17:20:46.591" v="16415" actId="790"/>
          <ac:spMkLst>
            <pc:docMk/>
            <pc:sldMk cId="2858277977" sldId="523"/>
            <ac:spMk id="1832" creationId="{B3548104-CAAA-4F87-8CC3-360A2BE2B9A6}"/>
          </ac:spMkLst>
        </pc:spChg>
        <pc:spChg chg="mod">
          <ac:chgData name="Ragnhild Halvorsrud" userId="917ea340-fd63-490f-a7db-68428d24cf32" providerId="ADAL" clId="{3F26B701-AADC-4668-AAA4-FB7BA2B947B1}" dt="2020-06-19T17:20:46.593" v="16416" actId="790"/>
          <ac:spMkLst>
            <pc:docMk/>
            <pc:sldMk cId="2858277977" sldId="523"/>
            <ac:spMk id="1833" creationId="{74EAFF41-5096-450C-BA75-2B4DE1C7C8DF}"/>
          </ac:spMkLst>
        </pc:spChg>
        <pc:spChg chg="mod">
          <ac:chgData name="Ragnhild Halvorsrud" userId="917ea340-fd63-490f-a7db-68428d24cf32" providerId="ADAL" clId="{3F26B701-AADC-4668-AAA4-FB7BA2B947B1}" dt="2020-06-19T17:20:46.594" v="16417" actId="790"/>
          <ac:spMkLst>
            <pc:docMk/>
            <pc:sldMk cId="2858277977" sldId="523"/>
            <ac:spMk id="1834" creationId="{80C99F64-5CFD-43D9-9CD5-67E603AA5511}"/>
          </ac:spMkLst>
        </pc:spChg>
        <pc:spChg chg="mod">
          <ac:chgData name="Ragnhild Halvorsrud" userId="917ea340-fd63-490f-a7db-68428d24cf32" providerId="ADAL" clId="{3F26B701-AADC-4668-AAA4-FB7BA2B947B1}" dt="2020-06-19T17:20:46.596" v="16418" actId="790"/>
          <ac:spMkLst>
            <pc:docMk/>
            <pc:sldMk cId="2858277977" sldId="523"/>
            <ac:spMk id="1835" creationId="{F2EE76D5-B0E8-4B4B-99FA-4B51AA075509}"/>
          </ac:spMkLst>
        </pc:spChg>
        <pc:spChg chg="mod">
          <ac:chgData name="Ragnhild Halvorsrud" userId="917ea340-fd63-490f-a7db-68428d24cf32" providerId="ADAL" clId="{3F26B701-AADC-4668-AAA4-FB7BA2B947B1}" dt="2020-06-19T17:20:46.598" v="16419" actId="790"/>
          <ac:spMkLst>
            <pc:docMk/>
            <pc:sldMk cId="2858277977" sldId="523"/>
            <ac:spMk id="1837" creationId="{12A8F3ED-3B86-4296-A454-C185F83E667E}"/>
          </ac:spMkLst>
        </pc:spChg>
        <pc:spChg chg="mod">
          <ac:chgData name="Ragnhild Halvorsrud" userId="917ea340-fd63-490f-a7db-68428d24cf32" providerId="ADAL" clId="{3F26B701-AADC-4668-AAA4-FB7BA2B947B1}" dt="2020-06-19T17:20:46.600" v="16420" actId="790"/>
          <ac:spMkLst>
            <pc:docMk/>
            <pc:sldMk cId="2858277977" sldId="523"/>
            <ac:spMk id="1838" creationId="{A1452094-8388-4B47-8B05-FB31F720FBCC}"/>
          </ac:spMkLst>
        </pc:spChg>
        <pc:spChg chg="mod">
          <ac:chgData name="Ragnhild Halvorsrud" userId="917ea340-fd63-490f-a7db-68428d24cf32" providerId="ADAL" clId="{3F26B701-AADC-4668-AAA4-FB7BA2B947B1}" dt="2020-06-19T17:20:46.602" v="16421" actId="790"/>
          <ac:spMkLst>
            <pc:docMk/>
            <pc:sldMk cId="2858277977" sldId="523"/>
            <ac:spMk id="1839" creationId="{98B5C07A-0902-41B4-A8A2-DDDA6A4FE536}"/>
          </ac:spMkLst>
        </pc:spChg>
        <pc:spChg chg="mod">
          <ac:chgData name="Ragnhild Halvorsrud" userId="917ea340-fd63-490f-a7db-68428d24cf32" providerId="ADAL" clId="{3F26B701-AADC-4668-AAA4-FB7BA2B947B1}" dt="2020-06-19T17:20:46.603" v="16422" actId="790"/>
          <ac:spMkLst>
            <pc:docMk/>
            <pc:sldMk cId="2858277977" sldId="523"/>
            <ac:spMk id="1840" creationId="{F555FBCE-7B1C-4EF2-AB82-EAB1E9EC2593}"/>
          </ac:spMkLst>
        </pc:spChg>
        <pc:spChg chg="mod">
          <ac:chgData name="Ragnhild Halvorsrud" userId="917ea340-fd63-490f-a7db-68428d24cf32" providerId="ADAL" clId="{3F26B701-AADC-4668-AAA4-FB7BA2B947B1}" dt="2020-06-19T17:20:46.605" v="16423" actId="790"/>
          <ac:spMkLst>
            <pc:docMk/>
            <pc:sldMk cId="2858277977" sldId="523"/>
            <ac:spMk id="1841" creationId="{D0A4BF54-E860-4235-BFBA-AF6E47E44707}"/>
          </ac:spMkLst>
        </pc:spChg>
        <pc:spChg chg="mod">
          <ac:chgData name="Ragnhild Halvorsrud" userId="917ea340-fd63-490f-a7db-68428d24cf32" providerId="ADAL" clId="{3F26B701-AADC-4668-AAA4-FB7BA2B947B1}" dt="2020-06-19T17:20:46.607" v="16424" actId="790"/>
          <ac:spMkLst>
            <pc:docMk/>
            <pc:sldMk cId="2858277977" sldId="523"/>
            <ac:spMk id="1842" creationId="{87705AEA-AA34-4AB6-91A2-FDD492788067}"/>
          </ac:spMkLst>
        </pc:spChg>
        <pc:spChg chg="mod">
          <ac:chgData name="Ragnhild Halvorsrud" userId="917ea340-fd63-490f-a7db-68428d24cf32" providerId="ADAL" clId="{3F26B701-AADC-4668-AAA4-FB7BA2B947B1}" dt="2020-06-19T17:20:46.610" v="16425" actId="790"/>
          <ac:spMkLst>
            <pc:docMk/>
            <pc:sldMk cId="2858277977" sldId="523"/>
            <ac:spMk id="1844" creationId="{B62BB80E-19D6-4BDF-9A24-4756CFC75836}"/>
          </ac:spMkLst>
        </pc:spChg>
        <pc:spChg chg="mod">
          <ac:chgData name="Ragnhild Halvorsrud" userId="917ea340-fd63-490f-a7db-68428d24cf32" providerId="ADAL" clId="{3F26B701-AADC-4668-AAA4-FB7BA2B947B1}" dt="2020-06-19T17:20:46.612" v="16426" actId="790"/>
          <ac:spMkLst>
            <pc:docMk/>
            <pc:sldMk cId="2858277977" sldId="523"/>
            <ac:spMk id="1845" creationId="{89FCEF25-4B3E-4C99-817D-1B2B539B9FB3}"/>
          </ac:spMkLst>
        </pc:spChg>
        <pc:spChg chg="mod">
          <ac:chgData name="Ragnhild Halvorsrud" userId="917ea340-fd63-490f-a7db-68428d24cf32" providerId="ADAL" clId="{3F26B701-AADC-4668-AAA4-FB7BA2B947B1}" dt="2020-06-19T17:20:46.614" v="16427" actId="790"/>
          <ac:spMkLst>
            <pc:docMk/>
            <pc:sldMk cId="2858277977" sldId="523"/>
            <ac:spMk id="1846" creationId="{9431A7BF-7FF9-45AD-96C8-6D7F34C3E910}"/>
          </ac:spMkLst>
        </pc:spChg>
        <pc:spChg chg="mod">
          <ac:chgData name="Ragnhild Halvorsrud" userId="917ea340-fd63-490f-a7db-68428d24cf32" providerId="ADAL" clId="{3F26B701-AADC-4668-AAA4-FB7BA2B947B1}" dt="2020-06-19T17:20:46.616" v="16428" actId="790"/>
          <ac:spMkLst>
            <pc:docMk/>
            <pc:sldMk cId="2858277977" sldId="523"/>
            <ac:spMk id="1847" creationId="{085429D2-C893-4471-B274-C6D6B62CE9DB}"/>
          </ac:spMkLst>
        </pc:spChg>
        <pc:spChg chg="mod">
          <ac:chgData name="Ragnhild Halvorsrud" userId="917ea340-fd63-490f-a7db-68428d24cf32" providerId="ADAL" clId="{3F26B701-AADC-4668-AAA4-FB7BA2B947B1}" dt="2020-06-19T17:20:46.617" v="16429" actId="790"/>
          <ac:spMkLst>
            <pc:docMk/>
            <pc:sldMk cId="2858277977" sldId="523"/>
            <ac:spMk id="1848" creationId="{C7429C65-43E2-4C18-A0AD-AFF6B937F189}"/>
          </ac:spMkLst>
        </pc:spChg>
        <pc:spChg chg="mod">
          <ac:chgData name="Ragnhild Halvorsrud" userId="917ea340-fd63-490f-a7db-68428d24cf32" providerId="ADAL" clId="{3F26B701-AADC-4668-AAA4-FB7BA2B947B1}" dt="2020-06-19T17:20:46.619" v="16430" actId="790"/>
          <ac:spMkLst>
            <pc:docMk/>
            <pc:sldMk cId="2858277977" sldId="523"/>
            <ac:spMk id="1849" creationId="{7DE181A7-A956-4B28-917C-A03E170AB037}"/>
          </ac:spMkLst>
        </pc:spChg>
        <pc:spChg chg="mod">
          <ac:chgData name="Ragnhild Halvorsrud" userId="917ea340-fd63-490f-a7db-68428d24cf32" providerId="ADAL" clId="{3F26B701-AADC-4668-AAA4-FB7BA2B947B1}" dt="2020-06-19T17:20:46.621" v="16431" actId="790"/>
          <ac:spMkLst>
            <pc:docMk/>
            <pc:sldMk cId="2858277977" sldId="523"/>
            <ac:spMk id="1851" creationId="{99D64769-5921-4BB5-A95F-9B400988392E}"/>
          </ac:spMkLst>
        </pc:spChg>
        <pc:spChg chg="mod">
          <ac:chgData name="Ragnhild Halvorsrud" userId="917ea340-fd63-490f-a7db-68428d24cf32" providerId="ADAL" clId="{3F26B701-AADC-4668-AAA4-FB7BA2B947B1}" dt="2020-06-19T17:20:46.623" v="16432" actId="790"/>
          <ac:spMkLst>
            <pc:docMk/>
            <pc:sldMk cId="2858277977" sldId="523"/>
            <ac:spMk id="1852" creationId="{E90884A8-4C56-4696-BE5C-94784E7A9C85}"/>
          </ac:spMkLst>
        </pc:spChg>
        <pc:spChg chg="mod">
          <ac:chgData name="Ragnhild Halvorsrud" userId="917ea340-fd63-490f-a7db-68428d24cf32" providerId="ADAL" clId="{3F26B701-AADC-4668-AAA4-FB7BA2B947B1}" dt="2020-06-19T17:20:46.624" v="16433" actId="790"/>
          <ac:spMkLst>
            <pc:docMk/>
            <pc:sldMk cId="2858277977" sldId="523"/>
            <ac:spMk id="1853" creationId="{88B25F9B-AF6D-413A-8264-86F56BDB7127}"/>
          </ac:spMkLst>
        </pc:spChg>
        <pc:spChg chg="mod">
          <ac:chgData name="Ragnhild Halvorsrud" userId="917ea340-fd63-490f-a7db-68428d24cf32" providerId="ADAL" clId="{3F26B701-AADC-4668-AAA4-FB7BA2B947B1}" dt="2020-06-19T17:20:46.626" v="16434" actId="790"/>
          <ac:spMkLst>
            <pc:docMk/>
            <pc:sldMk cId="2858277977" sldId="523"/>
            <ac:spMk id="1854" creationId="{2478AF74-FBF6-43B5-B27F-5F2ABD478360}"/>
          </ac:spMkLst>
        </pc:spChg>
        <pc:spChg chg="mod">
          <ac:chgData name="Ragnhild Halvorsrud" userId="917ea340-fd63-490f-a7db-68428d24cf32" providerId="ADAL" clId="{3F26B701-AADC-4668-AAA4-FB7BA2B947B1}" dt="2020-06-19T17:20:46.628" v="16435" actId="790"/>
          <ac:spMkLst>
            <pc:docMk/>
            <pc:sldMk cId="2858277977" sldId="523"/>
            <ac:spMk id="1855" creationId="{36DEC0CD-8DF3-4C23-852A-6F09429FA5BB}"/>
          </ac:spMkLst>
        </pc:spChg>
        <pc:spChg chg="mod">
          <ac:chgData name="Ragnhild Halvorsrud" userId="917ea340-fd63-490f-a7db-68428d24cf32" providerId="ADAL" clId="{3F26B701-AADC-4668-AAA4-FB7BA2B947B1}" dt="2020-06-19T17:20:46.629" v="16436" actId="790"/>
          <ac:spMkLst>
            <pc:docMk/>
            <pc:sldMk cId="2858277977" sldId="523"/>
            <ac:spMk id="1856" creationId="{E4C10C31-0A0C-4582-BB3E-992804D751FD}"/>
          </ac:spMkLst>
        </pc:spChg>
        <pc:spChg chg="mod">
          <ac:chgData name="Ragnhild Halvorsrud" userId="917ea340-fd63-490f-a7db-68428d24cf32" providerId="ADAL" clId="{3F26B701-AADC-4668-AAA4-FB7BA2B947B1}" dt="2020-06-19T17:20:46.631" v="16437" actId="790"/>
          <ac:spMkLst>
            <pc:docMk/>
            <pc:sldMk cId="2858277977" sldId="523"/>
            <ac:spMk id="1857" creationId="{C0C2B968-F374-424C-9358-49C9C6D3C1A5}"/>
          </ac:spMkLst>
        </pc:spChg>
        <pc:spChg chg="mod">
          <ac:chgData name="Ragnhild Halvorsrud" userId="917ea340-fd63-490f-a7db-68428d24cf32" providerId="ADAL" clId="{3F26B701-AADC-4668-AAA4-FB7BA2B947B1}" dt="2020-06-19T17:20:46.633" v="16438" actId="790"/>
          <ac:spMkLst>
            <pc:docMk/>
            <pc:sldMk cId="2858277977" sldId="523"/>
            <ac:spMk id="1858" creationId="{0C4CDB6A-4229-4897-8DE5-1ACF7D2BDBD6}"/>
          </ac:spMkLst>
        </pc:spChg>
        <pc:spChg chg="mod">
          <ac:chgData name="Ragnhild Halvorsrud" userId="917ea340-fd63-490f-a7db-68428d24cf32" providerId="ADAL" clId="{3F26B701-AADC-4668-AAA4-FB7BA2B947B1}" dt="2020-06-19T17:20:46.635" v="16439" actId="790"/>
          <ac:spMkLst>
            <pc:docMk/>
            <pc:sldMk cId="2858277977" sldId="523"/>
            <ac:spMk id="1859" creationId="{A8BA3192-5897-4610-A8EC-3F680A5D381C}"/>
          </ac:spMkLst>
        </pc:spChg>
        <pc:spChg chg="mod">
          <ac:chgData name="Ragnhild Halvorsrud" userId="917ea340-fd63-490f-a7db-68428d24cf32" providerId="ADAL" clId="{3F26B701-AADC-4668-AAA4-FB7BA2B947B1}" dt="2020-06-19T17:20:46.636" v="16440" actId="790"/>
          <ac:spMkLst>
            <pc:docMk/>
            <pc:sldMk cId="2858277977" sldId="523"/>
            <ac:spMk id="1860" creationId="{F6F3ECEE-F060-4DD2-9F55-F8F2D29246EC}"/>
          </ac:spMkLst>
        </pc:spChg>
        <pc:spChg chg="mod">
          <ac:chgData name="Ragnhild Halvorsrud" userId="917ea340-fd63-490f-a7db-68428d24cf32" providerId="ADAL" clId="{3F26B701-AADC-4668-AAA4-FB7BA2B947B1}" dt="2020-06-19T17:20:46.638" v="16441" actId="790"/>
          <ac:spMkLst>
            <pc:docMk/>
            <pc:sldMk cId="2858277977" sldId="523"/>
            <ac:spMk id="1861" creationId="{B5F35C68-EC39-4D75-BCC7-E23C8E41AE6D}"/>
          </ac:spMkLst>
        </pc:spChg>
        <pc:spChg chg="mod">
          <ac:chgData name="Ragnhild Halvorsrud" userId="917ea340-fd63-490f-a7db-68428d24cf32" providerId="ADAL" clId="{3F26B701-AADC-4668-AAA4-FB7BA2B947B1}" dt="2020-06-19T17:20:46.731" v="16490" actId="790"/>
          <ac:spMkLst>
            <pc:docMk/>
            <pc:sldMk cId="2858277977" sldId="523"/>
            <ac:spMk id="1873" creationId="{E0742927-1CC8-4ADC-9DD4-5EAD3300026A}"/>
          </ac:spMkLst>
        </pc:spChg>
        <pc:spChg chg="mod">
          <ac:chgData name="Ragnhild Halvorsrud" userId="917ea340-fd63-490f-a7db-68428d24cf32" providerId="ADAL" clId="{3F26B701-AADC-4668-AAA4-FB7BA2B947B1}" dt="2020-06-19T17:20:46.733" v="16491" actId="790"/>
          <ac:spMkLst>
            <pc:docMk/>
            <pc:sldMk cId="2858277977" sldId="523"/>
            <ac:spMk id="1874" creationId="{68BEB3C4-87A5-4ACC-AF2B-B9BD93D6D32F}"/>
          </ac:spMkLst>
        </pc:spChg>
        <pc:spChg chg="mod">
          <ac:chgData name="Ragnhild Halvorsrud" userId="917ea340-fd63-490f-a7db-68428d24cf32" providerId="ADAL" clId="{3F26B701-AADC-4668-AAA4-FB7BA2B947B1}" dt="2020-06-19T17:20:46.734" v="16492" actId="790"/>
          <ac:spMkLst>
            <pc:docMk/>
            <pc:sldMk cId="2858277977" sldId="523"/>
            <ac:spMk id="1875" creationId="{A5FB9B56-9FC1-409A-AF22-EA68B9ED165A}"/>
          </ac:spMkLst>
        </pc:spChg>
        <pc:spChg chg="mod">
          <ac:chgData name="Ragnhild Halvorsrud" userId="917ea340-fd63-490f-a7db-68428d24cf32" providerId="ADAL" clId="{3F26B701-AADC-4668-AAA4-FB7BA2B947B1}" dt="2020-06-19T17:20:46.736" v="16493" actId="790"/>
          <ac:spMkLst>
            <pc:docMk/>
            <pc:sldMk cId="2858277977" sldId="523"/>
            <ac:spMk id="1876" creationId="{42560089-0D9E-4DCE-83BA-FA789AA17126}"/>
          </ac:spMkLst>
        </pc:spChg>
        <pc:spChg chg="mod">
          <ac:chgData name="Ragnhild Halvorsrud" userId="917ea340-fd63-490f-a7db-68428d24cf32" providerId="ADAL" clId="{3F26B701-AADC-4668-AAA4-FB7BA2B947B1}" dt="2020-06-19T17:20:46.738" v="16494" actId="790"/>
          <ac:spMkLst>
            <pc:docMk/>
            <pc:sldMk cId="2858277977" sldId="523"/>
            <ac:spMk id="1877" creationId="{98E7F9C0-CED4-44E2-B370-53F6458AEFD4}"/>
          </ac:spMkLst>
        </pc:spChg>
        <pc:spChg chg="mod">
          <ac:chgData name="Ragnhild Halvorsrud" userId="917ea340-fd63-490f-a7db-68428d24cf32" providerId="ADAL" clId="{3F26B701-AADC-4668-AAA4-FB7BA2B947B1}" dt="2020-06-19T17:20:46.739" v="16495" actId="790"/>
          <ac:spMkLst>
            <pc:docMk/>
            <pc:sldMk cId="2858277977" sldId="523"/>
            <ac:spMk id="1879" creationId="{5BD2720A-D5A7-42D6-8C93-149829E019A3}"/>
          </ac:spMkLst>
        </pc:spChg>
        <pc:spChg chg="mod">
          <ac:chgData name="Ragnhild Halvorsrud" userId="917ea340-fd63-490f-a7db-68428d24cf32" providerId="ADAL" clId="{3F26B701-AADC-4668-AAA4-FB7BA2B947B1}" dt="2020-06-19T17:20:46.741" v="16496" actId="790"/>
          <ac:spMkLst>
            <pc:docMk/>
            <pc:sldMk cId="2858277977" sldId="523"/>
            <ac:spMk id="1880" creationId="{D77E0A4E-2F8C-46AC-A3E8-44A5083A3744}"/>
          </ac:spMkLst>
        </pc:spChg>
        <pc:spChg chg="mod">
          <ac:chgData name="Ragnhild Halvorsrud" userId="917ea340-fd63-490f-a7db-68428d24cf32" providerId="ADAL" clId="{3F26B701-AADC-4668-AAA4-FB7BA2B947B1}" dt="2020-06-19T17:20:46.743" v="16497" actId="790"/>
          <ac:spMkLst>
            <pc:docMk/>
            <pc:sldMk cId="2858277977" sldId="523"/>
            <ac:spMk id="1881" creationId="{38DC9575-CCE1-47FB-9E97-139E21C31CF7}"/>
          </ac:spMkLst>
        </pc:spChg>
        <pc:spChg chg="mod">
          <ac:chgData name="Ragnhild Halvorsrud" userId="917ea340-fd63-490f-a7db-68428d24cf32" providerId="ADAL" clId="{3F26B701-AADC-4668-AAA4-FB7BA2B947B1}" dt="2020-06-19T17:20:46.744" v="16498" actId="790"/>
          <ac:spMkLst>
            <pc:docMk/>
            <pc:sldMk cId="2858277977" sldId="523"/>
            <ac:spMk id="1882" creationId="{6F9DB253-6CD7-4D32-9AAD-AD775ECC4143}"/>
          </ac:spMkLst>
        </pc:spChg>
        <pc:spChg chg="mod">
          <ac:chgData name="Ragnhild Halvorsrud" userId="917ea340-fd63-490f-a7db-68428d24cf32" providerId="ADAL" clId="{3F26B701-AADC-4668-AAA4-FB7BA2B947B1}" dt="2020-06-19T17:20:46.746" v="16499" actId="790"/>
          <ac:spMkLst>
            <pc:docMk/>
            <pc:sldMk cId="2858277977" sldId="523"/>
            <ac:spMk id="1883" creationId="{A05F62F5-3EAD-4565-860A-25606DAF08DF}"/>
          </ac:spMkLst>
        </pc:spChg>
        <pc:spChg chg="mod">
          <ac:chgData name="Ragnhild Halvorsrud" userId="917ea340-fd63-490f-a7db-68428d24cf32" providerId="ADAL" clId="{3F26B701-AADC-4668-AAA4-FB7BA2B947B1}" dt="2020-06-19T17:20:46.748" v="16500" actId="790"/>
          <ac:spMkLst>
            <pc:docMk/>
            <pc:sldMk cId="2858277977" sldId="523"/>
            <ac:spMk id="1885" creationId="{449B8F0C-7C22-415B-B1BB-F070395ECCA8}"/>
          </ac:spMkLst>
        </pc:spChg>
        <pc:spChg chg="mod">
          <ac:chgData name="Ragnhild Halvorsrud" userId="917ea340-fd63-490f-a7db-68428d24cf32" providerId="ADAL" clId="{3F26B701-AADC-4668-AAA4-FB7BA2B947B1}" dt="2020-06-19T17:20:46.750" v="16501" actId="790"/>
          <ac:spMkLst>
            <pc:docMk/>
            <pc:sldMk cId="2858277977" sldId="523"/>
            <ac:spMk id="1886" creationId="{0FC9ACF9-8032-4213-B257-ADEED30A3BC8}"/>
          </ac:spMkLst>
        </pc:spChg>
        <pc:spChg chg="mod">
          <ac:chgData name="Ragnhild Halvorsrud" userId="917ea340-fd63-490f-a7db-68428d24cf32" providerId="ADAL" clId="{3F26B701-AADC-4668-AAA4-FB7BA2B947B1}" dt="2020-06-19T17:20:46.751" v="16502" actId="790"/>
          <ac:spMkLst>
            <pc:docMk/>
            <pc:sldMk cId="2858277977" sldId="523"/>
            <ac:spMk id="1887" creationId="{AC9B2562-4985-4A08-995A-AD38DF7A432E}"/>
          </ac:spMkLst>
        </pc:spChg>
        <pc:spChg chg="mod">
          <ac:chgData name="Ragnhild Halvorsrud" userId="917ea340-fd63-490f-a7db-68428d24cf32" providerId="ADAL" clId="{3F26B701-AADC-4668-AAA4-FB7BA2B947B1}" dt="2020-06-19T17:20:46.753" v="16503" actId="790"/>
          <ac:spMkLst>
            <pc:docMk/>
            <pc:sldMk cId="2858277977" sldId="523"/>
            <ac:spMk id="1888" creationId="{0417C61E-88D0-4FE2-A1AA-416C8B2DEF3B}"/>
          </ac:spMkLst>
        </pc:spChg>
        <pc:spChg chg="mod">
          <ac:chgData name="Ragnhild Halvorsrud" userId="917ea340-fd63-490f-a7db-68428d24cf32" providerId="ADAL" clId="{3F26B701-AADC-4668-AAA4-FB7BA2B947B1}" dt="2020-06-19T17:20:46.755" v="16504" actId="790"/>
          <ac:spMkLst>
            <pc:docMk/>
            <pc:sldMk cId="2858277977" sldId="523"/>
            <ac:spMk id="1889" creationId="{11F64C31-5D71-4D6C-BFDC-270BB157F6C7}"/>
          </ac:spMkLst>
        </pc:spChg>
        <pc:spChg chg="mod">
          <ac:chgData name="Ragnhild Halvorsrud" userId="917ea340-fd63-490f-a7db-68428d24cf32" providerId="ADAL" clId="{3F26B701-AADC-4668-AAA4-FB7BA2B947B1}" dt="2020-06-19T17:20:46.757" v="16505" actId="790"/>
          <ac:spMkLst>
            <pc:docMk/>
            <pc:sldMk cId="2858277977" sldId="523"/>
            <ac:spMk id="1891" creationId="{48BFE854-0BF0-41A8-9E6F-6B98E8C5D607}"/>
          </ac:spMkLst>
        </pc:spChg>
        <pc:spChg chg="mod">
          <ac:chgData name="Ragnhild Halvorsrud" userId="917ea340-fd63-490f-a7db-68428d24cf32" providerId="ADAL" clId="{3F26B701-AADC-4668-AAA4-FB7BA2B947B1}" dt="2020-06-19T17:20:46.759" v="16506" actId="790"/>
          <ac:spMkLst>
            <pc:docMk/>
            <pc:sldMk cId="2858277977" sldId="523"/>
            <ac:spMk id="1892" creationId="{2A2B3EBA-1AE8-4ED1-8028-CE36A315507B}"/>
          </ac:spMkLst>
        </pc:spChg>
        <pc:spChg chg="mod">
          <ac:chgData name="Ragnhild Halvorsrud" userId="917ea340-fd63-490f-a7db-68428d24cf32" providerId="ADAL" clId="{3F26B701-AADC-4668-AAA4-FB7BA2B947B1}" dt="2020-06-19T17:20:46.760" v="16507" actId="790"/>
          <ac:spMkLst>
            <pc:docMk/>
            <pc:sldMk cId="2858277977" sldId="523"/>
            <ac:spMk id="1893" creationId="{F3B89FD8-1015-44EA-B709-6D2D3AA3B1DE}"/>
          </ac:spMkLst>
        </pc:spChg>
        <pc:spChg chg="mod">
          <ac:chgData name="Ragnhild Halvorsrud" userId="917ea340-fd63-490f-a7db-68428d24cf32" providerId="ADAL" clId="{3F26B701-AADC-4668-AAA4-FB7BA2B947B1}" dt="2020-06-19T17:20:46.762" v="16508" actId="790"/>
          <ac:spMkLst>
            <pc:docMk/>
            <pc:sldMk cId="2858277977" sldId="523"/>
            <ac:spMk id="1894" creationId="{66F992B0-6062-4310-B1F2-0C326B1F3101}"/>
          </ac:spMkLst>
        </pc:spChg>
        <pc:spChg chg="mod">
          <ac:chgData name="Ragnhild Halvorsrud" userId="917ea340-fd63-490f-a7db-68428d24cf32" providerId="ADAL" clId="{3F26B701-AADC-4668-AAA4-FB7BA2B947B1}" dt="2020-06-19T17:20:46.764" v="16509" actId="790"/>
          <ac:spMkLst>
            <pc:docMk/>
            <pc:sldMk cId="2858277977" sldId="523"/>
            <ac:spMk id="1895" creationId="{2CD1BC3A-965E-4234-8C71-7205126B5262}"/>
          </ac:spMkLst>
        </pc:spChg>
        <pc:spChg chg="mod">
          <ac:chgData name="Ragnhild Halvorsrud" userId="917ea340-fd63-490f-a7db-68428d24cf32" providerId="ADAL" clId="{3F26B701-AADC-4668-AAA4-FB7BA2B947B1}" dt="2020-06-19T17:20:46.765" v="16510" actId="790"/>
          <ac:spMkLst>
            <pc:docMk/>
            <pc:sldMk cId="2858277977" sldId="523"/>
            <ac:spMk id="1896" creationId="{51FB2BA8-23DF-4756-95CF-1ABD2B54FAE9}"/>
          </ac:spMkLst>
        </pc:spChg>
        <pc:spChg chg="mod">
          <ac:chgData name="Ragnhild Halvorsrud" userId="917ea340-fd63-490f-a7db-68428d24cf32" providerId="ADAL" clId="{3F26B701-AADC-4668-AAA4-FB7BA2B947B1}" dt="2020-06-19T17:20:46.767" v="16511" actId="790"/>
          <ac:spMkLst>
            <pc:docMk/>
            <pc:sldMk cId="2858277977" sldId="523"/>
            <ac:spMk id="1897" creationId="{248EB943-8700-4EFD-A5CA-594F2F02EE2F}"/>
          </ac:spMkLst>
        </pc:spChg>
        <pc:spChg chg="mod">
          <ac:chgData name="Ragnhild Halvorsrud" userId="917ea340-fd63-490f-a7db-68428d24cf32" providerId="ADAL" clId="{3F26B701-AADC-4668-AAA4-FB7BA2B947B1}" dt="2020-06-19T17:20:46.769" v="16512" actId="790"/>
          <ac:spMkLst>
            <pc:docMk/>
            <pc:sldMk cId="2858277977" sldId="523"/>
            <ac:spMk id="1898" creationId="{C9908F9B-8F34-4583-AAEE-B46E8F444F8C}"/>
          </ac:spMkLst>
        </pc:spChg>
        <pc:spChg chg="mod">
          <ac:chgData name="Ragnhild Halvorsrud" userId="917ea340-fd63-490f-a7db-68428d24cf32" providerId="ADAL" clId="{3F26B701-AADC-4668-AAA4-FB7BA2B947B1}" dt="2020-06-19T17:20:46.771" v="16513" actId="790"/>
          <ac:spMkLst>
            <pc:docMk/>
            <pc:sldMk cId="2858277977" sldId="523"/>
            <ac:spMk id="1899" creationId="{7E6CB0FF-8990-4ABD-9A45-4235316DE64E}"/>
          </ac:spMkLst>
        </pc:spChg>
        <pc:spChg chg="mod">
          <ac:chgData name="Ragnhild Halvorsrud" userId="917ea340-fd63-490f-a7db-68428d24cf32" providerId="ADAL" clId="{3F26B701-AADC-4668-AAA4-FB7BA2B947B1}" dt="2020-06-19T17:20:46.774" v="16514" actId="790"/>
          <ac:spMkLst>
            <pc:docMk/>
            <pc:sldMk cId="2858277977" sldId="523"/>
            <ac:spMk id="1907" creationId="{4F8E1829-7F7E-47EF-8581-E52C00E4037F}"/>
          </ac:spMkLst>
        </pc:spChg>
        <pc:spChg chg="mod">
          <ac:chgData name="Ragnhild Halvorsrud" userId="917ea340-fd63-490f-a7db-68428d24cf32" providerId="ADAL" clId="{3F26B701-AADC-4668-AAA4-FB7BA2B947B1}" dt="2020-06-19T17:20:46.776" v="16515" actId="790"/>
          <ac:spMkLst>
            <pc:docMk/>
            <pc:sldMk cId="2858277977" sldId="523"/>
            <ac:spMk id="1909" creationId="{C3862399-BBA6-440D-BAF9-F7F3632C4E60}"/>
          </ac:spMkLst>
        </pc:spChg>
        <pc:spChg chg="mod">
          <ac:chgData name="Ragnhild Halvorsrud" userId="917ea340-fd63-490f-a7db-68428d24cf32" providerId="ADAL" clId="{3F26B701-AADC-4668-AAA4-FB7BA2B947B1}" dt="2020-06-19T17:20:46.779" v="16516" actId="790"/>
          <ac:spMkLst>
            <pc:docMk/>
            <pc:sldMk cId="2858277977" sldId="523"/>
            <ac:spMk id="1912" creationId="{697E3F84-F1C5-40A8-9FD4-88B050F93213}"/>
          </ac:spMkLst>
        </pc:spChg>
        <pc:spChg chg="mod">
          <ac:chgData name="Ragnhild Halvorsrud" userId="917ea340-fd63-490f-a7db-68428d24cf32" providerId="ADAL" clId="{3F26B701-AADC-4668-AAA4-FB7BA2B947B1}" dt="2020-06-19T17:20:46.780" v="16517" actId="790"/>
          <ac:spMkLst>
            <pc:docMk/>
            <pc:sldMk cId="2858277977" sldId="523"/>
            <ac:spMk id="1913" creationId="{987887CC-BE40-48D7-A103-74AC637B9936}"/>
          </ac:spMkLst>
        </pc:spChg>
        <pc:spChg chg="mod">
          <ac:chgData name="Ragnhild Halvorsrud" userId="917ea340-fd63-490f-a7db-68428d24cf32" providerId="ADAL" clId="{3F26B701-AADC-4668-AAA4-FB7BA2B947B1}" dt="2020-06-19T17:20:46.782" v="16518" actId="790"/>
          <ac:spMkLst>
            <pc:docMk/>
            <pc:sldMk cId="2858277977" sldId="523"/>
            <ac:spMk id="1916" creationId="{EAFB482D-98A3-4A10-A0FF-E23EDC6B8A4F}"/>
          </ac:spMkLst>
        </pc:spChg>
        <pc:spChg chg="mod">
          <ac:chgData name="Ragnhild Halvorsrud" userId="917ea340-fd63-490f-a7db-68428d24cf32" providerId="ADAL" clId="{3F26B701-AADC-4668-AAA4-FB7BA2B947B1}" dt="2020-06-19T17:20:46.784" v="16519" actId="790"/>
          <ac:spMkLst>
            <pc:docMk/>
            <pc:sldMk cId="2858277977" sldId="523"/>
            <ac:spMk id="1917" creationId="{9AF80270-9380-444D-A095-4054F6301175}"/>
          </ac:spMkLst>
        </pc:spChg>
        <pc:spChg chg="mod">
          <ac:chgData name="Ragnhild Halvorsrud" userId="917ea340-fd63-490f-a7db-68428d24cf32" providerId="ADAL" clId="{3F26B701-AADC-4668-AAA4-FB7BA2B947B1}" dt="2020-06-19T17:20:46.786" v="16520" actId="790"/>
          <ac:spMkLst>
            <pc:docMk/>
            <pc:sldMk cId="2858277977" sldId="523"/>
            <ac:spMk id="1919" creationId="{4AFD7C99-9321-4A86-9E05-65D66C093A59}"/>
          </ac:spMkLst>
        </pc:spChg>
        <pc:spChg chg="mod">
          <ac:chgData name="Ragnhild Halvorsrud" userId="917ea340-fd63-490f-a7db-68428d24cf32" providerId="ADAL" clId="{3F26B701-AADC-4668-AAA4-FB7BA2B947B1}" dt="2020-06-19T17:20:46.788" v="16521" actId="790"/>
          <ac:spMkLst>
            <pc:docMk/>
            <pc:sldMk cId="2858277977" sldId="523"/>
            <ac:spMk id="1922" creationId="{3AC3554C-99E7-47B8-A65A-CBEE369CEEB7}"/>
          </ac:spMkLst>
        </pc:spChg>
        <pc:spChg chg="mod">
          <ac:chgData name="Ragnhild Halvorsrud" userId="917ea340-fd63-490f-a7db-68428d24cf32" providerId="ADAL" clId="{3F26B701-AADC-4668-AAA4-FB7BA2B947B1}" dt="2020-06-19T17:20:46.790" v="16522" actId="790"/>
          <ac:spMkLst>
            <pc:docMk/>
            <pc:sldMk cId="2858277977" sldId="523"/>
            <ac:spMk id="1923" creationId="{75B3550E-DD14-4302-83C3-BB6D0006C7CE}"/>
          </ac:spMkLst>
        </pc:spChg>
        <pc:spChg chg="mod">
          <ac:chgData name="Ragnhild Halvorsrud" userId="917ea340-fd63-490f-a7db-68428d24cf32" providerId="ADAL" clId="{3F26B701-AADC-4668-AAA4-FB7BA2B947B1}" dt="2020-06-19T17:20:46.792" v="16523" actId="790"/>
          <ac:spMkLst>
            <pc:docMk/>
            <pc:sldMk cId="2858277977" sldId="523"/>
            <ac:spMk id="1924" creationId="{CFF11CF3-CCF1-4C97-B88A-B73CA6690AAB}"/>
          </ac:spMkLst>
        </pc:spChg>
        <pc:spChg chg="mod">
          <ac:chgData name="Ragnhild Halvorsrud" userId="917ea340-fd63-490f-a7db-68428d24cf32" providerId="ADAL" clId="{3F26B701-AADC-4668-AAA4-FB7BA2B947B1}" dt="2020-06-19T17:20:46.794" v="16524" actId="790"/>
          <ac:spMkLst>
            <pc:docMk/>
            <pc:sldMk cId="2858277977" sldId="523"/>
            <ac:spMk id="1925" creationId="{01F41E8F-2AD7-4313-AE8E-1B855AF37B1C}"/>
          </ac:spMkLst>
        </pc:spChg>
        <pc:spChg chg="mod">
          <ac:chgData name="Ragnhild Halvorsrud" userId="917ea340-fd63-490f-a7db-68428d24cf32" providerId="ADAL" clId="{3F26B701-AADC-4668-AAA4-FB7BA2B947B1}" dt="2020-06-19T17:20:46.796" v="16525" actId="790"/>
          <ac:spMkLst>
            <pc:docMk/>
            <pc:sldMk cId="2858277977" sldId="523"/>
            <ac:spMk id="1930" creationId="{79F60186-2289-47E7-916A-E1CF67F30888}"/>
          </ac:spMkLst>
        </pc:spChg>
        <pc:spChg chg="mod">
          <ac:chgData name="Ragnhild Halvorsrud" userId="917ea340-fd63-490f-a7db-68428d24cf32" providerId="ADAL" clId="{3F26B701-AADC-4668-AAA4-FB7BA2B947B1}" dt="2020-06-19T17:20:46.798" v="16526" actId="790"/>
          <ac:spMkLst>
            <pc:docMk/>
            <pc:sldMk cId="2858277977" sldId="523"/>
            <ac:spMk id="1932" creationId="{566B9590-74B9-404C-89B4-3FB322AFEE8B}"/>
          </ac:spMkLst>
        </pc:spChg>
        <pc:spChg chg="mod">
          <ac:chgData name="Ragnhild Halvorsrud" userId="917ea340-fd63-490f-a7db-68428d24cf32" providerId="ADAL" clId="{3F26B701-AADC-4668-AAA4-FB7BA2B947B1}" dt="2020-06-19T17:20:46.800" v="16527" actId="790"/>
          <ac:spMkLst>
            <pc:docMk/>
            <pc:sldMk cId="2858277977" sldId="523"/>
            <ac:spMk id="1935" creationId="{77B2F231-8128-4705-BCBD-9EDCABA70D3B}"/>
          </ac:spMkLst>
        </pc:spChg>
        <pc:spChg chg="mod">
          <ac:chgData name="Ragnhild Halvorsrud" userId="917ea340-fd63-490f-a7db-68428d24cf32" providerId="ADAL" clId="{3F26B701-AADC-4668-AAA4-FB7BA2B947B1}" dt="2020-06-19T17:20:46.802" v="16528" actId="790"/>
          <ac:spMkLst>
            <pc:docMk/>
            <pc:sldMk cId="2858277977" sldId="523"/>
            <ac:spMk id="1936" creationId="{425E5A31-3557-4C00-895B-583085549C29}"/>
          </ac:spMkLst>
        </pc:spChg>
        <pc:spChg chg="mod">
          <ac:chgData name="Ragnhild Halvorsrud" userId="917ea340-fd63-490f-a7db-68428d24cf32" providerId="ADAL" clId="{3F26B701-AADC-4668-AAA4-FB7BA2B947B1}" dt="2020-06-19T17:20:46.803" v="16529" actId="790"/>
          <ac:spMkLst>
            <pc:docMk/>
            <pc:sldMk cId="2858277977" sldId="523"/>
            <ac:spMk id="1937" creationId="{BAF5FB3B-1BAA-4A19-A294-275B62F17ED9}"/>
          </ac:spMkLst>
        </pc:spChg>
        <pc:spChg chg="mod">
          <ac:chgData name="Ragnhild Halvorsrud" userId="917ea340-fd63-490f-a7db-68428d24cf32" providerId="ADAL" clId="{3F26B701-AADC-4668-AAA4-FB7BA2B947B1}" dt="2020-06-19T17:20:46.805" v="16530" actId="790"/>
          <ac:spMkLst>
            <pc:docMk/>
            <pc:sldMk cId="2858277977" sldId="523"/>
            <ac:spMk id="1939" creationId="{A6CF1ECE-FE29-4EFA-A3C8-FC999EDF9D51}"/>
          </ac:spMkLst>
        </pc:spChg>
        <pc:spChg chg="mod">
          <ac:chgData name="Ragnhild Halvorsrud" userId="917ea340-fd63-490f-a7db-68428d24cf32" providerId="ADAL" clId="{3F26B701-AADC-4668-AAA4-FB7BA2B947B1}" dt="2020-06-19T17:20:46.807" v="16531" actId="790"/>
          <ac:spMkLst>
            <pc:docMk/>
            <pc:sldMk cId="2858277977" sldId="523"/>
            <ac:spMk id="1940" creationId="{801C43B4-8EE0-40FA-9D5C-D42F45D208E8}"/>
          </ac:spMkLst>
        </pc:spChg>
        <pc:spChg chg="mod">
          <ac:chgData name="Ragnhild Halvorsrud" userId="917ea340-fd63-490f-a7db-68428d24cf32" providerId="ADAL" clId="{3F26B701-AADC-4668-AAA4-FB7BA2B947B1}" dt="2020-06-19T17:20:46.809" v="16532" actId="790"/>
          <ac:spMkLst>
            <pc:docMk/>
            <pc:sldMk cId="2858277977" sldId="523"/>
            <ac:spMk id="1941" creationId="{5518AA36-02FE-47A2-A0A9-0D62CE2AC932}"/>
          </ac:spMkLst>
        </pc:spChg>
        <pc:spChg chg="mod">
          <ac:chgData name="Ragnhild Halvorsrud" userId="917ea340-fd63-490f-a7db-68428d24cf32" providerId="ADAL" clId="{3F26B701-AADC-4668-AAA4-FB7BA2B947B1}" dt="2020-06-19T17:20:46.812" v="16533" actId="790"/>
          <ac:spMkLst>
            <pc:docMk/>
            <pc:sldMk cId="2858277977" sldId="523"/>
            <ac:spMk id="1945" creationId="{9554C25D-A4C8-49F5-AC2E-E39895FBC865}"/>
          </ac:spMkLst>
        </pc:spChg>
        <pc:spChg chg="mod">
          <ac:chgData name="Ragnhild Halvorsrud" userId="917ea340-fd63-490f-a7db-68428d24cf32" providerId="ADAL" clId="{3F26B701-AADC-4668-AAA4-FB7BA2B947B1}" dt="2020-06-19T17:20:46.814" v="16534" actId="790"/>
          <ac:spMkLst>
            <pc:docMk/>
            <pc:sldMk cId="2858277977" sldId="523"/>
            <ac:spMk id="1946" creationId="{47568839-5CD8-4F98-8915-960EEFEF9FD1}"/>
          </ac:spMkLst>
        </pc:spChg>
        <pc:spChg chg="mod">
          <ac:chgData name="Ragnhild Halvorsrud" userId="917ea340-fd63-490f-a7db-68428d24cf32" providerId="ADAL" clId="{3F26B701-AADC-4668-AAA4-FB7BA2B947B1}" dt="2020-06-19T17:20:46.817" v="16535" actId="790"/>
          <ac:spMkLst>
            <pc:docMk/>
            <pc:sldMk cId="2858277977" sldId="523"/>
            <ac:spMk id="1950" creationId="{C631118D-4AA9-4A18-B5C5-E16FBCB902A7}"/>
          </ac:spMkLst>
        </pc:spChg>
        <pc:spChg chg="mod">
          <ac:chgData name="Ragnhild Halvorsrud" userId="917ea340-fd63-490f-a7db-68428d24cf32" providerId="ADAL" clId="{3F26B701-AADC-4668-AAA4-FB7BA2B947B1}" dt="2020-06-19T17:20:46.820" v="16536" actId="790"/>
          <ac:spMkLst>
            <pc:docMk/>
            <pc:sldMk cId="2858277977" sldId="523"/>
            <ac:spMk id="1953" creationId="{0667E5FA-78A8-449C-A0E1-ED0EE67A6F63}"/>
          </ac:spMkLst>
        </pc:spChg>
        <pc:spChg chg="mod">
          <ac:chgData name="Ragnhild Halvorsrud" userId="917ea340-fd63-490f-a7db-68428d24cf32" providerId="ADAL" clId="{3F26B701-AADC-4668-AAA4-FB7BA2B947B1}" dt="2020-06-19T17:20:46.823" v="16537" actId="790"/>
          <ac:spMkLst>
            <pc:docMk/>
            <pc:sldMk cId="2858277977" sldId="523"/>
            <ac:spMk id="1955" creationId="{F9361307-1AE2-41A0-8CDC-D01428FDA351}"/>
          </ac:spMkLst>
        </pc:spChg>
        <pc:spChg chg="mod">
          <ac:chgData name="Ragnhild Halvorsrud" userId="917ea340-fd63-490f-a7db-68428d24cf32" providerId="ADAL" clId="{3F26B701-AADC-4668-AAA4-FB7BA2B947B1}" dt="2020-06-19T17:20:46.825" v="16538" actId="790"/>
          <ac:spMkLst>
            <pc:docMk/>
            <pc:sldMk cId="2858277977" sldId="523"/>
            <ac:spMk id="1956" creationId="{232FFAD8-5C86-4B7E-A5FE-A16B4737B87F}"/>
          </ac:spMkLst>
        </pc:spChg>
        <pc:spChg chg="mod">
          <ac:chgData name="Ragnhild Halvorsrud" userId="917ea340-fd63-490f-a7db-68428d24cf32" providerId="ADAL" clId="{3F26B701-AADC-4668-AAA4-FB7BA2B947B1}" dt="2020-06-19T17:20:46.827" v="16539" actId="790"/>
          <ac:spMkLst>
            <pc:docMk/>
            <pc:sldMk cId="2858277977" sldId="523"/>
            <ac:spMk id="1957" creationId="{3C1ABDB9-5ED5-4A1E-A4C6-C6A4EDB5E3AE}"/>
          </ac:spMkLst>
        </pc:spChg>
        <pc:spChg chg="mod">
          <ac:chgData name="Ragnhild Halvorsrud" userId="917ea340-fd63-490f-a7db-68428d24cf32" providerId="ADAL" clId="{3F26B701-AADC-4668-AAA4-FB7BA2B947B1}" dt="2020-06-19T17:20:46.829" v="16540" actId="790"/>
          <ac:spMkLst>
            <pc:docMk/>
            <pc:sldMk cId="2858277977" sldId="523"/>
            <ac:spMk id="1960" creationId="{3A9E5AB2-5D11-41AE-AA79-E8497AB17E2C}"/>
          </ac:spMkLst>
        </pc:spChg>
        <pc:spChg chg="mod">
          <ac:chgData name="Ragnhild Halvorsrud" userId="917ea340-fd63-490f-a7db-68428d24cf32" providerId="ADAL" clId="{3F26B701-AADC-4668-AAA4-FB7BA2B947B1}" dt="2020-06-19T17:20:46.831" v="16541" actId="790"/>
          <ac:spMkLst>
            <pc:docMk/>
            <pc:sldMk cId="2858277977" sldId="523"/>
            <ac:spMk id="1962" creationId="{C07678D4-6652-44FA-931F-54B7632E15A7}"/>
          </ac:spMkLst>
        </pc:spChg>
        <pc:spChg chg="mod">
          <ac:chgData name="Ragnhild Halvorsrud" userId="917ea340-fd63-490f-a7db-68428d24cf32" providerId="ADAL" clId="{3F26B701-AADC-4668-AAA4-FB7BA2B947B1}" dt="2020-06-19T17:20:46.833" v="16542" actId="790"/>
          <ac:spMkLst>
            <pc:docMk/>
            <pc:sldMk cId="2858277977" sldId="523"/>
            <ac:spMk id="1964" creationId="{5792BAA2-DD59-449F-8544-354BC0F87C1A}"/>
          </ac:spMkLst>
        </pc:spChg>
        <pc:spChg chg="mod">
          <ac:chgData name="Ragnhild Halvorsrud" userId="917ea340-fd63-490f-a7db-68428d24cf32" providerId="ADAL" clId="{3F26B701-AADC-4668-AAA4-FB7BA2B947B1}" dt="2020-06-19T17:20:46.835" v="16543" actId="790"/>
          <ac:spMkLst>
            <pc:docMk/>
            <pc:sldMk cId="2858277977" sldId="523"/>
            <ac:spMk id="1965" creationId="{36B9131E-F041-4E3B-8E79-12075F0A594D}"/>
          </ac:spMkLst>
        </pc:spChg>
        <pc:spChg chg="mod">
          <ac:chgData name="Ragnhild Halvorsrud" userId="917ea340-fd63-490f-a7db-68428d24cf32" providerId="ADAL" clId="{3F26B701-AADC-4668-AAA4-FB7BA2B947B1}" dt="2020-06-19T17:20:46.837" v="16544" actId="790"/>
          <ac:spMkLst>
            <pc:docMk/>
            <pc:sldMk cId="2858277977" sldId="523"/>
            <ac:spMk id="1966" creationId="{C7368C64-0628-435B-8301-187FC442D7C1}"/>
          </ac:spMkLst>
        </pc:spChg>
        <pc:spChg chg="mod">
          <ac:chgData name="Ragnhild Halvorsrud" userId="917ea340-fd63-490f-a7db-68428d24cf32" providerId="ADAL" clId="{3F26B701-AADC-4668-AAA4-FB7BA2B947B1}" dt="2020-06-19T17:20:46.838" v="16545" actId="790"/>
          <ac:spMkLst>
            <pc:docMk/>
            <pc:sldMk cId="2858277977" sldId="523"/>
            <ac:spMk id="1968" creationId="{BE514549-7D03-465D-816D-B580B57FB451}"/>
          </ac:spMkLst>
        </pc:spChg>
        <pc:spChg chg="mod">
          <ac:chgData name="Ragnhild Halvorsrud" userId="917ea340-fd63-490f-a7db-68428d24cf32" providerId="ADAL" clId="{3F26B701-AADC-4668-AAA4-FB7BA2B947B1}" dt="2020-06-19T17:20:46.841" v="16546" actId="790"/>
          <ac:spMkLst>
            <pc:docMk/>
            <pc:sldMk cId="2858277977" sldId="523"/>
            <ac:spMk id="1972" creationId="{79152F2F-FA4C-44EE-AA94-BC5B27715D9B}"/>
          </ac:spMkLst>
        </pc:spChg>
        <pc:spChg chg="mod">
          <ac:chgData name="Ragnhild Halvorsrud" userId="917ea340-fd63-490f-a7db-68428d24cf32" providerId="ADAL" clId="{3F26B701-AADC-4668-AAA4-FB7BA2B947B1}" dt="2020-06-19T17:20:46.842" v="16547" actId="790"/>
          <ac:spMkLst>
            <pc:docMk/>
            <pc:sldMk cId="2858277977" sldId="523"/>
            <ac:spMk id="1973" creationId="{6818B1FF-E107-4E34-A22C-E877EE46365F}"/>
          </ac:spMkLst>
        </pc:spChg>
        <pc:spChg chg="mod">
          <ac:chgData name="Ragnhild Halvorsrud" userId="917ea340-fd63-490f-a7db-68428d24cf32" providerId="ADAL" clId="{3F26B701-AADC-4668-AAA4-FB7BA2B947B1}" dt="2020-06-19T17:20:46.847" v="16548" actId="790"/>
          <ac:spMkLst>
            <pc:docMk/>
            <pc:sldMk cId="2858277977" sldId="523"/>
            <ac:spMk id="1985" creationId="{43A12735-36FB-4DB6-BD6B-52E6D5782B0E}"/>
          </ac:spMkLst>
        </pc:spChg>
        <pc:spChg chg="mod">
          <ac:chgData name="Ragnhild Halvorsrud" userId="917ea340-fd63-490f-a7db-68428d24cf32" providerId="ADAL" clId="{3F26B701-AADC-4668-AAA4-FB7BA2B947B1}" dt="2020-06-19T17:20:46.716" v="16482" actId="790"/>
          <ac:spMkLst>
            <pc:docMk/>
            <pc:sldMk cId="2858277977" sldId="523"/>
            <ac:spMk id="1987" creationId="{6C773EE9-DF84-4231-BA1C-C61AFF9EE146}"/>
          </ac:spMkLst>
        </pc:spChg>
        <pc:spChg chg="mod">
          <ac:chgData name="Ragnhild Halvorsrud" userId="917ea340-fd63-490f-a7db-68428d24cf32" providerId="ADAL" clId="{3F26B701-AADC-4668-AAA4-FB7BA2B947B1}" dt="2020-06-19T17:20:46.717" v="16483" actId="790"/>
          <ac:spMkLst>
            <pc:docMk/>
            <pc:sldMk cId="2858277977" sldId="523"/>
            <ac:spMk id="1988" creationId="{2694CEAD-8795-4CEF-9151-AAEC7455F9B5}"/>
          </ac:spMkLst>
        </pc:spChg>
        <pc:spChg chg="mod">
          <ac:chgData name="Ragnhild Halvorsrud" userId="917ea340-fd63-490f-a7db-68428d24cf32" providerId="ADAL" clId="{3F26B701-AADC-4668-AAA4-FB7BA2B947B1}" dt="2020-06-19T17:20:46.719" v="16484" actId="790"/>
          <ac:spMkLst>
            <pc:docMk/>
            <pc:sldMk cId="2858277977" sldId="523"/>
            <ac:spMk id="1989" creationId="{4B36F06F-0E11-4EDE-915E-7C5B4D104D04}"/>
          </ac:spMkLst>
        </pc:spChg>
        <pc:spChg chg="mod">
          <ac:chgData name="Ragnhild Halvorsrud" userId="917ea340-fd63-490f-a7db-68428d24cf32" providerId="ADAL" clId="{3F26B701-AADC-4668-AAA4-FB7BA2B947B1}" dt="2020-06-19T17:20:46.721" v="16485" actId="790"/>
          <ac:spMkLst>
            <pc:docMk/>
            <pc:sldMk cId="2858277977" sldId="523"/>
            <ac:spMk id="1991" creationId="{204EBC8B-86E9-412F-8BFA-C46C3372393F}"/>
          </ac:spMkLst>
        </pc:spChg>
        <pc:spChg chg="mod">
          <ac:chgData name="Ragnhild Halvorsrud" userId="917ea340-fd63-490f-a7db-68428d24cf32" providerId="ADAL" clId="{3F26B701-AADC-4668-AAA4-FB7BA2B947B1}" dt="2020-06-19T17:20:46.723" v="16486" actId="790"/>
          <ac:spMkLst>
            <pc:docMk/>
            <pc:sldMk cId="2858277977" sldId="523"/>
            <ac:spMk id="1992" creationId="{2A6133C8-4447-4307-BD70-0CDC19303387}"/>
          </ac:spMkLst>
        </pc:spChg>
        <pc:spChg chg="mod">
          <ac:chgData name="Ragnhild Halvorsrud" userId="917ea340-fd63-490f-a7db-68428d24cf32" providerId="ADAL" clId="{3F26B701-AADC-4668-AAA4-FB7BA2B947B1}" dt="2020-06-19T17:20:46.724" v="16487" actId="790"/>
          <ac:spMkLst>
            <pc:docMk/>
            <pc:sldMk cId="2858277977" sldId="523"/>
            <ac:spMk id="1993" creationId="{86BA0AB7-76F4-48FD-9DC2-EBCC07B5F83A}"/>
          </ac:spMkLst>
        </pc:spChg>
        <pc:spChg chg="mod">
          <ac:chgData name="Ragnhild Halvorsrud" userId="917ea340-fd63-490f-a7db-68428d24cf32" providerId="ADAL" clId="{3F26B701-AADC-4668-AAA4-FB7BA2B947B1}" dt="2020-06-19T17:20:46.727" v="16488" actId="790"/>
          <ac:spMkLst>
            <pc:docMk/>
            <pc:sldMk cId="2858277977" sldId="523"/>
            <ac:spMk id="1995" creationId="{B15CD6A1-D0D7-4D2D-AA99-1793EC7DCF5E}"/>
          </ac:spMkLst>
        </pc:spChg>
        <pc:spChg chg="mod">
          <ac:chgData name="Ragnhild Halvorsrud" userId="917ea340-fd63-490f-a7db-68428d24cf32" providerId="ADAL" clId="{3F26B701-AADC-4668-AAA4-FB7BA2B947B1}" dt="2020-06-19T17:20:46.728" v="16489" actId="790"/>
          <ac:spMkLst>
            <pc:docMk/>
            <pc:sldMk cId="2858277977" sldId="523"/>
            <ac:spMk id="1996" creationId="{CCC164C2-FF33-4023-9631-17F169865E1A}"/>
          </ac:spMkLst>
        </pc:spChg>
        <pc:spChg chg="mod">
          <ac:chgData name="Ragnhild Halvorsrud" userId="917ea340-fd63-490f-a7db-68428d24cf32" providerId="ADAL" clId="{3F26B701-AADC-4668-AAA4-FB7BA2B947B1}" dt="2020-06-19T17:20:46.642" v="16442" actId="790"/>
          <ac:spMkLst>
            <pc:docMk/>
            <pc:sldMk cId="2858277977" sldId="523"/>
            <ac:spMk id="1999" creationId="{8CBF4A35-43BD-4058-9C92-DFC7117F9438}"/>
          </ac:spMkLst>
        </pc:spChg>
        <pc:spChg chg="mod">
          <ac:chgData name="Ragnhild Halvorsrud" userId="917ea340-fd63-490f-a7db-68428d24cf32" providerId="ADAL" clId="{3F26B701-AADC-4668-AAA4-FB7BA2B947B1}" dt="2020-06-19T17:20:46.643" v="16443" actId="790"/>
          <ac:spMkLst>
            <pc:docMk/>
            <pc:sldMk cId="2858277977" sldId="523"/>
            <ac:spMk id="2000" creationId="{248A1A84-73CA-47A7-ABD2-7A1D7FEA4362}"/>
          </ac:spMkLst>
        </pc:spChg>
        <pc:spChg chg="mod">
          <ac:chgData name="Ragnhild Halvorsrud" userId="917ea340-fd63-490f-a7db-68428d24cf32" providerId="ADAL" clId="{3F26B701-AADC-4668-AAA4-FB7BA2B947B1}" dt="2020-06-19T17:20:46.645" v="16444" actId="790"/>
          <ac:spMkLst>
            <pc:docMk/>
            <pc:sldMk cId="2858277977" sldId="523"/>
            <ac:spMk id="2001" creationId="{1089D0AD-F435-4854-8B9F-36DDE4E2BD05}"/>
          </ac:spMkLst>
        </pc:spChg>
        <pc:spChg chg="mod">
          <ac:chgData name="Ragnhild Halvorsrud" userId="917ea340-fd63-490f-a7db-68428d24cf32" providerId="ADAL" clId="{3F26B701-AADC-4668-AAA4-FB7BA2B947B1}" dt="2020-06-19T17:20:46.646" v="16445" actId="790"/>
          <ac:spMkLst>
            <pc:docMk/>
            <pc:sldMk cId="2858277977" sldId="523"/>
            <ac:spMk id="2002" creationId="{C766D3F8-4F0F-4285-93D7-C949753D7CB4}"/>
          </ac:spMkLst>
        </pc:spChg>
        <pc:spChg chg="mod">
          <ac:chgData name="Ragnhild Halvorsrud" userId="917ea340-fd63-490f-a7db-68428d24cf32" providerId="ADAL" clId="{3F26B701-AADC-4668-AAA4-FB7BA2B947B1}" dt="2020-06-19T17:20:46.648" v="16446" actId="790"/>
          <ac:spMkLst>
            <pc:docMk/>
            <pc:sldMk cId="2858277977" sldId="523"/>
            <ac:spMk id="2003" creationId="{5888C61A-9BDA-45A4-9A97-D1FD63983321}"/>
          </ac:spMkLst>
        </pc:spChg>
        <pc:spChg chg="mod">
          <ac:chgData name="Ragnhild Halvorsrud" userId="917ea340-fd63-490f-a7db-68428d24cf32" providerId="ADAL" clId="{3F26B701-AADC-4668-AAA4-FB7BA2B947B1}" dt="2020-06-19T17:20:46.650" v="16447" actId="790"/>
          <ac:spMkLst>
            <pc:docMk/>
            <pc:sldMk cId="2858277977" sldId="523"/>
            <ac:spMk id="2004" creationId="{A2561B84-ECC7-4C5D-AD3F-CE4F9B861CB0}"/>
          </ac:spMkLst>
        </pc:spChg>
        <pc:spChg chg="mod">
          <ac:chgData name="Ragnhild Halvorsrud" userId="917ea340-fd63-490f-a7db-68428d24cf32" providerId="ADAL" clId="{3F26B701-AADC-4668-AAA4-FB7BA2B947B1}" dt="2020-06-19T17:20:46.652" v="16448" actId="790"/>
          <ac:spMkLst>
            <pc:docMk/>
            <pc:sldMk cId="2858277977" sldId="523"/>
            <ac:spMk id="2005" creationId="{5F9C6B08-BA1A-4E14-A943-5F449BCEF90C}"/>
          </ac:spMkLst>
        </pc:spChg>
        <pc:spChg chg="mod">
          <ac:chgData name="Ragnhild Halvorsrud" userId="917ea340-fd63-490f-a7db-68428d24cf32" providerId="ADAL" clId="{3F26B701-AADC-4668-AAA4-FB7BA2B947B1}" dt="2020-06-19T17:20:46.654" v="16449" actId="790"/>
          <ac:spMkLst>
            <pc:docMk/>
            <pc:sldMk cId="2858277977" sldId="523"/>
            <ac:spMk id="2007" creationId="{4DAE9BA4-F911-4A23-AF9D-C97EE359704C}"/>
          </ac:spMkLst>
        </pc:spChg>
        <pc:spChg chg="mod">
          <ac:chgData name="Ragnhild Halvorsrud" userId="917ea340-fd63-490f-a7db-68428d24cf32" providerId="ADAL" clId="{3F26B701-AADC-4668-AAA4-FB7BA2B947B1}" dt="2020-06-19T17:20:46.655" v="16450" actId="790"/>
          <ac:spMkLst>
            <pc:docMk/>
            <pc:sldMk cId="2858277977" sldId="523"/>
            <ac:spMk id="2008" creationId="{D4180B14-2D66-43D4-AAED-D3B3DB972695}"/>
          </ac:spMkLst>
        </pc:spChg>
        <pc:spChg chg="mod">
          <ac:chgData name="Ragnhild Halvorsrud" userId="917ea340-fd63-490f-a7db-68428d24cf32" providerId="ADAL" clId="{3F26B701-AADC-4668-AAA4-FB7BA2B947B1}" dt="2020-06-19T17:20:46.657" v="16451" actId="790"/>
          <ac:spMkLst>
            <pc:docMk/>
            <pc:sldMk cId="2858277977" sldId="523"/>
            <ac:spMk id="2009" creationId="{65F28CED-95A4-410B-A3CD-E5A65849EABE}"/>
          </ac:spMkLst>
        </pc:spChg>
        <pc:spChg chg="mod">
          <ac:chgData name="Ragnhild Halvorsrud" userId="917ea340-fd63-490f-a7db-68428d24cf32" providerId="ADAL" clId="{3F26B701-AADC-4668-AAA4-FB7BA2B947B1}" dt="2020-06-19T17:20:46.659" v="16452" actId="790"/>
          <ac:spMkLst>
            <pc:docMk/>
            <pc:sldMk cId="2858277977" sldId="523"/>
            <ac:spMk id="2010" creationId="{8C281F76-4A34-4378-8BB2-8DD31AC406FF}"/>
          </ac:spMkLst>
        </pc:spChg>
        <pc:spChg chg="mod">
          <ac:chgData name="Ragnhild Halvorsrud" userId="917ea340-fd63-490f-a7db-68428d24cf32" providerId="ADAL" clId="{3F26B701-AADC-4668-AAA4-FB7BA2B947B1}" dt="2020-06-19T17:20:46.660" v="16453" actId="790"/>
          <ac:spMkLst>
            <pc:docMk/>
            <pc:sldMk cId="2858277977" sldId="523"/>
            <ac:spMk id="2011" creationId="{207A5837-F8CD-4B59-980B-7A78881A8949}"/>
          </ac:spMkLst>
        </pc:spChg>
        <pc:spChg chg="mod">
          <ac:chgData name="Ragnhild Halvorsrud" userId="917ea340-fd63-490f-a7db-68428d24cf32" providerId="ADAL" clId="{3F26B701-AADC-4668-AAA4-FB7BA2B947B1}" dt="2020-06-19T17:20:46.662" v="16454" actId="790"/>
          <ac:spMkLst>
            <pc:docMk/>
            <pc:sldMk cId="2858277977" sldId="523"/>
            <ac:spMk id="2012" creationId="{5EF6BB19-0D79-47B4-BC7F-43D99FB57B8B}"/>
          </ac:spMkLst>
        </pc:spChg>
        <pc:spChg chg="mod">
          <ac:chgData name="Ragnhild Halvorsrud" userId="917ea340-fd63-490f-a7db-68428d24cf32" providerId="ADAL" clId="{3F26B701-AADC-4668-AAA4-FB7BA2B947B1}" dt="2020-06-19T17:20:46.664" v="16455" actId="790"/>
          <ac:spMkLst>
            <pc:docMk/>
            <pc:sldMk cId="2858277977" sldId="523"/>
            <ac:spMk id="2013" creationId="{33674D22-0CC6-4968-8C53-4E94BC61480B}"/>
          </ac:spMkLst>
        </pc:spChg>
        <pc:spChg chg="mod">
          <ac:chgData name="Ragnhild Halvorsrud" userId="917ea340-fd63-490f-a7db-68428d24cf32" providerId="ADAL" clId="{3F26B701-AADC-4668-AAA4-FB7BA2B947B1}" dt="2020-06-19T17:20:46.667" v="16456" actId="790"/>
          <ac:spMkLst>
            <pc:docMk/>
            <pc:sldMk cId="2858277977" sldId="523"/>
            <ac:spMk id="2015" creationId="{374B687C-DAB8-4466-A834-00CFC02D7649}"/>
          </ac:spMkLst>
        </pc:spChg>
        <pc:spChg chg="mod">
          <ac:chgData name="Ragnhild Halvorsrud" userId="917ea340-fd63-490f-a7db-68428d24cf32" providerId="ADAL" clId="{3F26B701-AADC-4668-AAA4-FB7BA2B947B1}" dt="2020-06-19T17:20:46.668" v="16457" actId="790"/>
          <ac:spMkLst>
            <pc:docMk/>
            <pc:sldMk cId="2858277977" sldId="523"/>
            <ac:spMk id="2016" creationId="{41AC4AEF-1D5E-4558-A73D-AB9BF6E88406}"/>
          </ac:spMkLst>
        </pc:spChg>
        <pc:spChg chg="mod">
          <ac:chgData name="Ragnhild Halvorsrud" userId="917ea340-fd63-490f-a7db-68428d24cf32" providerId="ADAL" clId="{3F26B701-AADC-4668-AAA4-FB7BA2B947B1}" dt="2020-06-19T17:20:46.670" v="16458" actId="790"/>
          <ac:spMkLst>
            <pc:docMk/>
            <pc:sldMk cId="2858277977" sldId="523"/>
            <ac:spMk id="2017" creationId="{2FE34010-57A2-4B0F-B79C-9F21B737637A}"/>
          </ac:spMkLst>
        </pc:spChg>
        <pc:spChg chg="mod">
          <ac:chgData name="Ragnhild Halvorsrud" userId="917ea340-fd63-490f-a7db-68428d24cf32" providerId="ADAL" clId="{3F26B701-AADC-4668-AAA4-FB7BA2B947B1}" dt="2020-06-19T17:20:46.672" v="16459" actId="790"/>
          <ac:spMkLst>
            <pc:docMk/>
            <pc:sldMk cId="2858277977" sldId="523"/>
            <ac:spMk id="2018" creationId="{CCD4FF9F-7A7F-4242-8576-83A75CABDD04}"/>
          </ac:spMkLst>
        </pc:spChg>
        <pc:spChg chg="mod">
          <ac:chgData name="Ragnhild Halvorsrud" userId="917ea340-fd63-490f-a7db-68428d24cf32" providerId="ADAL" clId="{3F26B701-AADC-4668-AAA4-FB7BA2B947B1}" dt="2020-06-19T17:20:46.674" v="16460" actId="790"/>
          <ac:spMkLst>
            <pc:docMk/>
            <pc:sldMk cId="2858277977" sldId="523"/>
            <ac:spMk id="2019" creationId="{66B9D564-8816-4D0F-AF63-39AA96917AEC}"/>
          </ac:spMkLst>
        </pc:spChg>
        <pc:spChg chg="mod">
          <ac:chgData name="Ragnhild Halvorsrud" userId="917ea340-fd63-490f-a7db-68428d24cf32" providerId="ADAL" clId="{3F26B701-AADC-4668-AAA4-FB7BA2B947B1}" dt="2020-06-19T17:20:46.675" v="16461" actId="790"/>
          <ac:spMkLst>
            <pc:docMk/>
            <pc:sldMk cId="2858277977" sldId="523"/>
            <ac:spMk id="2020" creationId="{C84B0800-F770-4BD1-A070-AC8F0FB9E2F9}"/>
          </ac:spMkLst>
        </pc:spChg>
        <pc:spChg chg="mod">
          <ac:chgData name="Ragnhild Halvorsrud" userId="917ea340-fd63-490f-a7db-68428d24cf32" providerId="ADAL" clId="{3F26B701-AADC-4668-AAA4-FB7BA2B947B1}" dt="2020-06-19T17:20:46.677" v="16462" actId="790"/>
          <ac:spMkLst>
            <pc:docMk/>
            <pc:sldMk cId="2858277977" sldId="523"/>
            <ac:spMk id="2021" creationId="{C56C2043-8205-4280-8F0E-09B8F63CB39D}"/>
          </ac:spMkLst>
        </pc:spChg>
        <pc:spChg chg="mod">
          <ac:chgData name="Ragnhild Halvorsrud" userId="917ea340-fd63-490f-a7db-68428d24cf32" providerId="ADAL" clId="{3F26B701-AADC-4668-AAA4-FB7BA2B947B1}" dt="2020-06-19T17:20:46.679" v="16463" actId="790"/>
          <ac:spMkLst>
            <pc:docMk/>
            <pc:sldMk cId="2858277977" sldId="523"/>
            <ac:spMk id="2023" creationId="{98B9DDEC-08F1-4E50-A05F-D32FD02460CC}"/>
          </ac:spMkLst>
        </pc:spChg>
        <pc:spChg chg="mod">
          <ac:chgData name="Ragnhild Halvorsrud" userId="917ea340-fd63-490f-a7db-68428d24cf32" providerId="ADAL" clId="{3F26B701-AADC-4668-AAA4-FB7BA2B947B1}" dt="2020-06-19T17:20:46.681" v="16464" actId="790"/>
          <ac:spMkLst>
            <pc:docMk/>
            <pc:sldMk cId="2858277977" sldId="523"/>
            <ac:spMk id="2024" creationId="{34E2E9F8-D444-48F8-9C73-5A4CDBF81594}"/>
          </ac:spMkLst>
        </pc:spChg>
        <pc:spChg chg="mod">
          <ac:chgData name="Ragnhild Halvorsrud" userId="917ea340-fd63-490f-a7db-68428d24cf32" providerId="ADAL" clId="{3F26B701-AADC-4668-AAA4-FB7BA2B947B1}" dt="2020-06-19T17:20:46.683" v="16465" actId="790"/>
          <ac:spMkLst>
            <pc:docMk/>
            <pc:sldMk cId="2858277977" sldId="523"/>
            <ac:spMk id="2025" creationId="{27AE6608-0F57-4282-8B7E-0BE3FF5A165F}"/>
          </ac:spMkLst>
        </pc:spChg>
        <pc:spChg chg="mod">
          <ac:chgData name="Ragnhild Halvorsrud" userId="917ea340-fd63-490f-a7db-68428d24cf32" providerId="ADAL" clId="{3F26B701-AADC-4668-AAA4-FB7BA2B947B1}" dt="2020-06-19T17:20:46.684" v="16466" actId="790"/>
          <ac:spMkLst>
            <pc:docMk/>
            <pc:sldMk cId="2858277977" sldId="523"/>
            <ac:spMk id="2026" creationId="{C22D5E92-A253-43B6-AFE3-252E9FD89954}"/>
          </ac:spMkLst>
        </pc:spChg>
        <pc:spChg chg="mod">
          <ac:chgData name="Ragnhild Halvorsrud" userId="917ea340-fd63-490f-a7db-68428d24cf32" providerId="ADAL" clId="{3F26B701-AADC-4668-AAA4-FB7BA2B947B1}" dt="2020-06-19T17:20:46.686" v="16467" actId="790"/>
          <ac:spMkLst>
            <pc:docMk/>
            <pc:sldMk cId="2858277977" sldId="523"/>
            <ac:spMk id="2027" creationId="{57F779F2-EFD0-4B40-A350-24BCABDD1E28}"/>
          </ac:spMkLst>
        </pc:spChg>
        <pc:spChg chg="mod">
          <ac:chgData name="Ragnhild Halvorsrud" userId="917ea340-fd63-490f-a7db-68428d24cf32" providerId="ADAL" clId="{3F26B701-AADC-4668-AAA4-FB7BA2B947B1}" dt="2020-06-19T17:20:46.688" v="16468" actId="790"/>
          <ac:spMkLst>
            <pc:docMk/>
            <pc:sldMk cId="2858277977" sldId="523"/>
            <ac:spMk id="2028" creationId="{19825C66-EE37-4D98-8B69-DF5AFEEF6A67}"/>
          </ac:spMkLst>
        </pc:spChg>
        <pc:spChg chg="mod">
          <ac:chgData name="Ragnhild Halvorsrud" userId="917ea340-fd63-490f-a7db-68428d24cf32" providerId="ADAL" clId="{3F26B701-AADC-4668-AAA4-FB7BA2B947B1}" dt="2020-06-19T17:20:46.691" v="16469" actId="790"/>
          <ac:spMkLst>
            <pc:docMk/>
            <pc:sldMk cId="2858277977" sldId="523"/>
            <ac:spMk id="2029" creationId="{B84DA3A5-B5DE-4EB4-B3E4-A9A204B6EFC4}"/>
          </ac:spMkLst>
        </pc:spChg>
        <pc:spChg chg="mod">
          <ac:chgData name="Ragnhild Halvorsrud" userId="917ea340-fd63-490f-a7db-68428d24cf32" providerId="ADAL" clId="{3F26B701-AADC-4668-AAA4-FB7BA2B947B1}" dt="2020-06-19T17:20:46.692" v="16470" actId="790"/>
          <ac:spMkLst>
            <pc:docMk/>
            <pc:sldMk cId="2858277977" sldId="523"/>
            <ac:spMk id="2031" creationId="{B3C1DE6A-BC0A-47D1-9D78-8CBCC7F6970E}"/>
          </ac:spMkLst>
        </pc:spChg>
        <pc:spChg chg="mod">
          <ac:chgData name="Ragnhild Halvorsrud" userId="917ea340-fd63-490f-a7db-68428d24cf32" providerId="ADAL" clId="{3F26B701-AADC-4668-AAA4-FB7BA2B947B1}" dt="2020-06-19T17:20:46.694" v="16471" actId="790"/>
          <ac:spMkLst>
            <pc:docMk/>
            <pc:sldMk cId="2858277977" sldId="523"/>
            <ac:spMk id="2032" creationId="{075E6D0F-A422-4BCF-B1E0-C15D9E3A683F}"/>
          </ac:spMkLst>
        </pc:spChg>
        <pc:spChg chg="mod">
          <ac:chgData name="Ragnhild Halvorsrud" userId="917ea340-fd63-490f-a7db-68428d24cf32" providerId="ADAL" clId="{3F26B701-AADC-4668-AAA4-FB7BA2B947B1}" dt="2020-06-19T17:20:46.696" v="16472" actId="790"/>
          <ac:spMkLst>
            <pc:docMk/>
            <pc:sldMk cId="2858277977" sldId="523"/>
            <ac:spMk id="2033" creationId="{E60CF4E5-231B-445B-914B-FCF00D8BAE94}"/>
          </ac:spMkLst>
        </pc:spChg>
        <pc:spChg chg="mod">
          <ac:chgData name="Ragnhild Halvorsrud" userId="917ea340-fd63-490f-a7db-68428d24cf32" providerId="ADAL" clId="{3F26B701-AADC-4668-AAA4-FB7BA2B947B1}" dt="2020-06-19T17:20:46.698" v="16473" actId="790"/>
          <ac:spMkLst>
            <pc:docMk/>
            <pc:sldMk cId="2858277977" sldId="523"/>
            <ac:spMk id="2034" creationId="{6033FCAF-71B2-44CE-AAB5-8B8659493BD7}"/>
          </ac:spMkLst>
        </pc:spChg>
        <pc:spChg chg="mod">
          <ac:chgData name="Ragnhild Halvorsrud" userId="917ea340-fd63-490f-a7db-68428d24cf32" providerId="ADAL" clId="{3F26B701-AADC-4668-AAA4-FB7BA2B947B1}" dt="2020-06-19T17:20:46.700" v="16474" actId="790"/>
          <ac:spMkLst>
            <pc:docMk/>
            <pc:sldMk cId="2858277977" sldId="523"/>
            <ac:spMk id="2035" creationId="{0CE23E96-A577-4BD9-8A84-863CF7FFC428}"/>
          </ac:spMkLst>
        </pc:spChg>
        <pc:spChg chg="mod">
          <ac:chgData name="Ragnhild Halvorsrud" userId="917ea340-fd63-490f-a7db-68428d24cf32" providerId="ADAL" clId="{3F26B701-AADC-4668-AAA4-FB7BA2B947B1}" dt="2020-06-19T17:20:46.702" v="16475" actId="790"/>
          <ac:spMkLst>
            <pc:docMk/>
            <pc:sldMk cId="2858277977" sldId="523"/>
            <ac:spMk id="2036" creationId="{45410D6F-851E-48AC-94C1-1F4A1925B435}"/>
          </ac:spMkLst>
        </pc:spChg>
        <pc:spChg chg="mod">
          <ac:chgData name="Ragnhild Halvorsrud" userId="917ea340-fd63-490f-a7db-68428d24cf32" providerId="ADAL" clId="{3F26B701-AADC-4668-AAA4-FB7BA2B947B1}" dt="2020-06-19T17:20:46.703" v="16476" actId="790"/>
          <ac:spMkLst>
            <pc:docMk/>
            <pc:sldMk cId="2858277977" sldId="523"/>
            <ac:spMk id="2037" creationId="{20B3D234-6ADB-4AAF-AF1C-BFC14F83AF45}"/>
          </ac:spMkLst>
        </pc:spChg>
        <pc:spChg chg="mod">
          <ac:chgData name="Ragnhild Halvorsrud" userId="917ea340-fd63-490f-a7db-68428d24cf32" providerId="ADAL" clId="{3F26B701-AADC-4668-AAA4-FB7BA2B947B1}" dt="2020-06-19T17:20:46.705" v="16477" actId="790"/>
          <ac:spMkLst>
            <pc:docMk/>
            <pc:sldMk cId="2858277977" sldId="523"/>
            <ac:spMk id="2038" creationId="{63ED00B4-76BC-43CD-ADF1-64A1BFFECE64}"/>
          </ac:spMkLst>
        </pc:spChg>
        <pc:spChg chg="mod">
          <ac:chgData name="Ragnhild Halvorsrud" userId="917ea340-fd63-490f-a7db-68428d24cf32" providerId="ADAL" clId="{3F26B701-AADC-4668-AAA4-FB7BA2B947B1}" dt="2020-06-19T17:20:46.707" v="16478" actId="790"/>
          <ac:spMkLst>
            <pc:docMk/>
            <pc:sldMk cId="2858277977" sldId="523"/>
            <ac:spMk id="2039" creationId="{E21CB0B7-64EA-4C5B-85CE-AA618DDB12DB}"/>
          </ac:spMkLst>
        </pc:spChg>
        <pc:spChg chg="mod">
          <ac:chgData name="Ragnhild Halvorsrud" userId="917ea340-fd63-490f-a7db-68428d24cf32" providerId="ADAL" clId="{3F26B701-AADC-4668-AAA4-FB7BA2B947B1}" dt="2020-06-19T17:20:46.708" v="16479" actId="790"/>
          <ac:spMkLst>
            <pc:docMk/>
            <pc:sldMk cId="2858277977" sldId="523"/>
            <ac:spMk id="2040" creationId="{5B5C993D-6EDC-462E-9191-16BFD2E13BC8}"/>
          </ac:spMkLst>
        </pc:spChg>
        <pc:spChg chg="mod">
          <ac:chgData name="Ragnhild Halvorsrud" userId="917ea340-fd63-490f-a7db-68428d24cf32" providerId="ADAL" clId="{3F26B701-AADC-4668-AAA4-FB7BA2B947B1}" dt="2020-06-19T17:20:46.710" v="16480" actId="790"/>
          <ac:spMkLst>
            <pc:docMk/>
            <pc:sldMk cId="2858277977" sldId="523"/>
            <ac:spMk id="2041" creationId="{1ACFC217-5BA7-4F89-B407-523AAA105430}"/>
          </ac:spMkLst>
        </pc:spChg>
        <pc:spChg chg="mod">
          <ac:chgData name="Ragnhild Halvorsrud" userId="917ea340-fd63-490f-a7db-68428d24cf32" providerId="ADAL" clId="{3F26B701-AADC-4668-AAA4-FB7BA2B947B1}" dt="2020-06-19T17:20:46.712" v="16481" actId="790"/>
          <ac:spMkLst>
            <pc:docMk/>
            <pc:sldMk cId="2858277977" sldId="523"/>
            <ac:spMk id="2042" creationId="{BDA4FC48-4D0F-4C96-AAB8-70A7AC9D46AC}"/>
          </ac:spMkLst>
        </pc:spChg>
        <pc:spChg chg="mod">
          <ac:chgData name="Ragnhild Halvorsrud" userId="917ea340-fd63-490f-a7db-68428d24cf32" providerId="ADAL" clId="{3F26B701-AADC-4668-AAA4-FB7BA2B947B1}" dt="2020-06-19T17:20:46.480" v="16353" actId="790"/>
          <ac:spMkLst>
            <pc:docMk/>
            <pc:sldMk cId="2858277977" sldId="523"/>
            <ac:spMk id="2052" creationId="{2A6A2736-D9FE-49AD-979C-42F6E1E2B17A}"/>
          </ac:spMkLst>
        </pc:spChg>
        <pc:spChg chg="mod">
          <ac:chgData name="Ragnhild Halvorsrud" userId="917ea340-fd63-490f-a7db-68428d24cf32" providerId="ADAL" clId="{3F26B701-AADC-4668-AAA4-FB7BA2B947B1}" dt="2020-06-19T17:20:46.481" v="16354" actId="790"/>
          <ac:spMkLst>
            <pc:docMk/>
            <pc:sldMk cId="2858277977" sldId="523"/>
            <ac:spMk id="2053" creationId="{73B31559-8754-47DF-B23F-F630160522E0}"/>
          </ac:spMkLst>
        </pc:spChg>
        <pc:spChg chg="mod">
          <ac:chgData name="Ragnhild Halvorsrud" userId="917ea340-fd63-490f-a7db-68428d24cf32" providerId="ADAL" clId="{3F26B701-AADC-4668-AAA4-FB7BA2B947B1}" dt="2020-06-19T17:20:46.483" v="16355" actId="790"/>
          <ac:spMkLst>
            <pc:docMk/>
            <pc:sldMk cId="2858277977" sldId="523"/>
            <ac:spMk id="2054" creationId="{D3AEC19B-A262-410B-9CE9-E2E0B6D34890}"/>
          </ac:spMkLst>
        </pc:spChg>
        <pc:spChg chg="mod">
          <ac:chgData name="Ragnhild Halvorsrud" userId="917ea340-fd63-490f-a7db-68428d24cf32" providerId="ADAL" clId="{3F26B701-AADC-4668-AAA4-FB7BA2B947B1}" dt="2020-06-19T17:20:46.485" v="16356" actId="790"/>
          <ac:spMkLst>
            <pc:docMk/>
            <pc:sldMk cId="2858277977" sldId="523"/>
            <ac:spMk id="2055" creationId="{6E8C2C84-7E96-4F86-89E9-3AC5870DA59E}"/>
          </ac:spMkLst>
        </pc:spChg>
        <pc:spChg chg="mod">
          <ac:chgData name="Ragnhild Halvorsrud" userId="917ea340-fd63-490f-a7db-68428d24cf32" providerId="ADAL" clId="{3F26B701-AADC-4668-AAA4-FB7BA2B947B1}" dt="2020-06-19T17:20:46.486" v="16357" actId="790"/>
          <ac:spMkLst>
            <pc:docMk/>
            <pc:sldMk cId="2858277977" sldId="523"/>
            <ac:spMk id="2056" creationId="{BFEB1408-487F-4B0C-95D6-85B64D93E477}"/>
          </ac:spMkLst>
        </pc:spChg>
        <pc:spChg chg="mod">
          <ac:chgData name="Ragnhild Halvorsrud" userId="917ea340-fd63-490f-a7db-68428d24cf32" providerId="ADAL" clId="{3F26B701-AADC-4668-AAA4-FB7BA2B947B1}" dt="2020-06-19T17:20:46.488" v="16358" actId="790"/>
          <ac:spMkLst>
            <pc:docMk/>
            <pc:sldMk cId="2858277977" sldId="523"/>
            <ac:spMk id="2057" creationId="{B64F2372-BB4A-4CE1-8F42-775A57973D7B}"/>
          </ac:spMkLst>
        </pc:spChg>
        <pc:spChg chg="mod">
          <ac:chgData name="Ragnhild Halvorsrud" userId="917ea340-fd63-490f-a7db-68428d24cf32" providerId="ADAL" clId="{3F26B701-AADC-4668-AAA4-FB7BA2B947B1}" dt="2020-06-19T17:20:46.490" v="16359" actId="790"/>
          <ac:spMkLst>
            <pc:docMk/>
            <pc:sldMk cId="2858277977" sldId="523"/>
            <ac:spMk id="2058" creationId="{E5F03EA4-4592-423A-8738-DEBC34FB8717}"/>
          </ac:spMkLst>
        </pc:spChg>
        <pc:spChg chg="mod">
          <ac:chgData name="Ragnhild Halvorsrud" userId="917ea340-fd63-490f-a7db-68428d24cf32" providerId="ADAL" clId="{3F26B701-AADC-4668-AAA4-FB7BA2B947B1}" dt="2020-06-19T17:20:46.491" v="16360" actId="790"/>
          <ac:spMkLst>
            <pc:docMk/>
            <pc:sldMk cId="2858277977" sldId="523"/>
            <ac:spMk id="2059" creationId="{E4A00EE1-76D5-40A5-9FAC-8845F294A09E}"/>
          </ac:spMkLst>
        </pc:spChg>
        <pc:spChg chg="mod">
          <ac:chgData name="Ragnhild Halvorsrud" userId="917ea340-fd63-490f-a7db-68428d24cf32" providerId="ADAL" clId="{3F26B701-AADC-4668-AAA4-FB7BA2B947B1}" dt="2020-06-19T17:20:46.494" v="16361" actId="790"/>
          <ac:spMkLst>
            <pc:docMk/>
            <pc:sldMk cId="2858277977" sldId="523"/>
            <ac:spMk id="2061" creationId="{B0C9DCEE-48F7-44A6-8DBA-E7A830A73BC7}"/>
          </ac:spMkLst>
        </pc:spChg>
        <pc:spChg chg="mod">
          <ac:chgData name="Ragnhild Halvorsrud" userId="917ea340-fd63-490f-a7db-68428d24cf32" providerId="ADAL" clId="{3F26B701-AADC-4668-AAA4-FB7BA2B947B1}" dt="2020-06-19T17:20:46.495" v="16362" actId="790"/>
          <ac:spMkLst>
            <pc:docMk/>
            <pc:sldMk cId="2858277977" sldId="523"/>
            <ac:spMk id="2062" creationId="{8E913812-FDA4-4064-A58F-C7EE2F00DF36}"/>
          </ac:spMkLst>
        </pc:spChg>
        <pc:spChg chg="mod">
          <ac:chgData name="Ragnhild Halvorsrud" userId="917ea340-fd63-490f-a7db-68428d24cf32" providerId="ADAL" clId="{3F26B701-AADC-4668-AAA4-FB7BA2B947B1}" dt="2020-06-19T17:20:46.496" v="16363" actId="790"/>
          <ac:spMkLst>
            <pc:docMk/>
            <pc:sldMk cId="2858277977" sldId="523"/>
            <ac:spMk id="2063" creationId="{8833EB79-B222-4C6B-AA7A-CED462976391}"/>
          </ac:spMkLst>
        </pc:spChg>
        <pc:spChg chg="mod">
          <ac:chgData name="Ragnhild Halvorsrud" userId="917ea340-fd63-490f-a7db-68428d24cf32" providerId="ADAL" clId="{3F26B701-AADC-4668-AAA4-FB7BA2B947B1}" dt="2020-06-19T17:20:46.498" v="16364" actId="790"/>
          <ac:spMkLst>
            <pc:docMk/>
            <pc:sldMk cId="2858277977" sldId="523"/>
            <ac:spMk id="2064" creationId="{825CED63-C722-4275-9489-32A9961544A2}"/>
          </ac:spMkLst>
        </pc:spChg>
        <pc:spChg chg="mod">
          <ac:chgData name="Ragnhild Halvorsrud" userId="917ea340-fd63-490f-a7db-68428d24cf32" providerId="ADAL" clId="{3F26B701-AADC-4668-AAA4-FB7BA2B947B1}" dt="2020-06-19T17:20:46.500" v="16365" actId="790"/>
          <ac:spMkLst>
            <pc:docMk/>
            <pc:sldMk cId="2858277977" sldId="523"/>
            <ac:spMk id="2065" creationId="{066EC70A-F96A-4C11-BED9-9612ED0D5EF5}"/>
          </ac:spMkLst>
        </pc:spChg>
        <pc:spChg chg="mod">
          <ac:chgData name="Ragnhild Halvorsrud" userId="917ea340-fd63-490f-a7db-68428d24cf32" providerId="ADAL" clId="{3F26B701-AADC-4668-AAA4-FB7BA2B947B1}" dt="2020-06-19T17:20:46.502" v="16366" actId="790"/>
          <ac:spMkLst>
            <pc:docMk/>
            <pc:sldMk cId="2858277977" sldId="523"/>
            <ac:spMk id="2066" creationId="{46A92245-EF4B-4E41-896A-45BD35640B11}"/>
          </ac:spMkLst>
        </pc:spChg>
        <pc:spChg chg="mod">
          <ac:chgData name="Ragnhild Halvorsrud" userId="917ea340-fd63-490f-a7db-68428d24cf32" providerId="ADAL" clId="{3F26B701-AADC-4668-AAA4-FB7BA2B947B1}" dt="2020-06-19T17:20:46.503" v="16367" actId="790"/>
          <ac:spMkLst>
            <pc:docMk/>
            <pc:sldMk cId="2858277977" sldId="523"/>
            <ac:spMk id="2067" creationId="{BD3DD51B-5371-40EC-A17A-B01EE7A9A614}"/>
          </ac:spMkLst>
        </pc:spChg>
        <pc:spChg chg="mod">
          <ac:chgData name="Ragnhild Halvorsrud" userId="917ea340-fd63-490f-a7db-68428d24cf32" providerId="ADAL" clId="{3F26B701-AADC-4668-AAA4-FB7BA2B947B1}" dt="2020-06-19T17:20:46.505" v="16368" actId="790"/>
          <ac:spMkLst>
            <pc:docMk/>
            <pc:sldMk cId="2858277977" sldId="523"/>
            <ac:spMk id="2068" creationId="{9CFF7035-C923-4296-ACC2-4583D5D28B03}"/>
          </ac:spMkLst>
        </pc:spChg>
        <pc:spChg chg="mod">
          <ac:chgData name="Ragnhild Halvorsrud" userId="917ea340-fd63-490f-a7db-68428d24cf32" providerId="ADAL" clId="{3F26B701-AADC-4668-AAA4-FB7BA2B947B1}" dt="2020-06-19T17:20:46.507" v="16369" actId="790"/>
          <ac:spMkLst>
            <pc:docMk/>
            <pc:sldMk cId="2858277977" sldId="523"/>
            <ac:spMk id="2070" creationId="{99834E2B-E728-41B8-8BFC-822DF6CDDE71}"/>
          </ac:spMkLst>
        </pc:spChg>
        <pc:spChg chg="mod">
          <ac:chgData name="Ragnhild Halvorsrud" userId="917ea340-fd63-490f-a7db-68428d24cf32" providerId="ADAL" clId="{3F26B701-AADC-4668-AAA4-FB7BA2B947B1}" dt="2020-06-19T17:20:46.509" v="16370" actId="790"/>
          <ac:spMkLst>
            <pc:docMk/>
            <pc:sldMk cId="2858277977" sldId="523"/>
            <ac:spMk id="2071" creationId="{644A7E12-FC6F-4901-A36E-EAFC4D300931}"/>
          </ac:spMkLst>
        </pc:spChg>
        <pc:spChg chg="mod">
          <ac:chgData name="Ragnhild Halvorsrud" userId="917ea340-fd63-490f-a7db-68428d24cf32" providerId="ADAL" clId="{3F26B701-AADC-4668-AAA4-FB7BA2B947B1}" dt="2020-06-19T17:20:46.511" v="16371" actId="790"/>
          <ac:spMkLst>
            <pc:docMk/>
            <pc:sldMk cId="2858277977" sldId="523"/>
            <ac:spMk id="2072" creationId="{03B9A957-F725-4D3E-BDD0-B2ECD1CAF324}"/>
          </ac:spMkLst>
        </pc:spChg>
        <pc:spChg chg="mod">
          <ac:chgData name="Ragnhild Halvorsrud" userId="917ea340-fd63-490f-a7db-68428d24cf32" providerId="ADAL" clId="{3F26B701-AADC-4668-AAA4-FB7BA2B947B1}" dt="2020-06-19T17:20:46.513" v="16372" actId="790"/>
          <ac:spMkLst>
            <pc:docMk/>
            <pc:sldMk cId="2858277977" sldId="523"/>
            <ac:spMk id="2073" creationId="{A4191C92-2D9A-4B2A-897B-7ED8FCAC5D3E}"/>
          </ac:spMkLst>
        </pc:spChg>
        <pc:spChg chg="mod">
          <ac:chgData name="Ragnhild Halvorsrud" userId="917ea340-fd63-490f-a7db-68428d24cf32" providerId="ADAL" clId="{3F26B701-AADC-4668-AAA4-FB7BA2B947B1}" dt="2020-06-19T17:20:46.514" v="16373" actId="790"/>
          <ac:spMkLst>
            <pc:docMk/>
            <pc:sldMk cId="2858277977" sldId="523"/>
            <ac:spMk id="2074" creationId="{A73F6020-1DF8-4DFE-8AD4-9FD24946D5AE}"/>
          </ac:spMkLst>
        </pc:spChg>
        <pc:spChg chg="mod">
          <ac:chgData name="Ragnhild Halvorsrud" userId="917ea340-fd63-490f-a7db-68428d24cf32" providerId="ADAL" clId="{3F26B701-AADC-4668-AAA4-FB7BA2B947B1}" dt="2020-06-19T17:20:46.516" v="16374" actId="790"/>
          <ac:spMkLst>
            <pc:docMk/>
            <pc:sldMk cId="2858277977" sldId="523"/>
            <ac:spMk id="2075" creationId="{E021E85F-B0D8-4198-A458-1FBFE337F93C}"/>
          </ac:spMkLst>
        </pc:spChg>
        <pc:spChg chg="mod">
          <ac:chgData name="Ragnhild Halvorsrud" userId="917ea340-fd63-490f-a7db-68428d24cf32" providerId="ADAL" clId="{3F26B701-AADC-4668-AAA4-FB7BA2B947B1}" dt="2020-06-19T17:20:46.518" v="16375" actId="790"/>
          <ac:spMkLst>
            <pc:docMk/>
            <pc:sldMk cId="2858277977" sldId="523"/>
            <ac:spMk id="2076" creationId="{D4ED9806-4850-46ED-9FF8-B797C4E7246A}"/>
          </ac:spMkLst>
        </pc:spChg>
        <pc:spChg chg="mod">
          <ac:chgData name="Ragnhild Halvorsrud" userId="917ea340-fd63-490f-a7db-68428d24cf32" providerId="ADAL" clId="{3F26B701-AADC-4668-AAA4-FB7BA2B947B1}" dt="2020-06-19T17:20:46.519" v="16376" actId="790"/>
          <ac:spMkLst>
            <pc:docMk/>
            <pc:sldMk cId="2858277977" sldId="523"/>
            <ac:spMk id="2077" creationId="{E336D4F9-CE6A-4A6B-82AD-4C1F1724D207}"/>
          </ac:spMkLst>
        </pc:spChg>
        <pc:spChg chg="mod">
          <ac:chgData name="Ragnhild Halvorsrud" userId="917ea340-fd63-490f-a7db-68428d24cf32" providerId="ADAL" clId="{3F26B701-AADC-4668-AAA4-FB7BA2B947B1}" dt="2020-06-19T17:20:46.521" v="16377" actId="790"/>
          <ac:spMkLst>
            <pc:docMk/>
            <pc:sldMk cId="2858277977" sldId="523"/>
            <ac:spMk id="2079" creationId="{0A27CF30-9304-4531-A635-82DE4A6059C1}"/>
          </ac:spMkLst>
        </pc:spChg>
        <pc:spChg chg="mod">
          <ac:chgData name="Ragnhild Halvorsrud" userId="917ea340-fd63-490f-a7db-68428d24cf32" providerId="ADAL" clId="{3F26B701-AADC-4668-AAA4-FB7BA2B947B1}" dt="2020-06-19T17:20:46.523" v="16378" actId="790"/>
          <ac:spMkLst>
            <pc:docMk/>
            <pc:sldMk cId="2858277977" sldId="523"/>
            <ac:spMk id="2080" creationId="{03E8482F-A433-449C-B0D7-D6A3616D21AD}"/>
          </ac:spMkLst>
        </pc:spChg>
        <pc:spChg chg="mod">
          <ac:chgData name="Ragnhild Halvorsrud" userId="917ea340-fd63-490f-a7db-68428d24cf32" providerId="ADAL" clId="{3F26B701-AADC-4668-AAA4-FB7BA2B947B1}" dt="2020-06-19T17:20:46.525" v="16379" actId="790"/>
          <ac:spMkLst>
            <pc:docMk/>
            <pc:sldMk cId="2858277977" sldId="523"/>
            <ac:spMk id="2081" creationId="{54DC2C82-3FFC-4425-A8F3-9A2BB07900A0}"/>
          </ac:spMkLst>
        </pc:spChg>
        <pc:spChg chg="mod">
          <ac:chgData name="Ragnhild Halvorsrud" userId="917ea340-fd63-490f-a7db-68428d24cf32" providerId="ADAL" clId="{3F26B701-AADC-4668-AAA4-FB7BA2B947B1}" dt="2020-06-19T17:20:46.526" v="16380" actId="790"/>
          <ac:spMkLst>
            <pc:docMk/>
            <pc:sldMk cId="2858277977" sldId="523"/>
            <ac:spMk id="2082" creationId="{40AE2042-46AD-46DB-A24E-84E20FD0CDE7}"/>
          </ac:spMkLst>
        </pc:spChg>
        <pc:spChg chg="mod">
          <ac:chgData name="Ragnhild Halvorsrud" userId="917ea340-fd63-490f-a7db-68428d24cf32" providerId="ADAL" clId="{3F26B701-AADC-4668-AAA4-FB7BA2B947B1}" dt="2020-06-19T17:20:46.528" v="16381" actId="790"/>
          <ac:spMkLst>
            <pc:docMk/>
            <pc:sldMk cId="2858277977" sldId="523"/>
            <ac:spMk id="2083" creationId="{45D7C351-3EEA-4723-9D01-3F70454EDE65}"/>
          </ac:spMkLst>
        </pc:spChg>
        <pc:spChg chg="mod">
          <ac:chgData name="Ragnhild Halvorsrud" userId="917ea340-fd63-490f-a7db-68428d24cf32" providerId="ADAL" clId="{3F26B701-AADC-4668-AAA4-FB7BA2B947B1}" dt="2020-06-19T17:20:46.530" v="16382" actId="790"/>
          <ac:spMkLst>
            <pc:docMk/>
            <pc:sldMk cId="2858277977" sldId="523"/>
            <ac:spMk id="2084" creationId="{4EE67A4A-8CC3-48A2-88CD-C71AE8B64B1F}"/>
          </ac:spMkLst>
        </pc:spChg>
        <pc:spChg chg="mod">
          <ac:chgData name="Ragnhild Halvorsrud" userId="917ea340-fd63-490f-a7db-68428d24cf32" providerId="ADAL" clId="{3F26B701-AADC-4668-AAA4-FB7BA2B947B1}" dt="2020-06-19T17:20:46.532" v="16383" actId="790"/>
          <ac:spMkLst>
            <pc:docMk/>
            <pc:sldMk cId="2858277977" sldId="523"/>
            <ac:spMk id="2085" creationId="{46A03F6D-CF1B-48B5-A042-63D518AA7BFE}"/>
          </ac:spMkLst>
        </pc:spChg>
        <pc:spChg chg="mod">
          <ac:chgData name="Ragnhild Halvorsrud" userId="917ea340-fd63-490f-a7db-68428d24cf32" providerId="ADAL" clId="{3F26B701-AADC-4668-AAA4-FB7BA2B947B1}" dt="2020-06-19T17:20:46.534" v="16384" actId="790"/>
          <ac:spMkLst>
            <pc:docMk/>
            <pc:sldMk cId="2858277977" sldId="523"/>
            <ac:spMk id="2086" creationId="{8E45646D-18E4-48CB-9FAD-A6080E5C4DD3}"/>
          </ac:spMkLst>
        </pc:spChg>
        <pc:spChg chg="mod">
          <ac:chgData name="Ragnhild Halvorsrud" userId="917ea340-fd63-490f-a7db-68428d24cf32" providerId="ADAL" clId="{3F26B701-AADC-4668-AAA4-FB7BA2B947B1}" dt="2020-06-19T17:20:46.536" v="16385" actId="790"/>
          <ac:spMkLst>
            <pc:docMk/>
            <pc:sldMk cId="2858277977" sldId="523"/>
            <ac:spMk id="2088" creationId="{8EB9445D-A06A-4A55-95C3-98480DF56034}"/>
          </ac:spMkLst>
        </pc:spChg>
        <pc:spChg chg="mod">
          <ac:chgData name="Ragnhild Halvorsrud" userId="917ea340-fd63-490f-a7db-68428d24cf32" providerId="ADAL" clId="{3F26B701-AADC-4668-AAA4-FB7BA2B947B1}" dt="2020-06-19T17:20:46.538" v="16386" actId="790"/>
          <ac:spMkLst>
            <pc:docMk/>
            <pc:sldMk cId="2858277977" sldId="523"/>
            <ac:spMk id="2089" creationId="{7B578040-CAFC-4762-85BB-BB56D7C186A5}"/>
          </ac:spMkLst>
        </pc:spChg>
        <pc:spChg chg="mod">
          <ac:chgData name="Ragnhild Halvorsrud" userId="917ea340-fd63-490f-a7db-68428d24cf32" providerId="ADAL" clId="{3F26B701-AADC-4668-AAA4-FB7BA2B947B1}" dt="2020-06-19T17:20:46.540" v="16387" actId="790"/>
          <ac:spMkLst>
            <pc:docMk/>
            <pc:sldMk cId="2858277977" sldId="523"/>
            <ac:spMk id="2090" creationId="{6464C260-D088-41F2-ABFC-2F770344FBFC}"/>
          </ac:spMkLst>
        </pc:spChg>
        <pc:spChg chg="mod">
          <ac:chgData name="Ragnhild Halvorsrud" userId="917ea340-fd63-490f-a7db-68428d24cf32" providerId="ADAL" clId="{3F26B701-AADC-4668-AAA4-FB7BA2B947B1}" dt="2020-06-19T17:20:46.541" v="16388" actId="790"/>
          <ac:spMkLst>
            <pc:docMk/>
            <pc:sldMk cId="2858277977" sldId="523"/>
            <ac:spMk id="2091" creationId="{5E9DCA65-FDE6-442F-9C3B-019911B24F6E}"/>
          </ac:spMkLst>
        </pc:spChg>
        <pc:spChg chg="mod">
          <ac:chgData name="Ragnhild Halvorsrud" userId="917ea340-fd63-490f-a7db-68428d24cf32" providerId="ADAL" clId="{3F26B701-AADC-4668-AAA4-FB7BA2B947B1}" dt="2020-06-19T17:20:46.543" v="16389" actId="790"/>
          <ac:spMkLst>
            <pc:docMk/>
            <pc:sldMk cId="2858277977" sldId="523"/>
            <ac:spMk id="2092" creationId="{A734620E-5981-41C4-A520-948ED503D957}"/>
          </ac:spMkLst>
        </pc:spChg>
        <pc:spChg chg="mod">
          <ac:chgData name="Ragnhild Halvorsrud" userId="917ea340-fd63-490f-a7db-68428d24cf32" providerId="ADAL" clId="{3F26B701-AADC-4668-AAA4-FB7BA2B947B1}" dt="2020-06-19T17:20:46.545" v="16390" actId="790"/>
          <ac:spMkLst>
            <pc:docMk/>
            <pc:sldMk cId="2858277977" sldId="523"/>
            <ac:spMk id="2093" creationId="{7F4DC0AD-9993-428A-9605-25C358203765}"/>
          </ac:spMkLst>
        </pc:spChg>
        <pc:spChg chg="mod">
          <ac:chgData name="Ragnhild Halvorsrud" userId="917ea340-fd63-490f-a7db-68428d24cf32" providerId="ADAL" clId="{3F26B701-AADC-4668-AAA4-FB7BA2B947B1}" dt="2020-06-19T17:20:46.546" v="16391" actId="790"/>
          <ac:spMkLst>
            <pc:docMk/>
            <pc:sldMk cId="2858277977" sldId="523"/>
            <ac:spMk id="2094" creationId="{59DA25A7-C70B-4173-B65D-2DF79AFFCDF6}"/>
          </ac:spMkLst>
        </pc:spChg>
        <pc:spChg chg="mod">
          <ac:chgData name="Ragnhild Halvorsrud" userId="917ea340-fd63-490f-a7db-68428d24cf32" providerId="ADAL" clId="{3F26B701-AADC-4668-AAA4-FB7BA2B947B1}" dt="2020-06-19T17:20:46.548" v="16392" actId="790"/>
          <ac:spMkLst>
            <pc:docMk/>
            <pc:sldMk cId="2858277977" sldId="523"/>
            <ac:spMk id="2095" creationId="{7252C839-E974-481A-B124-1874F9E19C6B}"/>
          </ac:spMkLst>
        </pc:spChg>
        <pc:spChg chg="mod">
          <ac:chgData name="Ragnhild Halvorsrud" userId="917ea340-fd63-490f-a7db-68428d24cf32" providerId="ADAL" clId="{3F26B701-AADC-4668-AAA4-FB7BA2B947B1}" dt="2020-06-19T17:20:46.550" v="16393" actId="790"/>
          <ac:spMkLst>
            <pc:docMk/>
            <pc:sldMk cId="2858277977" sldId="523"/>
            <ac:spMk id="2097" creationId="{C2C08D29-C3F5-40C1-A2E2-D5C06A6285D6}"/>
          </ac:spMkLst>
        </pc:spChg>
        <pc:spChg chg="mod">
          <ac:chgData name="Ragnhild Halvorsrud" userId="917ea340-fd63-490f-a7db-68428d24cf32" providerId="ADAL" clId="{3F26B701-AADC-4668-AAA4-FB7BA2B947B1}" dt="2020-06-19T17:20:46.552" v="16394" actId="790"/>
          <ac:spMkLst>
            <pc:docMk/>
            <pc:sldMk cId="2858277977" sldId="523"/>
            <ac:spMk id="2098" creationId="{E329F172-ED19-4613-A8BE-879C968F165A}"/>
          </ac:spMkLst>
        </pc:spChg>
        <pc:spChg chg="mod">
          <ac:chgData name="Ragnhild Halvorsrud" userId="917ea340-fd63-490f-a7db-68428d24cf32" providerId="ADAL" clId="{3F26B701-AADC-4668-AAA4-FB7BA2B947B1}" dt="2020-06-19T17:20:46.554" v="16395" actId="790"/>
          <ac:spMkLst>
            <pc:docMk/>
            <pc:sldMk cId="2858277977" sldId="523"/>
            <ac:spMk id="2099" creationId="{8D07ABF2-A6FA-45CD-BE38-B13B414069B5}"/>
          </ac:spMkLst>
        </pc:spChg>
        <pc:spChg chg="mod">
          <ac:chgData name="Ragnhild Halvorsrud" userId="917ea340-fd63-490f-a7db-68428d24cf32" providerId="ADAL" clId="{3F26B701-AADC-4668-AAA4-FB7BA2B947B1}" dt="2020-06-19T17:20:46.556" v="16396" actId="790"/>
          <ac:spMkLst>
            <pc:docMk/>
            <pc:sldMk cId="2858277977" sldId="523"/>
            <ac:spMk id="2100" creationId="{96C76B50-D4BC-46CD-8298-DCE1B38AADF5}"/>
          </ac:spMkLst>
        </pc:spChg>
        <pc:spChg chg="mod">
          <ac:chgData name="Ragnhild Halvorsrud" userId="917ea340-fd63-490f-a7db-68428d24cf32" providerId="ADAL" clId="{3F26B701-AADC-4668-AAA4-FB7BA2B947B1}" dt="2020-06-19T17:20:46.558" v="16397" actId="790"/>
          <ac:spMkLst>
            <pc:docMk/>
            <pc:sldMk cId="2858277977" sldId="523"/>
            <ac:spMk id="2101" creationId="{949904D9-8003-4FAD-B78A-5D4B49931897}"/>
          </ac:spMkLst>
        </pc:spChg>
        <pc:spChg chg="mod">
          <ac:chgData name="Ragnhild Halvorsrud" userId="917ea340-fd63-490f-a7db-68428d24cf32" providerId="ADAL" clId="{3F26B701-AADC-4668-AAA4-FB7BA2B947B1}" dt="2020-06-19T17:20:46.559" v="16398" actId="790"/>
          <ac:spMkLst>
            <pc:docMk/>
            <pc:sldMk cId="2858277977" sldId="523"/>
            <ac:spMk id="2102" creationId="{2DBAB399-F81B-42F4-8CF6-22E746ECE70F}"/>
          </ac:spMkLst>
        </pc:spChg>
        <pc:spChg chg="mod">
          <ac:chgData name="Ragnhild Halvorsrud" userId="917ea340-fd63-490f-a7db-68428d24cf32" providerId="ADAL" clId="{3F26B701-AADC-4668-AAA4-FB7BA2B947B1}" dt="2020-06-19T17:20:46.561" v="16399" actId="790"/>
          <ac:spMkLst>
            <pc:docMk/>
            <pc:sldMk cId="2858277977" sldId="523"/>
            <ac:spMk id="2103" creationId="{C1430C96-65CD-4818-9E44-8729AB129EE2}"/>
          </ac:spMkLst>
        </pc:spChg>
        <pc:spChg chg="mod">
          <ac:chgData name="Ragnhild Halvorsrud" userId="917ea340-fd63-490f-a7db-68428d24cf32" providerId="ADAL" clId="{3F26B701-AADC-4668-AAA4-FB7BA2B947B1}" dt="2020-06-19T17:20:46.562" v="16400" actId="790"/>
          <ac:spMkLst>
            <pc:docMk/>
            <pc:sldMk cId="2858277977" sldId="523"/>
            <ac:spMk id="2104" creationId="{59C8D811-3E40-4946-B570-D87B95CB263E}"/>
          </ac:spMkLst>
        </pc:spChg>
        <pc:spChg chg="mod">
          <ac:chgData name="Ragnhild Halvorsrud" userId="917ea340-fd63-490f-a7db-68428d24cf32" providerId="ADAL" clId="{3F26B701-AADC-4668-AAA4-FB7BA2B947B1}" dt="2020-06-19T17:20:46.564" v="16401" actId="790"/>
          <ac:spMkLst>
            <pc:docMk/>
            <pc:sldMk cId="2858277977" sldId="523"/>
            <ac:spMk id="2105" creationId="{ADF0E8BD-F47E-40EA-A662-504B13BBB8F0}"/>
          </ac:spMkLst>
        </pc:spChg>
        <pc:spChg chg="mod">
          <ac:chgData name="Ragnhild Halvorsrud" userId="917ea340-fd63-490f-a7db-68428d24cf32" providerId="ADAL" clId="{3F26B701-AADC-4668-AAA4-FB7BA2B947B1}" dt="2020-06-19T17:20:46.566" v="16402" actId="790"/>
          <ac:spMkLst>
            <pc:docMk/>
            <pc:sldMk cId="2858277977" sldId="523"/>
            <ac:spMk id="2106" creationId="{532937C9-2655-418E-8A37-4EA41166E278}"/>
          </ac:spMkLst>
        </pc:spChg>
        <pc:spChg chg="mod">
          <ac:chgData name="Ragnhild Halvorsrud" userId="917ea340-fd63-490f-a7db-68428d24cf32" providerId="ADAL" clId="{3F26B701-AADC-4668-AAA4-FB7BA2B947B1}" dt="2020-06-19T17:20:46.567" v="16403" actId="790"/>
          <ac:spMkLst>
            <pc:docMk/>
            <pc:sldMk cId="2858277977" sldId="523"/>
            <ac:spMk id="2107" creationId="{AD2B6AE2-119E-42AE-9D6C-19AC6C1AE2F7}"/>
          </ac:spMkLst>
        </pc:spChg>
        <pc:spChg chg="mod">
          <ac:chgData name="Ragnhild Halvorsrud" userId="917ea340-fd63-490f-a7db-68428d24cf32" providerId="ADAL" clId="{3F26B701-AADC-4668-AAA4-FB7BA2B947B1}" dt="2020-06-19T17:20:46.569" v="16404" actId="790"/>
          <ac:spMkLst>
            <pc:docMk/>
            <pc:sldMk cId="2858277977" sldId="523"/>
            <ac:spMk id="2108" creationId="{A226D080-119C-4D02-8B13-341B19268F0C}"/>
          </ac:spMkLst>
        </pc:spChg>
        <pc:spChg chg="mod">
          <ac:chgData name="Ragnhild Halvorsrud" userId="917ea340-fd63-490f-a7db-68428d24cf32" providerId="ADAL" clId="{3F26B701-AADC-4668-AAA4-FB7BA2B947B1}" dt="2020-06-19T17:20:46.571" v="16405" actId="790"/>
          <ac:spMkLst>
            <pc:docMk/>
            <pc:sldMk cId="2858277977" sldId="523"/>
            <ac:spMk id="2109" creationId="{AA4A104C-D05E-4353-8270-566B887ADB44}"/>
          </ac:spMkLst>
        </pc:spChg>
        <pc:spChg chg="mod">
          <ac:chgData name="Ragnhild Halvorsrud" userId="917ea340-fd63-490f-a7db-68428d24cf32" providerId="ADAL" clId="{3F26B701-AADC-4668-AAA4-FB7BA2B947B1}" dt="2020-06-19T17:20:46.573" v="16406" actId="790"/>
          <ac:spMkLst>
            <pc:docMk/>
            <pc:sldMk cId="2858277977" sldId="523"/>
            <ac:spMk id="2110" creationId="{0DE90823-0B3E-41F2-83F1-64B144A86BDF}"/>
          </ac:spMkLst>
        </pc:spChg>
        <pc:spChg chg="add del mod">
          <ac:chgData name="Ragnhild Halvorsrud" userId="917ea340-fd63-490f-a7db-68428d24cf32" providerId="ADAL" clId="{3F26B701-AADC-4668-AAA4-FB7BA2B947B1}" dt="2020-06-19T09:43:05.593" v="7188" actId="478"/>
          <ac:spMkLst>
            <pc:docMk/>
            <pc:sldMk cId="2858277977" sldId="523"/>
            <ac:spMk id="2121" creationId="{E2B5BEBF-0D02-4233-9DA6-EB45CB187D49}"/>
          </ac:spMkLst>
        </pc:spChg>
        <pc:spChg chg="add mod">
          <ac:chgData name="Ragnhild Halvorsrud" userId="917ea340-fd63-490f-a7db-68428d24cf32" providerId="ADAL" clId="{3F26B701-AADC-4668-AAA4-FB7BA2B947B1}" dt="2020-06-19T17:20:46.849" v="16549" actId="790"/>
          <ac:spMkLst>
            <pc:docMk/>
            <pc:sldMk cId="2858277977" sldId="523"/>
            <ac:spMk id="2123" creationId="{A83BFBB8-FA60-4942-8CEF-6579E5AB5504}"/>
          </ac:spMkLst>
        </pc:spChg>
        <pc:spChg chg="add del mod">
          <ac:chgData name="Ragnhild Halvorsrud" userId="917ea340-fd63-490f-a7db-68428d24cf32" providerId="ADAL" clId="{3F26B701-AADC-4668-AAA4-FB7BA2B947B1}" dt="2020-06-19T16:51:23.863" v="12455" actId="478"/>
          <ac:spMkLst>
            <pc:docMk/>
            <pc:sldMk cId="2858277977" sldId="523"/>
            <ac:spMk id="2125" creationId="{DCFDA30F-232C-466C-B3FD-C01438B400EA}"/>
          </ac:spMkLst>
        </pc:spChg>
        <pc:spChg chg="add mod">
          <ac:chgData name="Ragnhild Halvorsrud" userId="917ea340-fd63-490f-a7db-68428d24cf32" providerId="ADAL" clId="{3F26B701-AADC-4668-AAA4-FB7BA2B947B1}" dt="2020-06-19T17:20:46.851" v="16550" actId="790"/>
          <ac:spMkLst>
            <pc:docMk/>
            <pc:sldMk cId="2858277977" sldId="523"/>
            <ac:spMk id="2126" creationId="{47477C64-89FB-45F3-9CD5-1C14209AB5E4}"/>
          </ac:spMkLst>
        </pc:spChg>
        <pc:spChg chg="add mod">
          <ac:chgData name="Ragnhild Halvorsrud" userId="917ea340-fd63-490f-a7db-68428d24cf32" providerId="ADAL" clId="{3F26B701-AADC-4668-AAA4-FB7BA2B947B1}" dt="2020-06-19T17:20:46.853" v="16551" actId="790"/>
          <ac:spMkLst>
            <pc:docMk/>
            <pc:sldMk cId="2858277977" sldId="523"/>
            <ac:spMk id="2127" creationId="{CB54FEAE-37E5-47C1-A04A-AC204CFF3079}"/>
          </ac:spMkLst>
        </pc:spChg>
        <pc:spChg chg="add mod">
          <ac:chgData name="Ragnhild Halvorsrud" userId="917ea340-fd63-490f-a7db-68428d24cf32" providerId="ADAL" clId="{3F26B701-AADC-4668-AAA4-FB7BA2B947B1}" dt="2020-06-19T17:20:46.854" v="16552" actId="790"/>
          <ac:spMkLst>
            <pc:docMk/>
            <pc:sldMk cId="2858277977" sldId="523"/>
            <ac:spMk id="2129" creationId="{8E90F8F5-A5D9-4262-BD95-3430F574D895}"/>
          </ac:spMkLst>
        </pc:spChg>
        <pc:spChg chg="add mod">
          <ac:chgData name="Ragnhild Halvorsrud" userId="917ea340-fd63-490f-a7db-68428d24cf32" providerId="ADAL" clId="{3F26B701-AADC-4668-AAA4-FB7BA2B947B1}" dt="2020-06-19T17:20:46.856" v="16553" actId="790"/>
          <ac:spMkLst>
            <pc:docMk/>
            <pc:sldMk cId="2858277977" sldId="523"/>
            <ac:spMk id="2137" creationId="{E698CC64-2606-4675-82E0-626BC752790F}"/>
          </ac:spMkLst>
        </pc:spChg>
        <pc:grpChg chg="del">
          <ac:chgData name="Ragnhild Halvorsrud" userId="917ea340-fd63-490f-a7db-68428d24cf32" providerId="ADAL" clId="{3F26B701-AADC-4668-AAA4-FB7BA2B947B1}" dt="2020-06-19T09:17:11.218" v="5156" actId="478"/>
          <ac:grpSpMkLst>
            <pc:docMk/>
            <pc:sldMk cId="2858277977" sldId="523"/>
            <ac:grpSpMk id="4" creationId="{19838274-CD14-4988-9475-DE281C297B5F}"/>
          </ac:grpSpMkLst>
        </pc:grpChg>
        <pc:grpChg chg="del">
          <ac:chgData name="Ragnhild Halvorsrud" userId="917ea340-fd63-490f-a7db-68428d24cf32" providerId="ADAL" clId="{3F26B701-AADC-4668-AAA4-FB7BA2B947B1}" dt="2020-06-19T09:17:11.218" v="5156" actId="478"/>
          <ac:grpSpMkLst>
            <pc:docMk/>
            <pc:sldMk cId="2858277977" sldId="523"/>
            <ac:grpSpMk id="123" creationId="{4C1459BC-4D8F-44F9-B207-A981A5532C8B}"/>
          </ac:grpSpMkLst>
        </pc:grpChg>
        <pc:grpChg chg="del">
          <ac:chgData name="Ragnhild Halvorsrud" userId="917ea340-fd63-490f-a7db-68428d24cf32" providerId="ADAL" clId="{3F26B701-AADC-4668-AAA4-FB7BA2B947B1}" dt="2020-06-19T09:17:11.218" v="5156" actId="478"/>
          <ac:grpSpMkLst>
            <pc:docMk/>
            <pc:sldMk cId="2858277977" sldId="523"/>
            <ac:grpSpMk id="177" creationId="{42B501C7-495F-48C3-9404-458FAE9518E4}"/>
          </ac:grpSpMkLst>
        </pc:grpChg>
        <pc:grpChg chg="add del mod">
          <ac:chgData name="Ragnhild Halvorsrud" userId="917ea340-fd63-490f-a7db-68428d24cf32" providerId="ADAL" clId="{3F26B701-AADC-4668-AAA4-FB7BA2B947B1}" dt="2020-06-19T09:17:33.445" v="5158"/>
          <ac:grpSpMkLst>
            <pc:docMk/>
            <pc:sldMk cId="2858277977" sldId="523"/>
            <ac:grpSpMk id="309" creationId="{40638204-3202-4DC7-9684-CF3DB8AC7429}"/>
          </ac:grpSpMkLst>
        </pc:grpChg>
        <pc:grpChg chg="add del mod">
          <ac:chgData name="Ragnhild Halvorsrud" userId="917ea340-fd63-490f-a7db-68428d24cf32" providerId="ADAL" clId="{3F26B701-AADC-4668-AAA4-FB7BA2B947B1}" dt="2020-06-19T09:17:33.445" v="5158"/>
          <ac:grpSpMkLst>
            <pc:docMk/>
            <pc:sldMk cId="2858277977" sldId="523"/>
            <ac:grpSpMk id="430" creationId="{87C649DC-8EFA-4C1A-8119-00B772854740}"/>
          </ac:grpSpMkLst>
        </pc:grpChg>
        <pc:grpChg chg="add del mod">
          <ac:chgData name="Ragnhild Halvorsrud" userId="917ea340-fd63-490f-a7db-68428d24cf32" providerId="ADAL" clId="{3F26B701-AADC-4668-AAA4-FB7BA2B947B1}" dt="2020-06-19T09:17:33.445" v="5158"/>
          <ac:grpSpMkLst>
            <pc:docMk/>
            <pc:sldMk cId="2858277977" sldId="523"/>
            <ac:grpSpMk id="484" creationId="{7AAB48D9-25F6-4788-97E2-B1790B4EA73C}"/>
          </ac:grpSpMkLst>
        </pc:grpChg>
        <pc:grpChg chg="add del mod">
          <ac:chgData name="Ragnhild Halvorsrud" userId="917ea340-fd63-490f-a7db-68428d24cf32" providerId="ADAL" clId="{3F26B701-AADC-4668-AAA4-FB7BA2B947B1}" dt="2020-06-19T09:17:47.506" v="5162"/>
          <ac:grpSpMkLst>
            <pc:docMk/>
            <pc:sldMk cId="2858277977" sldId="523"/>
            <ac:grpSpMk id="613" creationId="{6758095E-5EFF-44E0-8BFB-6A49F45D5C09}"/>
          </ac:grpSpMkLst>
        </pc:grpChg>
        <pc:grpChg chg="add del mod">
          <ac:chgData name="Ragnhild Halvorsrud" userId="917ea340-fd63-490f-a7db-68428d24cf32" providerId="ADAL" clId="{3F26B701-AADC-4668-AAA4-FB7BA2B947B1}" dt="2020-06-19T09:17:47.506" v="5162"/>
          <ac:grpSpMkLst>
            <pc:docMk/>
            <pc:sldMk cId="2858277977" sldId="523"/>
            <ac:grpSpMk id="732" creationId="{E4A432DF-53B2-4633-B3B0-B5CE782A5E7F}"/>
          </ac:grpSpMkLst>
        </pc:grpChg>
        <pc:grpChg chg="add del mod">
          <ac:chgData name="Ragnhild Halvorsrud" userId="917ea340-fd63-490f-a7db-68428d24cf32" providerId="ADAL" clId="{3F26B701-AADC-4668-AAA4-FB7BA2B947B1}" dt="2020-06-19T09:17:47.506" v="5162"/>
          <ac:grpSpMkLst>
            <pc:docMk/>
            <pc:sldMk cId="2858277977" sldId="523"/>
            <ac:grpSpMk id="786" creationId="{00766EFD-A2BD-42B2-8DA9-98B9C5029063}"/>
          </ac:grpSpMkLst>
        </pc:grpChg>
        <pc:grpChg chg="add del mod">
          <ac:chgData name="Ragnhild Halvorsrud" userId="917ea340-fd63-490f-a7db-68428d24cf32" providerId="ADAL" clId="{3F26B701-AADC-4668-AAA4-FB7BA2B947B1}" dt="2020-06-19T09:18:16.536" v="5165"/>
          <ac:grpSpMkLst>
            <pc:docMk/>
            <pc:sldMk cId="2858277977" sldId="523"/>
            <ac:grpSpMk id="915" creationId="{868DFA80-474F-4FE2-A2F5-B05D2931F5AC}"/>
          </ac:grpSpMkLst>
        </pc:grpChg>
        <pc:grpChg chg="add del mod">
          <ac:chgData name="Ragnhild Halvorsrud" userId="917ea340-fd63-490f-a7db-68428d24cf32" providerId="ADAL" clId="{3F26B701-AADC-4668-AAA4-FB7BA2B947B1}" dt="2020-06-19T09:18:16.536" v="5165"/>
          <ac:grpSpMkLst>
            <pc:docMk/>
            <pc:sldMk cId="2858277977" sldId="523"/>
            <ac:grpSpMk id="1034" creationId="{A946B08C-AB47-4DAA-BA75-B08DFE909A86}"/>
          </ac:grpSpMkLst>
        </pc:grpChg>
        <pc:grpChg chg="add del mod">
          <ac:chgData name="Ragnhild Halvorsrud" userId="917ea340-fd63-490f-a7db-68428d24cf32" providerId="ADAL" clId="{3F26B701-AADC-4668-AAA4-FB7BA2B947B1}" dt="2020-06-19T09:18:16.536" v="5165"/>
          <ac:grpSpMkLst>
            <pc:docMk/>
            <pc:sldMk cId="2858277977" sldId="523"/>
            <ac:grpSpMk id="1088" creationId="{3424ED2C-8EFE-43E2-BFBF-1F22534C8C04}"/>
          </ac:grpSpMkLst>
        </pc:grpChg>
        <pc:grpChg chg="add del mod">
          <ac:chgData name="Ragnhild Halvorsrud" userId="917ea340-fd63-490f-a7db-68428d24cf32" providerId="ADAL" clId="{3F26B701-AADC-4668-AAA4-FB7BA2B947B1}" dt="2020-06-19T09:18:41.401" v="5169"/>
          <ac:grpSpMkLst>
            <pc:docMk/>
            <pc:sldMk cId="2858277977" sldId="523"/>
            <ac:grpSpMk id="1217" creationId="{F31D8911-4B5F-4CC0-810C-F4CC9C7E006A}"/>
          </ac:grpSpMkLst>
        </pc:grpChg>
        <pc:grpChg chg="add del mod">
          <ac:chgData name="Ragnhild Halvorsrud" userId="917ea340-fd63-490f-a7db-68428d24cf32" providerId="ADAL" clId="{3F26B701-AADC-4668-AAA4-FB7BA2B947B1}" dt="2020-06-19T09:18:41.401" v="5169"/>
          <ac:grpSpMkLst>
            <pc:docMk/>
            <pc:sldMk cId="2858277977" sldId="523"/>
            <ac:grpSpMk id="1336" creationId="{030B2135-F8D4-4038-BA47-43346ACA8A61}"/>
          </ac:grpSpMkLst>
        </pc:grpChg>
        <pc:grpChg chg="add del mod">
          <ac:chgData name="Ragnhild Halvorsrud" userId="917ea340-fd63-490f-a7db-68428d24cf32" providerId="ADAL" clId="{3F26B701-AADC-4668-AAA4-FB7BA2B947B1}" dt="2020-06-19T09:18:41.401" v="5169"/>
          <ac:grpSpMkLst>
            <pc:docMk/>
            <pc:sldMk cId="2858277977" sldId="523"/>
            <ac:grpSpMk id="1390" creationId="{FCE2B9B7-474D-48E2-A702-4ADF5E863B41}"/>
          </ac:grpSpMkLst>
        </pc:grpChg>
        <pc:grpChg chg="add del mod">
          <ac:chgData name="Ragnhild Halvorsrud" userId="917ea340-fd63-490f-a7db-68428d24cf32" providerId="ADAL" clId="{3F26B701-AADC-4668-AAA4-FB7BA2B947B1}" dt="2020-06-19T09:18:56.122" v="5173"/>
          <ac:grpSpMkLst>
            <pc:docMk/>
            <pc:sldMk cId="2858277977" sldId="523"/>
            <ac:grpSpMk id="1519" creationId="{D76329AE-B45C-41F5-92E6-96D6A570587B}"/>
          </ac:grpSpMkLst>
        </pc:grpChg>
        <pc:grpChg chg="mod">
          <ac:chgData name="Ragnhild Halvorsrud" userId="917ea340-fd63-490f-a7db-68428d24cf32" providerId="ADAL" clId="{3F26B701-AADC-4668-AAA4-FB7BA2B947B1}" dt="2020-06-19T09:18:50.191" v="5170"/>
          <ac:grpSpMkLst>
            <pc:docMk/>
            <pc:sldMk cId="2858277977" sldId="523"/>
            <ac:grpSpMk id="1520" creationId="{CB39F938-DC6A-42BA-B211-A169D0A43F75}"/>
          </ac:grpSpMkLst>
        </pc:grpChg>
        <pc:grpChg chg="mod">
          <ac:chgData name="Ragnhild Halvorsrud" userId="917ea340-fd63-490f-a7db-68428d24cf32" providerId="ADAL" clId="{3F26B701-AADC-4668-AAA4-FB7BA2B947B1}" dt="2020-06-19T09:18:50.191" v="5170"/>
          <ac:grpSpMkLst>
            <pc:docMk/>
            <pc:sldMk cId="2858277977" sldId="523"/>
            <ac:grpSpMk id="1569" creationId="{EE0CFA09-E040-424B-9D83-2641509E1120}"/>
          </ac:grpSpMkLst>
        </pc:grpChg>
        <pc:grpChg chg="mod">
          <ac:chgData name="Ragnhild Halvorsrud" userId="917ea340-fd63-490f-a7db-68428d24cf32" providerId="ADAL" clId="{3F26B701-AADC-4668-AAA4-FB7BA2B947B1}" dt="2020-06-19T09:18:50.191" v="5170"/>
          <ac:grpSpMkLst>
            <pc:docMk/>
            <pc:sldMk cId="2858277977" sldId="523"/>
            <ac:grpSpMk id="1570" creationId="{C694BB27-36D4-4275-91B7-8F8428AC4832}"/>
          </ac:grpSpMkLst>
        </pc:grpChg>
        <pc:grpChg chg="add mod">
          <ac:chgData name="Ragnhild Halvorsrud" userId="917ea340-fd63-490f-a7db-68428d24cf32" providerId="ADAL" clId="{3F26B701-AADC-4668-AAA4-FB7BA2B947B1}" dt="2020-06-19T09:33:23.457" v="6760" actId="1076"/>
          <ac:grpSpMkLst>
            <pc:docMk/>
            <pc:sldMk cId="2858277977" sldId="523"/>
            <ac:grpSpMk id="1820" creationId="{1A895D49-DD88-4B99-97AC-98171CB01988}"/>
          </ac:grpSpMkLst>
        </pc:grpChg>
        <pc:grpChg chg="mod">
          <ac:chgData name="Ragnhild Halvorsrud" userId="917ea340-fd63-490f-a7db-68428d24cf32" providerId="ADAL" clId="{3F26B701-AADC-4668-AAA4-FB7BA2B947B1}" dt="2020-06-19T09:18:56.232" v="5174"/>
          <ac:grpSpMkLst>
            <pc:docMk/>
            <pc:sldMk cId="2858277977" sldId="523"/>
            <ac:grpSpMk id="1821" creationId="{4176CA68-2584-4627-81AA-87D07116749D}"/>
          </ac:grpSpMkLst>
        </pc:grpChg>
        <pc:grpChg chg="mod">
          <ac:chgData name="Ragnhild Halvorsrud" userId="917ea340-fd63-490f-a7db-68428d24cf32" providerId="ADAL" clId="{3F26B701-AADC-4668-AAA4-FB7BA2B947B1}" dt="2020-06-19T09:18:56.232" v="5174"/>
          <ac:grpSpMkLst>
            <pc:docMk/>
            <pc:sldMk cId="2858277977" sldId="523"/>
            <ac:grpSpMk id="1870" creationId="{6E0D2282-6570-4F68-A2E6-C2C7037FD5B8}"/>
          </ac:grpSpMkLst>
        </pc:grpChg>
        <pc:grpChg chg="mod">
          <ac:chgData name="Ragnhild Halvorsrud" userId="917ea340-fd63-490f-a7db-68428d24cf32" providerId="ADAL" clId="{3F26B701-AADC-4668-AAA4-FB7BA2B947B1}" dt="2020-06-19T09:18:56.232" v="5174"/>
          <ac:grpSpMkLst>
            <pc:docMk/>
            <pc:sldMk cId="2858277977" sldId="523"/>
            <ac:grpSpMk id="1871" creationId="{D46049BD-D168-4352-8222-841ED2111E8E}"/>
          </ac:grpSpMkLst>
        </pc:grpChg>
        <pc:picChg chg="add del mod">
          <ac:chgData name="Ragnhild Halvorsrud" userId="917ea340-fd63-490f-a7db-68428d24cf32" providerId="ADAL" clId="{3F26B701-AADC-4668-AAA4-FB7BA2B947B1}" dt="2020-06-19T09:17:33.445" v="5158"/>
          <ac:picMkLst>
            <pc:docMk/>
            <pc:sldMk cId="2858277977" sldId="523"/>
            <ac:picMk id="612" creationId="{1B4FE05C-E6B9-4F12-BB11-4261609DA7F5}"/>
          </ac:picMkLst>
        </pc:picChg>
        <pc:picChg chg="add del mod">
          <ac:chgData name="Ragnhild Halvorsrud" userId="917ea340-fd63-490f-a7db-68428d24cf32" providerId="ADAL" clId="{3F26B701-AADC-4668-AAA4-FB7BA2B947B1}" dt="2020-06-19T09:17:47.506" v="5162"/>
          <ac:picMkLst>
            <pc:docMk/>
            <pc:sldMk cId="2858277977" sldId="523"/>
            <ac:picMk id="914" creationId="{15C21A70-C8C2-4827-B89B-33F2A67613D6}"/>
          </ac:picMkLst>
        </pc:picChg>
        <pc:picChg chg="add del mod">
          <ac:chgData name="Ragnhild Halvorsrud" userId="917ea340-fd63-490f-a7db-68428d24cf32" providerId="ADAL" clId="{3F26B701-AADC-4668-AAA4-FB7BA2B947B1}" dt="2020-06-19T09:18:16.536" v="5165"/>
          <ac:picMkLst>
            <pc:docMk/>
            <pc:sldMk cId="2858277977" sldId="523"/>
            <ac:picMk id="1216" creationId="{9F21D072-6210-4F44-9CC3-D756A04135F4}"/>
          </ac:picMkLst>
        </pc:picChg>
        <pc:picChg chg="add del mod">
          <ac:chgData name="Ragnhild Halvorsrud" userId="917ea340-fd63-490f-a7db-68428d24cf32" providerId="ADAL" clId="{3F26B701-AADC-4668-AAA4-FB7BA2B947B1}" dt="2020-06-19T09:18:41.401" v="5169"/>
          <ac:picMkLst>
            <pc:docMk/>
            <pc:sldMk cId="2858277977" sldId="523"/>
            <ac:picMk id="1518" creationId="{25410F17-69A9-4F63-B7A6-E5D57C52F0C8}"/>
          </ac:picMkLst>
        </pc:picChg>
        <pc:picChg chg="add mod">
          <ac:chgData name="Ragnhild Halvorsrud" userId="917ea340-fd63-490f-a7db-68428d24cf32" providerId="ADAL" clId="{3F26B701-AADC-4668-AAA4-FB7BA2B947B1}" dt="2020-06-19T09:41:27.888" v="7070" actId="1076"/>
          <ac:picMkLst>
            <pc:docMk/>
            <pc:sldMk cId="2858277977" sldId="523"/>
            <ac:picMk id="2122" creationId="{00303C42-1B15-49B9-A85D-C255E3B27ADA}"/>
          </ac:picMkLst>
        </pc:picChg>
        <pc:picChg chg="add mod">
          <ac:chgData name="Ragnhild Halvorsrud" userId="917ea340-fd63-490f-a7db-68428d24cf32" providerId="ADAL" clId="{3F26B701-AADC-4668-AAA4-FB7BA2B947B1}" dt="2020-06-19T09:47:43.096" v="7434" actId="1076"/>
          <ac:picMkLst>
            <pc:docMk/>
            <pc:sldMk cId="2858277977" sldId="523"/>
            <ac:picMk id="2128" creationId="{99ABDC2B-294A-4818-BB16-0711835468CF}"/>
          </ac:picMkLst>
        </pc:picChg>
        <pc:picChg chg="add mod">
          <ac:chgData name="Ragnhild Halvorsrud" userId="917ea340-fd63-490f-a7db-68428d24cf32" providerId="ADAL" clId="{3F26B701-AADC-4668-AAA4-FB7BA2B947B1}" dt="2020-06-19T16:51:54.320" v="12457" actId="1076"/>
          <ac:picMkLst>
            <pc:docMk/>
            <pc:sldMk cId="2858277977" sldId="523"/>
            <ac:picMk id="2138" creationId="{F0A6152F-810E-4064-A61E-3B13EA83CCF7}"/>
          </ac:picMkLst>
        </pc:picChg>
        <pc:cxnChg chg="mod">
          <ac:chgData name="Ragnhild Halvorsrud" userId="917ea340-fd63-490f-a7db-68428d24cf32" providerId="ADAL" clId="{3F26B701-AADC-4668-AAA4-FB7BA2B947B1}" dt="2020-06-19T09:17:11.218" v="5156" actId="478"/>
          <ac:cxnSpMkLst>
            <pc:docMk/>
            <pc:sldMk cId="2858277977" sldId="523"/>
            <ac:cxnSpMk id="5" creationId="{BF297F20-3FA6-4BA0-9191-3821B4BA3CF5}"/>
          </ac:cxnSpMkLst>
        </pc:cxnChg>
        <pc:cxnChg chg="mod">
          <ac:chgData name="Ragnhild Halvorsrud" userId="917ea340-fd63-490f-a7db-68428d24cf32" providerId="ADAL" clId="{3F26B701-AADC-4668-AAA4-FB7BA2B947B1}" dt="2020-06-19T09:17:11.218" v="5156" actId="478"/>
          <ac:cxnSpMkLst>
            <pc:docMk/>
            <pc:sldMk cId="2858277977" sldId="523"/>
            <ac:cxnSpMk id="14" creationId="{FD4865EE-E968-4420-B5F7-E8AB332B39FB}"/>
          </ac:cxnSpMkLst>
        </pc:cxnChg>
        <pc:cxnChg chg="mod">
          <ac:chgData name="Ragnhild Halvorsrud" userId="917ea340-fd63-490f-a7db-68428d24cf32" providerId="ADAL" clId="{3F26B701-AADC-4668-AAA4-FB7BA2B947B1}" dt="2020-06-19T09:17:11.218" v="5156" actId="478"/>
          <ac:cxnSpMkLst>
            <pc:docMk/>
            <pc:sldMk cId="2858277977" sldId="523"/>
            <ac:cxnSpMk id="23" creationId="{328CB6ED-3E65-4292-A537-3BEDD379011E}"/>
          </ac:cxnSpMkLst>
        </pc:cxnChg>
        <pc:cxnChg chg="mod">
          <ac:chgData name="Ragnhild Halvorsrud" userId="917ea340-fd63-490f-a7db-68428d24cf32" providerId="ADAL" clId="{3F26B701-AADC-4668-AAA4-FB7BA2B947B1}" dt="2020-06-19T09:17:11.218" v="5156" actId="478"/>
          <ac:cxnSpMkLst>
            <pc:docMk/>
            <pc:sldMk cId="2858277977" sldId="523"/>
            <ac:cxnSpMk id="32" creationId="{4B2D6B59-BF80-4920-B181-1A26736C43B7}"/>
          </ac:cxnSpMkLst>
        </pc:cxnChg>
        <pc:cxnChg chg="mod">
          <ac:chgData name="Ragnhild Halvorsrud" userId="917ea340-fd63-490f-a7db-68428d24cf32" providerId="ADAL" clId="{3F26B701-AADC-4668-AAA4-FB7BA2B947B1}" dt="2020-06-19T09:17:11.218" v="5156" actId="478"/>
          <ac:cxnSpMkLst>
            <pc:docMk/>
            <pc:sldMk cId="2858277977" sldId="523"/>
            <ac:cxnSpMk id="41" creationId="{0D829C62-5945-479C-9D47-3AB5465B9A8D}"/>
          </ac:cxnSpMkLst>
        </pc:cxnChg>
        <pc:cxnChg chg="mod">
          <ac:chgData name="Ragnhild Halvorsrud" userId="917ea340-fd63-490f-a7db-68428d24cf32" providerId="ADAL" clId="{3F26B701-AADC-4668-AAA4-FB7BA2B947B1}" dt="2020-06-19T09:17:11.218" v="5156" actId="478"/>
          <ac:cxnSpMkLst>
            <pc:docMk/>
            <pc:sldMk cId="2858277977" sldId="523"/>
            <ac:cxnSpMk id="50" creationId="{42FE404D-3A2F-43A9-A797-83DE7CA780F4}"/>
          </ac:cxnSpMkLst>
        </pc:cxnChg>
        <pc:cxnChg chg="mod">
          <ac:chgData name="Ragnhild Halvorsrud" userId="917ea340-fd63-490f-a7db-68428d24cf32" providerId="ADAL" clId="{3F26B701-AADC-4668-AAA4-FB7BA2B947B1}" dt="2020-06-19T09:17:11.218" v="5156" actId="478"/>
          <ac:cxnSpMkLst>
            <pc:docMk/>
            <pc:sldMk cId="2858277977" sldId="523"/>
            <ac:cxnSpMk id="65" creationId="{A32523F6-633E-4D3D-B1EC-28BFB9D92D66}"/>
          </ac:cxnSpMkLst>
        </pc:cxnChg>
        <pc:cxnChg chg="mod">
          <ac:chgData name="Ragnhild Halvorsrud" userId="917ea340-fd63-490f-a7db-68428d24cf32" providerId="ADAL" clId="{3F26B701-AADC-4668-AAA4-FB7BA2B947B1}" dt="2020-06-19T09:17:11.218" v="5156" actId="478"/>
          <ac:cxnSpMkLst>
            <pc:docMk/>
            <pc:sldMk cId="2858277977" sldId="523"/>
            <ac:cxnSpMk id="66" creationId="{FE235409-C8F2-4D82-8053-17784B1682C9}"/>
          </ac:cxnSpMkLst>
        </pc:cxnChg>
        <pc:cxnChg chg="mod">
          <ac:chgData name="Ragnhild Halvorsrud" userId="917ea340-fd63-490f-a7db-68428d24cf32" providerId="ADAL" clId="{3F26B701-AADC-4668-AAA4-FB7BA2B947B1}" dt="2020-06-19T09:17:11.218" v="5156" actId="478"/>
          <ac:cxnSpMkLst>
            <pc:docMk/>
            <pc:sldMk cId="2858277977" sldId="523"/>
            <ac:cxnSpMk id="67" creationId="{48EA1606-CD20-41ED-85D7-3E610F8D7E20}"/>
          </ac:cxnSpMkLst>
        </pc:cxnChg>
        <pc:cxnChg chg="mod">
          <ac:chgData name="Ragnhild Halvorsrud" userId="917ea340-fd63-490f-a7db-68428d24cf32" providerId="ADAL" clId="{3F26B701-AADC-4668-AAA4-FB7BA2B947B1}" dt="2020-06-19T09:17:11.218" v="5156" actId="478"/>
          <ac:cxnSpMkLst>
            <pc:docMk/>
            <pc:sldMk cId="2858277977" sldId="523"/>
            <ac:cxnSpMk id="68" creationId="{85C879F5-037A-439C-872E-59A4C9F46FA1}"/>
          </ac:cxnSpMkLst>
        </pc:cxnChg>
        <pc:cxnChg chg="mod">
          <ac:chgData name="Ragnhild Halvorsrud" userId="917ea340-fd63-490f-a7db-68428d24cf32" providerId="ADAL" clId="{3F26B701-AADC-4668-AAA4-FB7BA2B947B1}" dt="2020-06-19T09:17:11.218" v="5156" actId="478"/>
          <ac:cxnSpMkLst>
            <pc:docMk/>
            <pc:sldMk cId="2858277977" sldId="523"/>
            <ac:cxnSpMk id="69" creationId="{A3DDCE53-0961-4439-B7DC-8863D426EA06}"/>
          </ac:cxnSpMkLst>
        </pc:cxnChg>
        <pc:cxnChg chg="mod">
          <ac:chgData name="Ragnhild Halvorsrud" userId="917ea340-fd63-490f-a7db-68428d24cf32" providerId="ADAL" clId="{3F26B701-AADC-4668-AAA4-FB7BA2B947B1}" dt="2020-06-19T09:17:11.218" v="5156" actId="478"/>
          <ac:cxnSpMkLst>
            <pc:docMk/>
            <pc:sldMk cId="2858277977" sldId="523"/>
            <ac:cxnSpMk id="70" creationId="{6999A65C-A5AB-477F-8DD8-0C2B5ADF0675}"/>
          </ac:cxnSpMkLst>
        </pc:cxnChg>
        <pc:cxnChg chg="mod">
          <ac:chgData name="Ragnhild Halvorsrud" userId="917ea340-fd63-490f-a7db-68428d24cf32" providerId="ADAL" clId="{3F26B701-AADC-4668-AAA4-FB7BA2B947B1}" dt="2020-06-19T09:17:11.218" v="5156" actId="478"/>
          <ac:cxnSpMkLst>
            <pc:docMk/>
            <pc:sldMk cId="2858277977" sldId="523"/>
            <ac:cxnSpMk id="71" creationId="{0121D46C-82A6-4ECC-9411-E41FECE19911}"/>
          </ac:cxnSpMkLst>
        </pc:cxnChg>
        <pc:cxnChg chg="mod">
          <ac:chgData name="Ragnhild Halvorsrud" userId="917ea340-fd63-490f-a7db-68428d24cf32" providerId="ADAL" clId="{3F26B701-AADC-4668-AAA4-FB7BA2B947B1}" dt="2020-06-19T09:17:11.218" v="5156" actId="478"/>
          <ac:cxnSpMkLst>
            <pc:docMk/>
            <pc:sldMk cId="2858277977" sldId="523"/>
            <ac:cxnSpMk id="72" creationId="{8400B641-9332-486A-A572-C9303467D585}"/>
          </ac:cxnSpMkLst>
        </pc:cxnChg>
        <pc:cxnChg chg="mod">
          <ac:chgData name="Ragnhild Halvorsrud" userId="917ea340-fd63-490f-a7db-68428d24cf32" providerId="ADAL" clId="{3F26B701-AADC-4668-AAA4-FB7BA2B947B1}" dt="2020-06-19T09:17:11.218" v="5156" actId="478"/>
          <ac:cxnSpMkLst>
            <pc:docMk/>
            <pc:sldMk cId="2858277977" sldId="523"/>
            <ac:cxnSpMk id="73" creationId="{67477189-C449-4B67-8F56-49EECEE24A74}"/>
          </ac:cxnSpMkLst>
        </pc:cxnChg>
        <pc:cxnChg chg="mod">
          <ac:chgData name="Ragnhild Halvorsrud" userId="917ea340-fd63-490f-a7db-68428d24cf32" providerId="ADAL" clId="{3F26B701-AADC-4668-AAA4-FB7BA2B947B1}" dt="2020-06-19T09:17:11.218" v="5156" actId="478"/>
          <ac:cxnSpMkLst>
            <pc:docMk/>
            <pc:sldMk cId="2858277977" sldId="523"/>
            <ac:cxnSpMk id="74" creationId="{89FF4413-99E6-46D5-9751-27C6466C8F1B}"/>
          </ac:cxnSpMkLst>
        </pc:cxnChg>
        <pc:cxnChg chg="del mod">
          <ac:chgData name="Ragnhild Halvorsrud" userId="917ea340-fd63-490f-a7db-68428d24cf32" providerId="ADAL" clId="{3F26B701-AADC-4668-AAA4-FB7BA2B947B1}" dt="2020-06-19T09:17:11.218" v="5156" actId="478"/>
          <ac:cxnSpMkLst>
            <pc:docMk/>
            <pc:sldMk cId="2858277977" sldId="523"/>
            <ac:cxnSpMk id="75" creationId="{41C7FA3C-E180-4406-9098-58A281F9FE70}"/>
          </ac:cxnSpMkLst>
        </pc:cxnChg>
        <pc:cxnChg chg="del mod">
          <ac:chgData name="Ragnhild Halvorsrud" userId="917ea340-fd63-490f-a7db-68428d24cf32" providerId="ADAL" clId="{3F26B701-AADC-4668-AAA4-FB7BA2B947B1}" dt="2020-06-19T09:17:11.218" v="5156" actId="478"/>
          <ac:cxnSpMkLst>
            <pc:docMk/>
            <pc:sldMk cId="2858277977" sldId="523"/>
            <ac:cxnSpMk id="82" creationId="{C8434A13-377D-4619-B914-8B6370CFFF5B}"/>
          </ac:cxnSpMkLst>
        </pc:cxnChg>
        <pc:cxnChg chg="del mod">
          <ac:chgData name="Ragnhild Halvorsrud" userId="917ea340-fd63-490f-a7db-68428d24cf32" providerId="ADAL" clId="{3F26B701-AADC-4668-AAA4-FB7BA2B947B1}" dt="2020-06-19T09:17:11.218" v="5156" actId="478"/>
          <ac:cxnSpMkLst>
            <pc:docMk/>
            <pc:sldMk cId="2858277977" sldId="523"/>
            <ac:cxnSpMk id="89" creationId="{74B300FC-3422-4577-AB78-9A9D11F59375}"/>
          </ac:cxnSpMkLst>
        </pc:cxnChg>
        <pc:cxnChg chg="del mod">
          <ac:chgData name="Ragnhild Halvorsrud" userId="917ea340-fd63-490f-a7db-68428d24cf32" providerId="ADAL" clId="{3F26B701-AADC-4668-AAA4-FB7BA2B947B1}" dt="2020-06-19T09:17:11.218" v="5156" actId="478"/>
          <ac:cxnSpMkLst>
            <pc:docMk/>
            <pc:sldMk cId="2858277977" sldId="523"/>
            <ac:cxnSpMk id="96" creationId="{083B3AAE-7973-42EF-9821-FFC414B14826}"/>
          </ac:cxnSpMkLst>
        </pc:cxnChg>
        <pc:cxnChg chg="del mod">
          <ac:chgData name="Ragnhild Halvorsrud" userId="917ea340-fd63-490f-a7db-68428d24cf32" providerId="ADAL" clId="{3F26B701-AADC-4668-AAA4-FB7BA2B947B1}" dt="2020-06-19T09:17:11.218" v="5156" actId="478"/>
          <ac:cxnSpMkLst>
            <pc:docMk/>
            <pc:sldMk cId="2858277977" sldId="523"/>
            <ac:cxnSpMk id="103" creationId="{F5BF84BF-5DC3-4865-AFDE-E27FB9B900FC}"/>
          </ac:cxnSpMkLst>
        </pc:cxnChg>
        <pc:cxnChg chg="del mod">
          <ac:chgData name="Ragnhild Halvorsrud" userId="917ea340-fd63-490f-a7db-68428d24cf32" providerId="ADAL" clId="{3F26B701-AADC-4668-AAA4-FB7BA2B947B1}" dt="2020-06-19T09:17:11.218" v="5156" actId="478"/>
          <ac:cxnSpMkLst>
            <pc:docMk/>
            <pc:sldMk cId="2858277977" sldId="523"/>
            <ac:cxnSpMk id="115" creationId="{A6C8085A-0F68-43E7-8B42-41E4EF81537A}"/>
          </ac:cxnSpMkLst>
        </pc:cxnChg>
        <pc:cxnChg chg="del mod">
          <ac:chgData name="Ragnhild Halvorsrud" userId="917ea340-fd63-490f-a7db-68428d24cf32" providerId="ADAL" clId="{3F26B701-AADC-4668-AAA4-FB7BA2B947B1}" dt="2020-06-19T09:17:11.218" v="5156" actId="478"/>
          <ac:cxnSpMkLst>
            <pc:docMk/>
            <pc:sldMk cId="2858277977" sldId="523"/>
            <ac:cxnSpMk id="116" creationId="{B716392A-6359-46B7-AE6C-75BC81AAB18A}"/>
          </ac:cxnSpMkLst>
        </pc:cxnChg>
        <pc:cxnChg chg="del mod">
          <ac:chgData name="Ragnhild Halvorsrud" userId="917ea340-fd63-490f-a7db-68428d24cf32" providerId="ADAL" clId="{3F26B701-AADC-4668-AAA4-FB7BA2B947B1}" dt="2020-06-19T09:17:11.218" v="5156" actId="478"/>
          <ac:cxnSpMkLst>
            <pc:docMk/>
            <pc:sldMk cId="2858277977" sldId="523"/>
            <ac:cxnSpMk id="117" creationId="{00E96EC2-B011-498F-B22F-81C6C558C601}"/>
          </ac:cxnSpMkLst>
        </pc:cxnChg>
        <pc:cxnChg chg="del mod">
          <ac:chgData name="Ragnhild Halvorsrud" userId="917ea340-fd63-490f-a7db-68428d24cf32" providerId="ADAL" clId="{3F26B701-AADC-4668-AAA4-FB7BA2B947B1}" dt="2020-06-19T09:17:11.218" v="5156" actId="478"/>
          <ac:cxnSpMkLst>
            <pc:docMk/>
            <pc:sldMk cId="2858277977" sldId="523"/>
            <ac:cxnSpMk id="118" creationId="{36C44676-DD9D-41FC-B2F3-684072ECE760}"/>
          </ac:cxnSpMkLst>
        </pc:cxnChg>
        <pc:cxnChg chg="del mod">
          <ac:chgData name="Ragnhild Halvorsrud" userId="917ea340-fd63-490f-a7db-68428d24cf32" providerId="ADAL" clId="{3F26B701-AADC-4668-AAA4-FB7BA2B947B1}" dt="2020-06-19T09:17:11.218" v="5156" actId="478"/>
          <ac:cxnSpMkLst>
            <pc:docMk/>
            <pc:sldMk cId="2858277977" sldId="523"/>
            <ac:cxnSpMk id="119" creationId="{C16B030C-54FA-4016-8C09-A816A632937A}"/>
          </ac:cxnSpMkLst>
        </pc:cxnChg>
        <pc:cxnChg chg="del mod">
          <ac:chgData name="Ragnhild Halvorsrud" userId="917ea340-fd63-490f-a7db-68428d24cf32" providerId="ADAL" clId="{3F26B701-AADC-4668-AAA4-FB7BA2B947B1}" dt="2020-06-19T09:17:11.218" v="5156" actId="478"/>
          <ac:cxnSpMkLst>
            <pc:docMk/>
            <pc:sldMk cId="2858277977" sldId="523"/>
            <ac:cxnSpMk id="120" creationId="{36195B1F-F322-4EB8-83FB-137A1AF4F681}"/>
          </ac:cxnSpMkLst>
        </pc:cxnChg>
        <pc:cxnChg chg="del mod">
          <ac:chgData name="Ragnhild Halvorsrud" userId="917ea340-fd63-490f-a7db-68428d24cf32" providerId="ADAL" clId="{3F26B701-AADC-4668-AAA4-FB7BA2B947B1}" dt="2020-06-19T09:17:11.218" v="5156" actId="478"/>
          <ac:cxnSpMkLst>
            <pc:docMk/>
            <pc:sldMk cId="2858277977" sldId="523"/>
            <ac:cxnSpMk id="121" creationId="{24024EB9-A66F-4793-90D6-A790F65036D7}"/>
          </ac:cxnSpMkLst>
        </pc:cxnChg>
        <pc:cxnChg chg="del mod">
          <ac:chgData name="Ragnhild Halvorsrud" userId="917ea340-fd63-490f-a7db-68428d24cf32" providerId="ADAL" clId="{3F26B701-AADC-4668-AAA4-FB7BA2B947B1}" dt="2020-06-19T09:17:11.218" v="5156" actId="478"/>
          <ac:cxnSpMkLst>
            <pc:docMk/>
            <pc:sldMk cId="2858277977" sldId="523"/>
            <ac:cxnSpMk id="122" creationId="{8E4DA92D-7A2B-4AD4-99C5-2A9F43F48CE5}"/>
          </ac:cxnSpMkLst>
        </pc:cxnChg>
        <pc:cxnChg chg="mod">
          <ac:chgData name="Ragnhild Halvorsrud" userId="917ea340-fd63-490f-a7db-68428d24cf32" providerId="ADAL" clId="{3F26B701-AADC-4668-AAA4-FB7BA2B947B1}" dt="2020-06-19T09:17:11.218" v="5156" actId="478"/>
          <ac:cxnSpMkLst>
            <pc:docMk/>
            <pc:sldMk cId="2858277977" sldId="523"/>
            <ac:cxnSpMk id="124" creationId="{220FFA6D-1166-4D15-BCB8-03D50BF14374}"/>
          </ac:cxnSpMkLst>
        </pc:cxnChg>
        <pc:cxnChg chg="mod">
          <ac:chgData name="Ragnhild Halvorsrud" userId="917ea340-fd63-490f-a7db-68428d24cf32" providerId="ADAL" clId="{3F26B701-AADC-4668-AAA4-FB7BA2B947B1}" dt="2020-06-19T09:17:11.218" v="5156" actId="478"/>
          <ac:cxnSpMkLst>
            <pc:docMk/>
            <pc:sldMk cId="2858277977" sldId="523"/>
            <ac:cxnSpMk id="132" creationId="{F0A21B40-0B75-451C-A8A3-3E46B1F63BA6}"/>
          </ac:cxnSpMkLst>
        </pc:cxnChg>
        <pc:cxnChg chg="mod">
          <ac:chgData name="Ragnhild Halvorsrud" userId="917ea340-fd63-490f-a7db-68428d24cf32" providerId="ADAL" clId="{3F26B701-AADC-4668-AAA4-FB7BA2B947B1}" dt="2020-06-19T09:17:11.218" v="5156" actId="478"/>
          <ac:cxnSpMkLst>
            <pc:docMk/>
            <pc:sldMk cId="2858277977" sldId="523"/>
            <ac:cxnSpMk id="140" creationId="{3E663377-0C5E-4D3F-88AC-90A4FF04DBF3}"/>
          </ac:cxnSpMkLst>
        </pc:cxnChg>
        <pc:cxnChg chg="mod">
          <ac:chgData name="Ragnhild Halvorsrud" userId="917ea340-fd63-490f-a7db-68428d24cf32" providerId="ADAL" clId="{3F26B701-AADC-4668-AAA4-FB7BA2B947B1}" dt="2020-06-19T09:17:11.218" v="5156" actId="478"/>
          <ac:cxnSpMkLst>
            <pc:docMk/>
            <pc:sldMk cId="2858277977" sldId="523"/>
            <ac:cxnSpMk id="148" creationId="{B955446B-B971-4518-A37A-BD0E82066D9C}"/>
          </ac:cxnSpMkLst>
        </pc:cxnChg>
        <pc:cxnChg chg="mod">
          <ac:chgData name="Ragnhild Halvorsrud" userId="917ea340-fd63-490f-a7db-68428d24cf32" providerId="ADAL" clId="{3F26B701-AADC-4668-AAA4-FB7BA2B947B1}" dt="2020-06-19T09:17:11.218" v="5156" actId="478"/>
          <ac:cxnSpMkLst>
            <pc:docMk/>
            <pc:sldMk cId="2858277977" sldId="523"/>
            <ac:cxnSpMk id="156" creationId="{773FE097-4970-40F2-8FA6-126F1E1EDB98}"/>
          </ac:cxnSpMkLst>
        </pc:cxnChg>
        <pc:cxnChg chg="mod">
          <ac:chgData name="Ragnhild Halvorsrud" userId="917ea340-fd63-490f-a7db-68428d24cf32" providerId="ADAL" clId="{3F26B701-AADC-4668-AAA4-FB7BA2B947B1}" dt="2020-06-19T09:17:11.218" v="5156" actId="478"/>
          <ac:cxnSpMkLst>
            <pc:docMk/>
            <pc:sldMk cId="2858277977" sldId="523"/>
            <ac:cxnSpMk id="169" creationId="{97691A14-2916-40ED-A554-1F9D82225DF2}"/>
          </ac:cxnSpMkLst>
        </pc:cxnChg>
        <pc:cxnChg chg="mod">
          <ac:chgData name="Ragnhild Halvorsrud" userId="917ea340-fd63-490f-a7db-68428d24cf32" providerId="ADAL" clId="{3F26B701-AADC-4668-AAA4-FB7BA2B947B1}" dt="2020-06-19T09:17:11.218" v="5156" actId="478"/>
          <ac:cxnSpMkLst>
            <pc:docMk/>
            <pc:sldMk cId="2858277977" sldId="523"/>
            <ac:cxnSpMk id="170" creationId="{533D3966-A848-4035-A546-31667EB347E5}"/>
          </ac:cxnSpMkLst>
        </pc:cxnChg>
        <pc:cxnChg chg="mod">
          <ac:chgData name="Ragnhild Halvorsrud" userId="917ea340-fd63-490f-a7db-68428d24cf32" providerId="ADAL" clId="{3F26B701-AADC-4668-AAA4-FB7BA2B947B1}" dt="2020-06-19T09:17:11.218" v="5156" actId="478"/>
          <ac:cxnSpMkLst>
            <pc:docMk/>
            <pc:sldMk cId="2858277977" sldId="523"/>
            <ac:cxnSpMk id="171" creationId="{708AF8C5-B905-49FA-A2D8-A3DE8E9B23A5}"/>
          </ac:cxnSpMkLst>
        </pc:cxnChg>
        <pc:cxnChg chg="mod">
          <ac:chgData name="Ragnhild Halvorsrud" userId="917ea340-fd63-490f-a7db-68428d24cf32" providerId="ADAL" clId="{3F26B701-AADC-4668-AAA4-FB7BA2B947B1}" dt="2020-06-19T09:17:11.218" v="5156" actId="478"/>
          <ac:cxnSpMkLst>
            <pc:docMk/>
            <pc:sldMk cId="2858277977" sldId="523"/>
            <ac:cxnSpMk id="172" creationId="{5E522936-5969-49CC-8C1E-23956C20E781}"/>
          </ac:cxnSpMkLst>
        </pc:cxnChg>
        <pc:cxnChg chg="mod">
          <ac:chgData name="Ragnhild Halvorsrud" userId="917ea340-fd63-490f-a7db-68428d24cf32" providerId="ADAL" clId="{3F26B701-AADC-4668-AAA4-FB7BA2B947B1}" dt="2020-06-19T09:17:11.218" v="5156" actId="478"/>
          <ac:cxnSpMkLst>
            <pc:docMk/>
            <pc:sldMk cId="2858277977" sldId="523"/>
            <ac:cxnSpMk id="173" creationId="{1FCFEF8A-8E6A-45B8-B619-97633C1AFC07}"/>
          </ac:cxnSpMkLst>
        </pc:cxnChg>
        <pc:cxnChg chg="mod">
          <ac:chgData name="Ragnhild Halvorsrud" userId="917ea340-fd63-490f-a7db-68428d24cf32" providerId="ADAL" clId="{3F26B701-AADC-4668-AAA4-FB7BA2B947B1}" dt="2020-06-19T09:17:11.218" v="5156" actId="478"/>
          <ac:cxnSpMkLst>
            <pc:docMk/>
            <pc:sldMk cId="2858277977" sldId="523"/>
            <ac:cxnSpMk id="174" creationId="{5F64F3D5-76C8-4C30-B916-3923F553689D}"/>
          </ac:cxnSpMkLst>
        </pc:cxnChg>
        <pc:cxnChg chg="mod">
          <ac:chgData name="Ragnhild Halvorsrud" userId="917ea340-fd63-490f-a7db-68428d24cf32" providerId="ADAL" clId="{3F26B701-AADC-4668-AAA4-FB7BA2B947B1}" dt="2020-06-19T09:17:11.218" v="5156" actId="478"/>
          <ac:cxnSpMkLst>
            <pc:docMk/>
            <pc:sldMk cId="2858277977" sldId="523"/>
            <ac:cxnSpMk id="175" creationId="{5849952E-1ACF-4351-B771-3D3A166B1B77}"/>
          </ac:cxnSpMkLst>
        </pc:cxnChg>
        <pc:cxnChg chg="mod">
          <ac:chgData name="Ragnhild Halvorsrud" userId="917ea340-fd63-490f-a7db-68428d24cf32" providerId="ADAL" clId="{3F26B701-AADC-4668-AAA4-FB7BA2B947B1}" dt="2020-06-19T09:17:11.218" v="5156" actId="478"/>
          <ac:cxnSpMkLst>
            <pc:docMk/>
            <pc:sldMk cId="2858277977" sldId="523"/>
            <ac:cxnSpMk id="176" creationId="{A9BBF020-0B72-4B0C-9C70-2D554E886E5B}"/>
          </ac:cxnSpMkLst>
        </pc:cxnChg>
        <pc:cxnChg chg="mod">
          <ac:chgData name="Ragnhild Halvorsrud" userId="917ea340-fd63-490f-a7db-68428d24cf32" providerId="ADAL" clId="{3F26B701-AADC-4668-AAA4-FB7BA2B947B1}" dt="2020-06-19T09:17:11.218" v="5156" actId="478"/>
          <ac:cxnSpMkLst>
            <pc:docMk/>
            <pc:sldMk cId="2858277977" sldId="523"/>
            <ac:cxnSpMk id="178" creationId="{F430BDFD-3E60-40BD-A5E0-64104408656A}"/>
          </ac:cxnSpMkLst>
        </pc:cxnChg>
        <pc:cxnChg chg="mod">
          <ac:chgData name="Ragnhild Halvorsrud" userId="917ea340-fd63-490f-a7db-68428d24cf32" providerId="ADAL" clId="{3F26B701-AADC-4668-AAA4-FB7BA2B947B1}" dt="2020-06-19T09:17:11.218" v="5156" actId="478"/>
          <ac:cxnSpMkLst>
            <pc:docMk/>
            <pc:sldMk cId="2858277977" sldId="523"/>
            <ac:cxnSpMk id="182" creationId="{FB117DBB-4D7C-4897-8118-5829C8420035}"/>
          </ac:cxnSpMkLst>
        </pc:cxnChg>
        <pc:cxnChg chg="mod">
          <ac:chgData name="Ragnhild Halvorsrud" userId="917ea340-fd63-490f-a7db-68428d24cf32" providerId="ADAL" clId="{3F26B701-AADC-4668-AAA4-FB7BA2B947B1}" dt="2020-06-19T09:17:11.218" v="5156" actId="478"/>
          <ac:cxnSpMkLst>
            <pc:docMk/>
            <pc:sldMk cId="2858277977" sldId="523"/>
            <ac:cxnSpMk id="186" creationId="{4FA8656B-8277-4E52-93B0-93780F8171BC}"/>
          </ac:cxnSpMkLst>
        </pc:cxnChg>
        <pc:cxnChg chg="mod">
          <ac:chgData name="Ragnhild Halvorsrud" userId="917ea340-fd63-490f-a7db-68428d24cf32" providerId="ADAL" clId="{3F26B701-AADC-4668-AAA4-FB7BA2B947B1}" dt="2020-06-19T09:17:11.218" v="5156" actId="478"/>
          <ac:cxnSpMkLst>
            <pc:docMk/>
            <pc:sldMk cId="2858277977" sldId="523"/>
            <ac:cxnSpMk id="189" creationId="{1F69DC00-BC7F-41CD-A4FD-8E57AF443416}"/>
          </ac:cxnSpMkLst>
        </pc:cxnChg>
        <pc:cxnChg chg="del mod">
          <ac:chgData name="Ragnhild Halvorsrud" userId="917ea340-fd63-490f-a7db-68428d24cf32" providerId="ADAL" clId="{3F26B701-AADC-4668-AAA4-FB7BA2B947B1}" dt="2020-06-19T09:17:11.218" v="5156" actId="478"/>
          <ac:cxnSpMkLst>
            <pc:docMk/>
            <pc:sldMk cId="2858277977" sldId="523"/>
            <ac:cxnSpMk id="190" creationId="{3C5CCF92-5D3D-4820-AF3E-DC52C03A2E71}"/>
          </ac:cxnSpMkLst>
        </pc:cxnChg>
        <pc:cxnChg chg="del mod">
          <ac:chgData name="Ragnhild Halvorsrud" userId="917ea340-fd63-490f-a7db-68428d24cf32" providerId="ADAL" clId="{3F26B701-AADC-4668-AAA4-FB7BA2B947B1}" dt="2020-06-19T09:17:11.218" v="5156" actId="478"/>
          <ac:cxnSpMkLst>
            <pc:docMk/>
            <pc:sldMk cId="2858277977" sldId="523"/>
            <ac:cxnSpMk id="196" creationId="{27FD458D-4CAC-43A8-984A-F168CF0A1BEC}"/>
          </ac:cxnSpMkLst>
        </pc:cxnChg>
        <pc:cxnChg chg="del mod">
          <ac:chgData name="Ragnhild Halvorsrud" userId="917ea340-fd63-490f-a7db-68428d24cf32" providerId="ADAL" clId="{3F26B701-AADC-4668-AAA4-FB7BA2B947B1}" dt="2020-06-19T09:17:11.218" v="5156" actId="478"/>
          <ac:cxnSpMkLst>
            <pc:docMk/>
            <pc:sldMk cId="2858277977" sldId="523"/>
            <ac:cxnSpMk id="198" creationId="{E4479A84-65D9-4E16-9E01-89EB06799EF9}"/>
          </ac:cxnSpMkLst>
        </pc:cxnChg>
        <pc:cxnChg chg="del mod">
          <ac:chgData name="Ragnhild Halvorsrud" userId="917ea340-fd63-490f-a7db-68428d24cf32" providerId="ADAL" clId="{3F26B701-AADC-4668-AAA4-FB7BA2B947B1}" dt="2020-06-19T09:17:11.218" v="5156" actId="478"/>
          <ac:cxnSpMkLst>
            <pc:docMk/>
            <pc:sldMk cId="2858277977" sldId="523"/>
            <ac:cxnSpMk id="204" creationId="{BCB84761-BEC8-4692-AAD7-6D21A85622CE}"/>
          </ac:cxnSpMkLst>
        </pc:cxnChg>
        <pc:cxnChg chg="del mod">
          <ac:chgData name="Ragnhild Halvorsrud" userId="917ea340-fd63-490f-a7db-68428d24cf32" providerId="ADAL" clId="{3F26B701-AADC-4668-AAA4-FB7BA2B947B1}" dt="2020-06-19T09:17:11.218" v="5156" actId="478"/>
          <ac:cxnSpMkLst>
            <pc:docMk/>
            <pc:sldMk cId="2858277977" sldId="523"/>
            <ac:cxnSpMk id="214" creationId="{109F0D0A-DC20-46D8-8012-AA6B3D021B8A}"/>
          </ac:cxnSpMkLst>
        </pc:cxnChg>
        <pc:cxnChg chg="del mod">
          <ac:chgData name="Ragnhild Halvorsrud" userId="917ea340-fd63-490f-a7db-68428d24cf32" providerId="ADAL" clId="{3F26B701-AADC-4668-AAA4-FB7BA2B947B1}" dt="2020-06-19T09:17:11.218" v="5156" actId="478"/>
          <ac:cxnSpMkLst>
            <pc:docMk/>
            <pc:sldMk cId="2858277977" sldId="523"/>
            <ac:cxnSpMk id="215" creationId="{BCC19FAC-4867-404B-955D-18DE2CB30C79}"/>
          </ac:cxnSpMkLst>
        </pc:cxnChg>
        <pc:cxnChg chg="del mod">
          <ac:chgData name="Ragnhild Halvorsrud" userId="917ea340-fd63-490f-a7db-68428d24cf32" providerId="ADAL" clId="{3F26B701-AADC-4668-AAA4-FB7BA2B947B1}" dt="2020-06-19T09:17:11.218" v="5156" actId="478"/>
          <ac:cxnSpMkLst>
            <pc:docMk/>
            <pc:sldMk cId="2858277977" sldId="523"/>
            <ac:cxnSpMk id="216" creationId="{0FA20378-BAC4-40EC-BE81-57D3DA4DA941}"/>
          </ac:cxnSpMkLst>
        </pc:cxnChg>
        <pc:cxnChg chg="del mod">
          <ac:chgData name="Ragnhild Halvorsrud" userId="917ea340-fd63-490f-a7db-68428d24cf32" providerId="ADAL" clId="{3F26B701-AADC-4668-AAA4-FB7BA2B947B1}" dt="2020-06-19T09:17:11.218" v="5156" actId="478"/>
          <ac:cxnSpMkLst>
            <pc:docMk/>
            <pc:sldMk cId="2858277977" sldId="523"/>
            <ac:cxnSpMk id="217" creationId="{4CC02713-F44D-443D-85C2-B1CE5AAFB899}"/>
          </ac:cxnSpMkLst>
        </pc:cxnChg>
        <pc:cxnChg chg="del mod">
          <ac:chgData name="Ragnhild Halvorsrud" userId="917ea340-fd63-490f-a7db-68428d24cf32" providerId="ADAL" clId="{3F26B701-AADC-4668-AAA4-FB7BA2B947B1}" dt="2020-06-19T09:17:11.218" v="5156" actId="478"/>
          <ac:cxnSpMkLst>
            <pc:docMk/>
            <pc:sldMk cId="2858277977" sldId="523"/>
            <ac:cxnSpMk id="218" creationId="{410FE770-A52E-4EF9-A51E-99FD1B4AACE6}"/>
          </ac:cxnSpMkLst>
        </pc:cxnChg>
        <pc:cxnChg chg="del mod">
          <ac:chgData name="Ragnhild Halvorsrud" userId="917ea340-fd63-490f-a7db-68428d24cf32" providerId="ADAL" clId="{3F26B701-AADC-4668-AAA4-FB7BA2B947B1}" dt="2020-06-19T09:17:11.218" v="5156" actId="478"/>
          <ac:cxnSpMkLst>
            <pc:docMk/>
            <pc:sldMk cId="2858277977" sldId="523"/>
            <ac:cxnSpMk id="219" creationId="{00481B7B-BD51-4558-9BE5-EB7427DE63FA}"/>
          </ac:cxnSpMkLst>
        </pc:cxnChg>
        <pc:cxnChg chg="del mod">
          <ac:chgData name="Ragnhild Halvorsrud" userId="917ea340-fd63-490f-a7db-68428d24cf32" providerId="ADAL" clId="{3F26B701-AADC-4668-AAA4-FB7BA2B947B1}" dt="2020-06-19T09:17:11.218" v="5156" actId="478"/>
          <ac:cxnSpMkLst>
            <pc:docMk/>
            <pc:sldMk cId="2858277977" sldId="523"/>
            <ac:cxnSpMk id="220" creationId="{F42A8645-2AB0-44DF-B2FA-F85077B75279}"/>
          </ac:cxnSpMkLst>
        </pc:cxnChg>
        <pc:cxnChg chg="del mod">
          <ac:chgData name="Ragnhild Halvorsrud" userId="917ea340-fd63-490f-a7db-68428d24cf32" providerId="ADAL" clId="{3F26B701-AADC-4668-AAA4-FB7BA2B947B1}" dt="2020-06-19T09:17:11.218" v="5156" actId="478"/>
          <ac:cxnSpMkLst>
            <pc:docMk/>
            <pc:sldMk cId="2858277977" sldId="523"/>
            <ac:cxnSpMk id="222" creationId="{6C8D2EAA-7D13-4F83-985C-BF0463BCB2C0}"/>
          </ac:cxnSpMkLst>
        </pc:cxnChg>
        <pc:cxnChg chg="del mod">
          <ac:chgData name="Ragnhild Halvorsrud" userId="917ea340-fd63-490f-a7db-68428d24cf32" providerId="ADAL" clId="{3F26B701-AADC-4668-AAA4-FB7BA2B947B1}" dt="2020-06-19T09:17:11.218" v="5156" actId="478"/>
          <ac:cxnSpMkLst>
            <pc:docMk/>
            <pc:sldMk cId="2858277977" sldId="523"/>
            <ac:cxnSpMk id="224" creationId="{39B3B52D-5967-4240-BCF7-077463DF4120}"/>
          </ac:cxnSpMkLst>
        </pc:cxnChg>
        <pc:cxnChg chg="del mod">
          <ac:chgData name="Ragnhild Halvorsrud" userId="917ea340-fd63-490f-a7db-68428d24cf32" providerId="ADAL" clId="{3F26B701-AADC-4668-AAA4-FB7BA2B947B1}" dt="2020-06-19T09:17:11.218" v="5156" actId="478"/>
          <ac:cxnSpMkLst>
            <pc:docMk/>
            <pc:sldMk cId="2858277977" sldId="523"/>
            <ac:cxnSpMk id="225" creationId="{A65CB5B3-9BD6-4F1A-8BC0-59BA5A25A0B8}"/>
          </ac:cxnSpMkLst>
        </pc:cxnChg>
        <pc:cxnChg chg="del mod">
          <ac:chgData name="Ragnhild Halvorsrud" userId="917ea340-fd63-490f-a7db-68428d24cf32" providerId="ADAL" clId="{3F26B701-AADC-4668-AAA4-FB7BA2B947B1}" dt="2020-06-19T09:17:11.218" v="5156" actId="478"/>
          <ac:cxnSpMkLst>
            <pc:docMk/>
            <pc:sldMk cId="2858277977" sldId="523"/>
            <ac:cxnSpMk id="228" creationId="{7D95B863-3362-4716-8592-49C88349627C}"/>
          </ac:cxnSpMkLst>
        </pc:cxnChg>
        <pc:cxnChg chg="del mod">
          <ac:chgData name="Ragnhild Halvorsrud" userId="917ea340-fd63-490f-a7db-68428d24cf32" providerId="ADAL" clId="{3F26B701-AADC-4668-AAA4-FB7BA2B947B1}" dt="2020-06-19T09:17:11.218" v="5156" actId="478"/>
          <ac:cxnSpMkLst>
            <pc:docMk/>
            <pc:sldMk cId="2858277977" sldId="523"/>
            <ac:cxnSpMk id="229" creationId="{6CA1ABCB-666E-4878-8AFC-4EF9C2633DD1}"/>
          </ac:cxnSpMkLst>
        </pc:cxnChg>
        <pc:cxnChg chg="del mod">
          <ac:chgData name="Ragnhild Halvorsrud" userId="917ea340-fd63-490f-a7db-68428d24cf32" providerId="ADAL" clId="{3F26B701-AADC-4668-AAA4-FB7BA2B947B1}" dt="2020-06-19T09:17:11.218" v="5156" actId="478"/>
          <ac:cxnSpMkLst>
            <pc:docMk/>
            <pc:sldMk cId="2858277977" sldId="523"/>
            <ac:cxnSpMk id="232" creationId="{25DEF4FF-6415-4C0B-94EE-F62E8CF42420}"/>
          </ac:cxnSpMkLst>
        </pc:cxnChg>
        <pc:cxnChg chg="del mod">
          <ac:chgData name="Ragnhild Halvorsrud" userId="917ea340-fd63-490f-a7db-68428d24cf32" providerId="ADAL" clId="{3F26B701-AADC-4668-AAA4-FB7BA2B947B1}" dt="2020-06-19T09:17:11.218" v="5156" actId="478"/>
          <ac:cxnSpMkLst>
            <pc:docMk/>
            <pc:sldMk cId="2858277977" sldId="523"/>
            <ac:cxnSpMk id="234" creationId="{D063C195-8D7C-4543-A211-06D7A6A17606}"/>
          </ac:cxnSpMkLst>
        </pc:cxnChg>
        <pc:cxnChg chg="del mod">
          <ac:chgData name="Ragnhild Halvorsrud" userId="917ea340-fd63-490f-a7db-68428d24cf32" providerId="ADAL" clId="{3F26B701-AADC-4668-AAA4-FB7BA2B947B1}" dt="2020-06-19T09:17:11.218" v="5156" actId="478"/>
          <ac:cxnSpMkLst>
            <pc:docMk/>
            <pc:sldMk cId="2858277977" sldId="523"/>
            <ac:cxnSpMk id="235" creationId="{05E5B2BF-F681-43B3-95AE-BC0F28EFB6F9}"/>
          </ac:cxnSpMkLst>
        </pc:cxnChg>
        <pc:cxnChg chg="del mod">
          <ac:chgData name="Ragnhild Halvorsrud" userId="917ea340-fd63-490f-a7db-68428d24cf32" providerId="ADAL" clId="{3F26B701-AADC-4668-AAA4-FB7BA2B947B1}" dt="2020-06-19T09:17:11.218" v="5156" actId="478"/>
          <ac:cxnSpMkLst>
            <pc:docMk/>
            <pc:sldMk cId="2858277977" sldId="523"/>
            <ac:cxnSpMk id="240" creationId="{29710DAE-18AD-4CEC-BC2E-6588AB2B7726}"/>
          </ac:cxnSpMkLst>
        </pc:cxnChg>
        <pc:cxnChg chg="del mod">
          <ac:chgData name="Ragnhild Halvorsrud" userId="917ea340-fd63-490f-a7db-68428d24cf32" providerId="ADAL" clId="{3F26B701-AADC-4668-AAA4-FB7BA2B947B1}" dt="2020-06-19T09:17:11.218" v="5156" actId="478"/>
          <ac:cxnSpMkLst>
            <pc:docMk/>
            <pc:sldMk cId="2858277977" sldId="523"/>
            <ac:cxnSpMk id="241" creationId="{B6FBA8A7-8E72-4D85-B08C-BEE7F8F7DDF1}"/>
          </ac:cxnSpMkLst>
        </pc:cxnChg>
        <pc:cxnChg chg="del mod">
          <ac:chgData name="Ragnhild Halvorsrud" userId="917ea340-fd63-490f-a7db-68428d24cf32" providerId="ADAL" clId="{3F26B701-AADC-4668-AAA4-FB7BA2B947B1}" dt="2020-06-19T09:17:11.218" v="5156" actId="478"/>
          <ac:cxnSpMkLst>
            <pc:docMk/>
            <pc:sldMk cId="2858277977" sldId="523"/>
            <ac:cxnSpMk id="242" creationId="{7154A460-98BC-4B3B-B627-E5DAE725307D}"/>
          </ac:cxnSpMkLst>
        </pc:cxnChg>
        <pc:cxnChg chg="del mod">
          <ac:chgData name="Ragnhild Halvorsrud" userId="917ea340-fd63-490f-a7db-68428d24cf32" providerId="ADAL" clId="{3F26B701-AADC-4668-AAA4-FB7BA2B947B1}" dt="2020-06-19T09:17:11.218" v="5156" actId="478"/>
          <ac:cxnSpMkLst>
            <pc:docMk/>
            <pc:sldMk cId="2858277977" sldId="523"/>
            <ac:cxnSpMk id="243" creationId="{6AED1F54-93AC-479E-843F-7C6E0F35A798}"/>
          </ac:cxnSpMkLst>
        </pc:cxnChg>
        <pc:cxnChg chg="del">
          <ac:chgData name="Ragnhild Halvorsrud" userId="917ea340-fd63-490f-a7db-68428d24cf32" providerId="ADAL" clId="{3F26B701-AADC-4668-AAA4-FB7BA2B947B1}" dt="2020-06-19T09:17:11.218" v="5156" actId="478"/>
          <ac:cxnSpMkLst>
            <pc:docMk/>
            <pc:sldMk cId="2858277977" sldId="523"/>
            <ac:cxnSpMk id="245" creationId="{D9E2F335-5730-41A6-93E3-482422B4DF7E}"/>
          </ac:cxnSpMkLst>
        </pc:cxnChg>
        <pc:cxnChg chg="del mod">
          <ac:chgData name="Ragnhild Halvorsrud" userId="917ea340-fd63-490f-a7db-68428d24cf32" providerId="ADAL" clId="{3F26B701-AADC-4668-AAA4-FB7BA2B947B1}" dt="2020-06-19T09:17:11.218" v="5156" actId="478"/>
          <ac:cxnSpMkLst>
            <pc:docMk/>
            <pc:sldMk cId="2858277977" sldId="523"/>
            <ac:cxnSpMk id="247" creationId="{933BDDBE-E1B2-4EEA-A423-946EB9623D85}"/>
          </ac:cxnSpMkLst>
        </pc:cxnChg>
        <pc:cxnChg chg="del mod">
          <ac:chgData name="Ragnhild Halvorsrud" userId="917ea340-fd63-490f-a7db-68428d24cf32" providerId="ADAL" clId="{3F26B701-AADC-4668-AAA4-FB7BA2B947B1}" dt="2020-06-19T09:17:11.218" v="5156" actId="478"/>
          <ac:cxnSpMkLst>
            <pc:docMk/>
            <pc:sldMk cId="2858277977" sldId="523"/>
            <ac:cxnSpMk id="248" creationId="{511796D2-BF0F-4434-BE95-E9CBAE8011BD}"/>
          </ac:cxnSpMkLst>
        </pc:cxnChg>
        <pc:cxnChg chg="del mod">
          <ac:chgData name="Ragnhild Halvorsrud" userId="917ea340-fd63-490f-a7db-68428d24cf32" providerId="ADAL" clId="{3F26B701-AADC-4668-AAA4-FB7BA2B947B1}" dt="2020-06-19T09:17:11.218" v="5156" actId="478"/>
          <ac:cxnSpMkLst>
            <pc:docMk/>
            <pc:sldMk cId="2858277977" sldId="523"/>
            <ac:cxnSpMk id="252" creationId="{36BC4F0B-9D4D-494B-967E-AC8AC0E22B63}"/>
          </ac:cxnSpMkLst>
        </pc:cxnChg>
        <pc:cxnChg chg="del mod">
          <ac:chgData name="Ragnhild Halvorsrud" userId="917ea340-fd63-490f-a7db-68428d24cf32" providerId="ADAL" clId="{3F26B701-AADC-4668-AAA4-FB7BA2B947B1}" dt="2020-06-19T09:17:11.218" v="5156" actId="478"/>
          <ac:cxnSpMkLst>
            <pc:docMk/>
            <pc:sldMk cId="2858277977" sldId="523"/>
            <ac:cxnSpMk id="256" creationId="{DC4681DC-AD63-45C9-8EEE-9900C631E8CE}"/>
          </ac:cxnSpMkLst>
        </pc:cxnChg>
        <pc:cxnChg chg="del mod">
          <ac:chgData name="Ragnhild Halvorsrud" userId="917ea340-fd63-490f-a7db-68428d24cf32" providerId="ADAL" clId="{3F26B701-AADC-4668-AAA4-FB7BA2B947B1}" dt="2020-06-19T09:17:11.218" v="5156" actId="478"/>
          <ac:cxnSpMkLst>
            <pc:docMk/>
            <pc:sldMk cId="2858277977" sldId="523"/>
            <ac:cxnSpMk id="257" creationId="{223F4C44-4B69-4ECB-BBE8-241ECF05CA7E}"/>
          </ac:cxnSpMkLst>
        </pc:cxnChg>
        <pc:cxnChg chg="del mod">
          <ac:chgData name="Ragnhild Halvorsrud" userId="917ea340-fd63-490f-a7db-68428d24cf32" providerId="ADAL" clId="{3F26B701-AADC-4668-AAA4-FB7BA2B947B1}" dt="2020-06-19T09:17:11.218" v="5156" actId="478"/>
          <ac:cxnSpMkLst>
            <pc:docMk/>
            <pc:sldMk cId="2858277977" sldId="523"/>
            <ac:cxnSpMk id="258" creationId="{5A15FD9C-BD98-49B0-AA73-30A4A48D890D}"/>
          </ac:cxnSpMkLst>
        </pc:cxnChg>
        <pc:cxnChg chg="del mod">
          <ac:chgData name="Ragnhild Halvorsrud" userId="917ea340-fd63-490f-a7db-68428d24cf32" providerId="ADAL" clId="{3F26B701-AADC-4668-AAA4-FB7BA2B947B1}" dt="2020-06-19T09:17:11.218" v="5156" actId="478"/>
          <ac:cxnSpMkLst>
            <pc:docMk/>
            <pc:sldMk cId="2858277977" sldId="523"/>
            <ac:cxnSpMk id="261" creationId="{282FF727-6A8E-4D66-8AD8-F766FFA66D82}"/>
          </ac:cxnSpMkLst>
        </pc:cxnChg>
        <pc:cxnChg chg="del mod">
          <ac:chgData name="Ragnhild Halvorsrud" userId="917ea340-fd63-490f-a7db-68428d24cf32" providerId="ADAL" clId="{3F26B701-AADC-4668-AAA4-FB7BA2B947B1}" dt="2020-06-19T09:17:11.218" v="5156" actId="478"/>
          <ac:cxnSpMkLst>
            <pc:docMk/>
            <pc:sldMk cId="2858277977" sldId="523"/>
            <ac:cxnSpMk id="262" creationId="{90456A34-254A-4767-9963-63D705062CE1}"/>
          </ac:cxnSpMkLst>
        </pc:cxnChg>
        <pc:cxnChg chg="del mod">
          <ac:chgData name="Ragnhild Halvorsrud" userId="917ea340-fd63-490f-a7db-68428d24cf32" providerId="ADAL" clId="{3F26B701-AADC-4668-AAA4-FB7BA2B947B1}" dt="2020-06-19T09:17:11.218" v="5156" actId="478"/>
          <ac:cxnSpMkLst>
            <pc:docMk/>
            <pc:sldMk cId="2858277977" sldId="523"/>
            <ac:cxnSpMk id="263" creationId="{07089982-69B3-4240-A902-564D50E3CECA}"/>
          </ac:cxnSpMkLst>
        </pc:cxnChg>
        <pc:cxnChg chg="del mod">
          <ac:chgData name="Ragnhild Halvorsrud" userId="917ea340-fd63-490f-a7db-68428d24cf32" providerId="ADAL" clId="{3F26B701-AADC-4668-AAA4-FB7BA2B947B1}" dt="2020-06-19T09:17:11.218" v="5156" actId="478"/>
          <ac:cxnSpMkLst>
            <pc:docMk/>
            <pc:sldMk cId="2858277977" sldId="523"/>
            <ac:cxnSpMk id="265" creationId="{6F20D73F-B314-4D61-ACC1-F858D8700AC8}"/>
          </ac:cxnSpMkLst>
        </pc:cxnChg>
        <pc:cxnChg chg="del mod">
          <ac:chgData name="Ragnhild Halvorsrud" userId="917ea340-fd63-490f-a7db-68428d24cf32" providerId="ADAL" clId="{3F26B701-AADC-4668-AAA4-FB7BA2B947B1}" dt="2020-06-19T09:17:11.218" v="5156" actId="478"/>
          <ac:cxnSpMkLst>
            <pc:docMk/>
            <pc:sldMk cId="2858277977" sldId="523"/>
            <ac:cxnSpMk id="266" creationId="{B7DC57F0-711B-40A1-BAB6-588C59269A8A}"/>
          </ac:cxnSpMkLst>
        </pc:cxnChg>
        <pc:cxnChg chg="del mod">
          <ac:chgData name="Ragnhild Halvorsrud" userId="917ea340-fd63-490f-a7db-68428d24cf32" providerId="ADAL" clId="{3F26B701-AADC-4668-AAA4-FB7BA2B947B1}" dt="2020-06-19T09:17:11.218" v="5156" actId="478"/>
          <ac:cxnSpMkLst>
            <pc:docMk/>
            <pc:sldMk cId="2858277977" sldId="523"/>
            <ac:cxnSpMk id="268" creationId="{E58EF18C-81DD-429D-8A29-BC59C42192BB}"/>
          </ac:cxnSpMkLst>
        </pc:cxnChg>
        <pc:cxnChg chg="del mod">
          <ac:chgData name="Ragnhild Halvorsrud" userId="917ea340-fd63-490f-a7db-68428d24cf32" providerId="ADAL" clId="{3F26B701-AADC-4668-AAA4-FB7BA2B947B1}" dt="2020-06-19T09:17:11.218" v="5156" actId="478"/>
          <ac:cxnSpMkLst>
            <pc:docMk/>
            <pc:sldMk cId="2858277977" sldId="523"/>
            <ac:cxnSpMk id="272" creationId="{F02B9DE6-959D-4057-B5F3-8CC69EBB24E1}"/>
          </ac:cxnSpMkLst>
        </pc:cxnChg>
        <pc:cxnChg chg="del mod">
          <ac:chgData name="Ragnhild Halvorsrud" userId="917ea340-fd63-490f-a7db-68428d24cf32" providerId="ADAL" clId="{3F26B701-AADC-4668-AAA4-FB7BA2B947B1}" dt="2020-06-19T09:17:11.218" v="5156" actId="478"/>
          <ac:cxnSpMkLst>
            <pc:docMk/>
            <pc:sldMk cId="2858277977" sldId="523"/>
            <ac:cxnSpMk id="273" creationId="{BCA57DA5-970B-431A-9CFF-A9B7343320EC}"/>
          </ac:cxnSpMkLst>
        </pc:cxnChg>
        <pc:cxnChg chg="del">
          <ac:chgData name="Ragnhild Halvorsrud" userId="917ea340-fd63-490f-a7db-68428d24cf32" providerId="ADAL" clId="{3F26B701-AADC-4668-AAA4-FB7BA2B947B1}" dt="2020-06-19T09:17:11.218" v="5156" actId="478"/>
          <ac:cxnSpMkLst>
            <pc:docMk/>
            <pc:sldMk cId="2858277977" sldId="523"/>
            <ac:cxnSpMk id="275" creationId="{177416E8-F501-4CB7-B015-26491534FDA2}"/>
          </ac:cxnSpMkLst>
        </pc:cxnChg>
        <pc:cxnChg chg="del mod">
          <ac:chgData name="Ragnhild Halvorsrud" userId="917ea340-fd63-490f-a7db-68428d24cf32" providerId="ADAL" clId="{3F26B701-AADC-4668-AAA4-FB7BA2B947B1}" dt="2020-06-19T09:17:11.218" v="5156" actId="478"/>
          <ac:cxnSpMkLst>
            <pc:docMk/>
            <pc:sldMk cId="2858277977" sldId="523"/>
            <ac:cxnSpMk id="277" creationId="{0BF4590C-3583-42EF-BD47-6C8801CFC845}"/>
          </ac:cxnSpMkLst>
        </pc:cxnChg>
        <pc:cxnChg chg="del mod">
          <ac:chgData name="Ragnhild Halvorsrud" userId="917ea340-fd63-490f-a7db-68428d24cf32" providerId="ADAL" clId="{3F26B701-AADC-4668-AAA4-FB7BA2B947B1}" dt="2020-06-19T09:17:11.218" v="5156" actId="478"/>
          <ac:cxnSpMkLst>
            <pc:docMk/>
            <pc:sldMk cId="2858277977" sldId="523"/>
            <ac:cxnSpMk id="281" creationId="{89852529-C8A5-4B70-BB53-0F1E6180BA8B}"/>
          </ac:cxnSpMkLst>
        </pc:cxnChg>
        <pc:cxnChg chg="del mod">
          <ac:chgData name="Ragnhild Halvorsrud" userId="917ea340-fd63-490f-a7db-68428d24cf32" providerId="ADAL" clId="{3F26B701-AADC-4668-AAA4-FB7BA2B947B1}" dt="2020-06-19T09:17:11.218" v="5156" actId="478"/>
          <ac:cxnSpMkLst>
            <pc:docMk/>
            <pc:sldMk cId="2858277977" sldId="523"/>
            <ac:cxnSpMk id="283" creationId="{095A87F3-FB51-4D2E-B594-CBB40ADBE3F8}"/>
          </ac:cxnSpMkLst>
        </pc:cxnChg>
        <pc:cxnChg chg="del mod">
          <ac:chgData name="Ragnhild Halvorsrud" userId="917ea340-fd63-490f-a7db-68428d24cf32" providerId="ADAL" clId="{3F26B701-AADC-4668-AAA4-FB7BA2B947B1}" dt="2020-06-19T09:17:11.218" v="5156" actId="478"/>
          <ac:cxnSpMkLst>
            <pc:docMk/>
            <pc:sldMk cId="2858277977" sldId="523"/>
            <ac:cxnSpMk id="284" creationId="{CA8E2B18-B8A7-4422-BC9C-8E922ECD61EE}"/>
          </ac:cxnSpMkLst>
        </pc:cxnChg>
        <pc:cxnChg chg="del mod">
          <ac:chgData name="Ragnhild Halvorsrud" userId="917ea340-fd63-490f-a7db-68428d24cf32" providerId="ADAL" clId="{3F26B701-AADC-4668-AAA4-FB7BA2B947B1}" dt="2020-06-19T09:17:11.218" v="5156" actId="478"/>
          <ac:cxnSpMkLst>
            <pc:docMk/>
            <pc:sldMk cId="2858277977" sldId="523"/>
            <ac:cxnSpMk id="285" creationId="{2658C360-7E7B-4E2D-8A96-76819C27E4AD}"/>
          </ac:cxnSpMkLst>
        </pc:cxnChg>
        <pc:cxnChg chg="del mod">
          <ac:chgData name="Ragnhild Halvorsrud" userId="917ea340-fd63-490f-a7db-68428d24cf32" providerId="ADAL" clId="{3F26B701-AADC-4668-AAA4-FB7BA2B947B1}" dt="2020-06-19T09:17:11.218" v="5156" actId="478"/>
          <ac:cxnSpMkLst>
            <pc:docMk/>
            <pc:sldMk cId="2858277977" sldId="523"/>
            <ac:cxnSpMk id="288" creationId="{72E7B97E-1042-4312-93D2-1E178517A682}"/>
          </ac:cxnSpMkLst>
        </pc:cxnChg>
        <pc:cxnChg chg="del mod">
          <ac:chgData name="Ragnhild Halvorsrud" userId="917ea340-fd63-490f-a7db-68428d24cf32" providerId="ADAL" clId="{3F26B701-AADC-4668-AAA4-FB7BA2B947B1}" dt="2020-06-19T09:17:11.218" v="5156" actId="478"/>
          <ac:cxnSpMkLst>
            <pc:docMk/>
            <pc:sldMk cId="2858277977" sldId="523"/>
            <ac:cxnSpMk id="289" creationId="{4C79E1F9-6933-40A1-98E5-3CCFE69AD31A}"/>
          </ac:cxnSpMkLst>
        </pc:cxnChg>
        <pc:cxnChg chg="del mod">
          <ac:chgData name="Ragnhild Halvorsrud" userId="917ea340-fd63-490f-a7db-68428d24cf32" providerId="ADAL" clId="{3F26B701-AADC-4668-AAA4-FB7BA2B947B1}" dt="2020-06-19T09:17:11.218" v="5156" actId="478"/>
          <ac:cxnSpMkLst>
            <pc:docMk/>
            <pc:sldMk cId="2858277977" sldId="523"/>
            <ac:cxnSpMk id="290" creationId="{9D632D2D-E159-422D-9965-E6CF46747B45}"/>
          </ac:cxnSpMkLst>
        </pc:cxnChg>
        <pc:cxnChg chg="del mod">
          <ac:chgData name="Ragnhild Halvorsrud" userId="917ea340-fd63-490f-a7db-68428d24cf32" providerId="ADAL" clId="{3F26B701-AADC-4668-AAA4-FB7BA2B947B1}" dt="2020-06-19T09:17:11.218" v="5156" actId="478"/>
          <ac:cxnSpMkLst>
            <pc:docMk/>
            <pc:sldMk cId="2858277977" sldId="523"/>
            <ac:cxnSpMk id="291" creationId="{FC536F9B-9CA7-42CA-859F-50A90CD3E80C}"/>
          </ac:cxnSpMkLst>
        </pc:cxnChg>
        <pc:cxnChg chg="del mod">
          <ac:chgData name="Ragnhild Halvorsrud" userId="917ea340-fd63-490f-a7db-68428d24cf32" providerId="ADAL" clId="{3F26B701-AADC-4668-AAA4-FB7BA2B947B1}" dt="2020-06-19T09:17:11.218" v="5156" actId="478"/>
          <ac:cxnSpMkLst>
            <pc:docMk/>
            <pc:sldMk cId="2858277977" sldId="523"/>
            <ac:cxnSpMk id="292" creationId="{3E6F32D1-DBB9-4685-9F6E-544E5E3D7A0B}"/>
          </ac:cxnSpMkLst>
        </pc:cxnChg>
        <pc:cxnChg chg="del mod">
          <ac:chgData name="Ragnhild Halvorsrud" userId="917ea340-fd63-490f-a7db-68428d24cf32" providerId="ADAL" clId="{3F26B701-AADC-4668-AAA4-FB7BA2B947B1}" dt="2020-06-19T09:17:11.218" v="5156" actId="478"/>
          <ac:cxnSpMkLst>
            <pc:docMk/>
            <pc:sldMk cId="2858277977" sldId="523"/>
            <ac:cxnSpMk id="293" creationId="{33C9F67A-8F20-43F6-9CAF-4500A9BBE821}"/>
          </ac:cxnSpMkLst>
        </pc:cxnChg>
        <pc:cxnChg chg="del mod">
          <ac:chgData name="Ragnhild Halvorsrud" userId="917ea340-fd63-490f-a7db-68428d24cf32" providerId="ADAL" clId="{3F26B701-AADC-4668-AAA4-FB7BA2B947B1}" dt="2020-06-19T09:17:11.218" v="5156" actId="478"/>
          <ac:cxnSpMkLst>
            <pc:docMk/>
            <pc:sldMk cId="2858277977" sldId="523"/>
            <ac:cxnSpMk id="294" creationId="{8BE42847-51E9-4CE6-9642-EE97C0A47C44}"/>
          </ac:cxnSpMkLst>
        </pc:cxnChg>
        <pc:cxnChg chg="del mod">
          <ac:chgData name="Ragnhild Halvorsrud" userId="917ea340-fd63-490f-a7db-68428d24cf32" providerId="ADAL" clId="{3F26B701-AADC-4668-AAA4-FB7BA2B947B1}" dt="2020-06-19T09:17:11.218" v="5156" actId="478"/>
          <ac:cxnSpMkLst>
            <pc:docMk/>
            <pc:sldMk cId="2858277977" sldId="523"/>
            <ac:cxnSpMk id="295" creationId="{FD1A917F-7DBD-4F9D-A013-EE5B0A1276CF}"/>
          </ac:cxnSpMkLst>
        </pc:cxnChg>
        <pc:cxnChg chg="del mod">
          <ac:chgData name="Ragnhild Halvorsrud" userId="917ea340-fd63-490f-a7db-68428d24cf32" providerId="ADAL" clId="{3F26B701-AADC-4668-AAA4-FB7BA2B947B1}" dt="2020-06-19T09:17:11.218" v="5156" actId="478"/>
          <ac:cxnSpMkLst>
            <pc:docMk/>
            <pc:sldMk cId="2858277977" sldId="523"/>
            <ac:cxnSpMk id="296" creationId="{A9479816-DB06-4F3D-B470-0134C048DDED}"/>
          </ac:cxnSpMkLst>
        </pc:cxnChg>
        <pc:cxnChg chg="del mod">
          <ac:chgData name="Ragnhild Halvorsrud" userId="917ea340-fd63-490f-a7db-68428d24cf32" providerId="ADAL" clId="{3F26B701-AADC-4668-AAA4-FB7BA2B947B1}" dt="2020-06-19T09:17:11.218" v="5156" actId="478"/>
          <ac:cxnSpMkLst>
            <pc:docMk/>
            <pc:sldMk cId="2858277977" sldId="523"/>
            <ac:cxnSpMk id="297" creationId="{0A9C180E-55BC-4E9B-AB2C-A0CD334470A4}"/>
          </ac:cxnSpMkLst>
        </pc:cxnChg>
        <pc:cxnChg chg="del">
          <ac:chgData name="Ragnhild Halvorsrud" userId="917ea340-fd63-490f-a7db-68428d24cf32" providerId="ADAL" clId="{3F26B701-AADC-4668-AAA4-FB7BA2B947B1}" dt="2020-06-19T09:17:11.218" v="5156" actId="478"/>
          <ac:cxnSpMkLst>
            <pc:docMk/>
            <pc:sldMk cId="2858277977" sldId="523"/>
            <ac:cxnSpMk id="298" creationId="{E6C22F08-EE7B-4EDC-8D27-6A3C60F9CCF4}"/>
          </ac:cxnSpMkLst>
        </pc:cxnChg>
        <pc:cxnChg chg="del mod">
          <ac:chgData name="Ragnhild Halvorsrud" userId="917ea340-fd63-490f-a7db-68428d24cf32" providerId="ADAL" clId="{3F26B701-AADC-4668-AAA4-FB7BA2B947B1}" dt="2020-06-19T09:32:36.918" v="6758" actId="478"/>
          <ac:cxnSpMkLst>
            <pc:docMk/>
            <pc:sldMk cId="2858277977" sldId="523"/>
            <ac:cxnSpMk id="304" creationId="{DD816C4A-6D62-4551-AF12-F896E55AFB63}"/>
          </ac:cxnSpMkLst>
        </pc:cxnChg>
        <pc:cxnChg chg="mod">
          <ac:chgData name="Ragnhild Halvorsrud" userId="917ea340-fd63-490f-a7db-68428d24cf32" providerId="ADAL" clId="{3F26B701-AADC-4668-AAA4-FB7BA2B947B1}" dt="2020-06-19T09:17:28.036" v="5157"/>
          <ac:cxnSpMkLst>
            <pc:docMk/>
            <pc:sldMk cId="2858277977" sldId="523"/>
            <ac:cxnSpMk id="310" creationId="{DA74E0DA-09E2-4B57-9AFC-2A81CF4C5BFB}"/>
          </ac:cxnSpMkLst>
        </pc:cxnChg>
        <pc:cxnChg chg="mod">
          <ac:chgData name="Ragnhild Halvorsrud" userId="917ea340-fd63-490f-a7db-68428d24cf32" providerId="ADAL" clId="{3F26B701-AADC-4668-AAA4-FB7BA2B947B1}" dt="2020-06-19T09:17:28.036" v="5157"/>
          <ac:cxnSpMkLst>
            <pc:docMk/>
            <pc:sldMk cId="2858277977" sldId="523"/>
            <ac:cxnSpMk id="321" creationId="{CD8D0C51-4534-44F3-9D2E-9833FC324CCA}"/>
          </ac:cxnSpMkLst>
        </pc:cxnChg>
        <pc:cxnChg chg="mod">
          <ac:chgData name="Ragnhild Halvorsrud" userId="917ea340-fd63-490f-a7db-68428d24cf32" providerId="ADAL" clId="{3F26B701-AADC-4668-AAA4-FB7BA2B947B1}" dt="2020-06-19T09:17:28.036" v="5157"/>
          <ac:cxnSpMkLst>
            <pc:docMk/>
            <pc:sldMk cId="2858277977" sldId="523"/>
            <ac:cxnSpMk id="330" creationId="{D6BF3F82-0E2B-4452-97F4-1CA6995722C2}"/>
          </ac:cxnSpMkLst>
        </pc:cxnChg>
        <pc:cxnChg chg="mod">
          <ac:chgData name="Ragnhild Halvorsrud" userId="917ea340-fd63-490f-a7db-68428d24cf32" providerId="ADAL" clId="{3F26B701-AADC-4668-AAA4-FB7BA2B947B1}" dt="2020-06-19T09:17:28.036" v="5157"/>
          <ac:cxnSpMkLst>
            <pc:docMk/>
            <pc:sldMk cId="2858277977" sldId="523"/>
            <ac:cxnSpMk id="339" creationId="{25C0FD35-778E-4D37-B631-0E558D2ACCF5}"/>
          </ac:cxnSpMkLst>
        </pc:cxnChg>
        <pc:cxnChg chg="mod">
          <ac:chgData name="Ragnhild Halvorsrud" userId="917ea340-fd63-490f-a7db-68428d24cf32" providerId="ADAL" clId="{3F26B701-AADC-4668-AAA4-FB7BA2B947B1}" dt="2020-06-19T09:17:28.036" v="5157"/>
          <ac:cxnSpMkLst>
            <pc:docMk/>
            <pc:sldMk cId="2858277977" sldId="523"/>
            <ac:cxnSpMk id="348" creationId="{2E8D9467-4041-4FCF-9FCC-30FF1F889D5D}"/>
          </ac:cxnSpMkLst>
        </pc:cxnChg>
        <pc:cxnChg chg="mod">
          <ac:chgData name="Ragnhild Halvorsrud" userId="917ea340-fd63-490f-a7db-68428d24cf32" providerId="ADAL" clId="{3F26B701-AADC-4668-AAA4-FB7BA2B947B1}" dt="2020-06-19T09:17:28.036" v="5157"/>
          <ac:cxnSpMkLst>
            <pc:docMk/>
            <pc:sldMk cId="2858277977" sldId="523"/>
            <ac:cxnSpMk id="357" creationId="{2E3C1DC8-E83C-410A-AA78-37B5F84D7BC1}"/>
          </ac:cxnSpMkLst>
        </pc:cxnChg>
        <pc:cxnChg chg="mod">
          <ac:chgData name="Ragnhild Halvorsrud" userId="917ea340-fd63-490f-a7db-68428d24cf32" providerId="ADAL" clId="{3F26B701-AADC-4668-AAA4-FB7BA2B947B1}" dt="2020-06-19T09:17:28.036" v="5157"/>
          <ac:cxnSpMkLst>
            <pc:docMk/>
            <pc:sldMk cId="2858277977" sldId="523"/>
            <ac:cxnSpMk id="372" creationId="{1E972725-A77B-401B-80E9-1C62B58C8422}"/>
          </ac:cxnSpMkLst>
        </pc:cxnChg>
        <pc:cxnChg chg="mod">
          <ac:chgData name="Ragnhild Halvorsrud" userId="917ea340-fd63-490f-a7db-68428d24cf32" providerId="ADAL" clId="{3F26B701-AADC-4668-AAA4-FB7BA2B947B1}" dt="2020-06-19T09:17:28.036" v="5157"/>
          <ac:cxnSpMkLst>
            <pc:docMk/>
            <pc:sldMk cId="2858277977" sldId="523"/>
            <ac:cxnSpMk id="373" creationId="{A68A6538-10CE-4E2D-9952-5250272B9799}"/>
          </ac:cxnSpMkLst>
        </pc:cxnChg>
        <pc:cxnChg chg="mod">
          <ac:chgData name="Ragnhild Halvorsrud" userId="917ea340-fd63-490f-a7db-68428d24cf32" providerId="ADAL" clId="{3F26B701-AADC-4668-AAA4-FB7BA2B947B1}" dt="2020-06-19T09:17:28.036" v="5157"/>
          <ac:cxnSpMkLst>
            <pc:docMk/>
            <pc:sldMk cId="2858277977" sldId="523"/>
            <ac:cxnSpMk id="374" creationId="{3BC3A690-266C-426E-82C9-F63C5C1A2A73}"/>
          </ac:cxnSpMkLst>
        </pc:cxnChg>
        <pc:cxnChg chg="mod">
          <ac:chgData name="Ragnhild Halvorsrud" userId="917ea340-fd63-490f-a7db-68428d24cf32" providerId="ADAL" clId="{3F26B701-AADC-4668-AAA4-FB7BA2B947B1}" dt="2020-06-19T09:17:28.036" v="5157"/>
          <ac:cxnSpMkLst>
            <pc:docMk/>
            <pc:sldMk cId="2858277977" sldId="523"/>
            <ac:cxnSpMk id="375" creationId="{55193BD6-228B-442C-BD28-E52F419F8C2F}"/>
          </ac:cxnSpMkLst>
        </pc:cxnChg>
        <pc:cxnChg chg="mod">
          <ac:chgData name="Ragnhild Halvorsrud" userId="917ea340-fd63-490f-a7db-68428d24cf32" providerId="ADAL" clId="{3F26B701-AADC-4668-AAA4-FB7BA2B947B1}" dt="2020-06-19T09:17:28.036" v="5157"/>
          <ac:cxnSpMkLst>
            <pc:docMk/>
            <pc:sldMk cId="2858277977" sldId="523"/>
            <ac:cxnSpMk id="376" creationId="{AEB6AC55-D840-4126-838C-261AF656FAFB}"/>
          </ac:cxnSpMkLst>
        </pc:cxnChg>
        <pc:cxnChg chg="mod">
          <ac:chgData name="Ragnhild Halvorsrud" userId="917ea340-fd63-490f-a7db-68428d24cf32" providerId="ADAL" clId="{3F26B701-AADC-4668-AAA4-FB7BA2B947B1}" dt="2020-06-19T09:17:28.036" v="5157"/>
          <ac:cxnSpMkLst>
            <pc:docMk/>
            <pc:sldMk cId="2858277977" sldId="523"/>
            <ac:cxnSpMk id="377" creationId="{8EF4C88F-1F27-492C-A815-C37B70E6B2DF}"/>
          </ac:cxnSpMkLst>
        </pc:cxnChg>
        <pc:cxnChg chg="mod">
          <ac:chgData name="Ragnhild Halvorsrud" userId="917ea340-fd63-490f-a7db-68428d24cf32" providerId="ADAL" clId="{3F26B701-AADC-4668-AAA4-FB7BA2B947B1}" dt="2020-06-19T09:17:28.036" v="5157"/>
          <ac:cxnSpMkLst>
            <pc:docMk/>
            <pc:sldMk cId="2858277977" sldId="523"/>
            <ac:cxnSpMk id="378" creationId="{E5939BE4-8327-4B24-BA1E-7FD56C34C538}"/>
          </ac:cxnSpMkLst>
        </pc:cxnChg>
        <pc:cxnChg chg="mod">
          <ac:chgData name="Ragnhild Halvorsrud" userId="917ea340-fd63-490f-a7db-68428d24cf32" providerId="ADAL" clId="{3F26B701-AADC-4668-AAA4-FB7BA2B947B1}" dt="2020-06-19T09:17:28.036" v="5157"/>
          <ac:cxnSpMkLst>
            <pc:docMk/>
            <pc:sldMk cId="2858277977" sldId="523"/>
            <ac:cxnSpMk id="379" creationId="{A718F227-493F-4BB1-A2D2-D17240AF77A5}"/>
          </ac:cxnSpMkLst>
        </pc:cxnChg>
        <pc:cxnChg chg="mod">
          <ac:chgData name="Ragnhild Halvorsrud" userId="917ea340-fd63-490f-a7db-68428d24cf32" providerId="ADAL" clId="{3F26B701-AADC-4668-AAA4-FB7BA2B947B1}" dt="2020-06-19T09:17:28.036" v="5157"/>
          <ac:cxnSpMkLst>
            <pc:docMk/>
            <pc:sldMk cId="2858277977" sldId="523"/>
            <ac:cxnSpMk id="380" creationId="{C5787476-46D2-462F-9E54-C3189750C83E}"/>
          </ac:cxnSpMkLst>
        </pc:cxnChg>
        <pc:cxnChg chg="mod">
          <ac:chgData name="Ragnhild Halvorsrud" userId="917ea340-fd63-490f-a7db-68428d24cf32" providerId="ADAL" clId="{3F26B701-AADC-4668-AAA4-FB7BA2B947B1}" dt="2020-06-19T09:17:28.036" v="5157"/>
          <ac:cxnSpMkLst>
            <pc:docMk/>
            <pc:sldMk cId="2858277977" sldId="523"/>
            <ac:cxnSpMk id="381" creationId="{AE7132F2-503C-49C3-A9B5-C63F97874184}"/>
          </ac:cxnSpMkLst>
        </pc:cxnChg>
        <pc:cxnChg chg="add del mod">
          <ac:chgData name="Ragnhild Halvorsrud" userId="917ea340-fd63-490f-a7db-68428d24cf32" providerId="ADAL" clId="{3F26B701-AADC-4668-AAA4-FB7BA2B947B1}" dt="2020-06-19T09:17:33.445" v="5158"/>
          <ac:cxnSpMkLst>
            <pc:docMk/>
            <pc:sldMk cId="2858277977" sldId="523"/>
            <ac:cxnSpMk id="382" creationId="{666FD362-832A-43AC-AF5A-2F65A4E43BA2}"/>
          </ac:cxnSpMkLst>
        </pc:cxnChg>
        <pc:cxnChg chg="add del mod">
          <ac:chgData name="Ragnhild Halvorsrud" userId="917ea340-fd63-490f-a7db-68428d24cf32" providerId="ADAL" clId="{3F26B701-AADC-4668-AAA4-FB7BA2B947B1}" dt="2020-06-19T09:17:33.445" v="5158"/>
          <ac:cxnSpMkLst>
            <pc:docMk/>
            <pc:sldMk cId="2858277977" sldId="523"/>
            <ac:cxnSpMk id="389" creationId="{014C7EA7-39C1-4409-A6E4-F10CDE21DF15}"/>
          </ac:cxnSpMkLst>
        </pc:cxnChg>
        <pc:cxnChg chg="add del mod">
          <ac:chgData name="Ragnhild Halvorsrud" userId="917ea340-fd63-490f-a7db-68428d24cf32" providerId="ADAL" clId="{3F26B701-AADC-4668-AAA4-FB7BA2B947B1}" dt="2020-06-19T09:17:33.445" v="5158"/>
          <ac:cxnSpMkLst>
            <pc:docMk/>
            <pc:sldMk cId="2858277977" sldId="523"/>
            <ac:cxnSpMk id="396" creationId="{EB4ACCE1-E2CA-458E-A176-1CE52D8902FA}"/>
          </ac:cxnSpMkLst>
        </pc:cxnChg>
        <pc:cxnChg chg="add del mod">
          <ac:chgData name="Ragnhild Halvorsrud" userId="917ea340-fd63-490f-a7db-68428d24cf32" providerId="ADAL" clId="{3F26B701-AADC-4668-AAA4-FB7BA2B947B1}" dt="2020-06-19T09:17:33.445" v="5158"/>
          <ac:cxnSpMkLst>
            <pc:docMk/>
            <pc:sldMk cId="2858277977" sldId="523"/>
            <ac:cxnSpMk id="403" creationId="{7A14B7FF-825A-4D05-B929-5648CCDDBD40}"/>
          </ac:cxnSpMkLst>
        </pc:cxnChg>
        <pc:cxnChg chg="add del mod">
          <ac:chgData name="Ragnhild Halvorsrud" userId="917ea340-fd63-490f-a7db-68428d24cf32" providerId="ADAL" clId="{3F26B701-AADC-4668-AAA4-FB7BA2B947B1}" dt="2020-06-19T09:17:33.445" v="5158"/>
          <ac:cxnSpMkLst>
            <pc:docMk/>
            <pc:sldMk cId="2858277977" sldId="523"/>
            <ac:cxnSpMk id="410" creationId="{1F6AFC57-A5AF-4968-9032-8E661C3F1E09}"/>
          </ac:cxnSpMkLst>
        </pc:cxnChg>
        <pc:cxnChg chg="add del mod">
          <ac:chgData name="Ragnhild Halvorsrud" userId="917ea340-fd63-490f-a7db-68428d24cf32" providerId="ADAL" clId="{3F26B701-AADC-4668-AAA4-FB7BA2B947B1}" dt="2020-06-19T09:17:33.445" v="5158"/>
          <ac:cxnSpMkLst>
            <pc:docMk/>
            <pc:sldMk cId="2858277977" sldId="523"/>
            <ac:cxnSpMk id="422" creationId="{5C1C8687-A6B6-4264-A936-9AA63DE8E8D1}"/>
          </ac:cxnSpMkLst>
        </pc:cxnChg>
        <pc:cxnChg chg="add del mod">
          <ac:chgData name="Ragnhild Halvorsrud" userId="917ea340-fd63-490f-a7db-68428d24cf32" providerId="ADAL" clId="{3F26B701-AADC-4668-AAA4-FB7BA2B947B1}" dt="2020-06-19T09:17:33.445" v="5158"/>
          <ac:cxnSpMkLst>
            <pc:docMk/>
            <pc:sldMk cId="2858277977" sldId="523"/>
            <ac:cxnSpMk id="423" creationId="{E9B08739-EB4C-4D63-94D6-15F02413953A}"/>
          </ac:cxnSpMkLst>
        </pc:cxnChg>
        <pc:cxnChg chg="add del mod">
          <ac:chgData name="Ragnhild Halvorsrud" userId="917ea340-fd63-490f-a7db-68428d24cf32" providerId="ADAL" clId="{3F26B701-AADC-4668-AAA4-FB7BA2B947B1}" dt="2020-06-19T09:17:33.445" v="5158"/>
          <ac:cxnSpMkLst>
            <pc:docMk/>
            <pc:sldMk cId="2858277977" sldId="523"/>
            <ac:cxnSpMk id="424" creationId="{6D69CE3E-27E8-4D5F-9189-D3623B2E12A9}"/>
          </ac:cxnSpMkLst>
        </pc:cxnChg>
        <pc:cxnChg chg="add del mod">
          <ac:chgData name="Ragnhild Halvorsrud" userId="917ea340-fd63-490f-a7db-68428d24cf32" providerId="ADAL" clId="{3F26B701-AADC-4668-AAA4-FB7BA2B947B1}" dt="2020-06-19T09:17:33.445" v="5158"/>
          <ac:cxnSpMkLst>
            <pc:docMk/>
            <pc:sldMk cId="2858277977" sldId="523"/>
            <ac:cxnSpMk id="425" creationId="{9B5D04C7-5A92-49EB-ADFF-C9F9F4E47D7B}"/>
          </ac:cxnSpMkLst>
        </pc:cxnChg>
        <pc:cxnChg chg="add del mod">
          <ac:chgData name="Ragnhild Halvorsrud" userId="917ea340-fd63-490f-a7db-68428d24cf32" providerId="ADAL" clId="{3F26B701-AADC-4668-AAA4-FB7BA2B947B1}" dt="2020-06-19T09:17:33.445" v="5158"/>
          <ac:cxnSpMkLst>
            <pc:docMk/>
            <pc:sldMk cId="2858277977" sldId="523"/>
            <ac:cxnSpMk id="426" creationId="{90E2794B-F5AD-44C9-B8E3-4384949336B3}"/>
          </ac:cxnSpMkLst>
        </pc:cxnChg>
        <pc:cxnChg chg="add del mod">
          <ac:chgData name="Ragnhild Halvorsrud" userId="917ea340-fd63-490f-a7db-68428d24cf32" providerId="ADAL" clId="{3F26B701-AADC-4668-AAA4-FB7BA2B947B1}" dt="2020-06-19T09:17:33.445" v="5158"/>
          <ac:cxnSpMkLst>
            <pc:docMk/>
            <pc:sldMk cId="2858277977" sldId="523"/>
            <ac:cxnSpMk id="427" creationId="{9B5ED06A-A293-4571-84BB-1360CD39D3B2}"/>
          </ac:cxnSpMkLst>
        </pc:cxnChg>
        <pc:cxnChg chg="add del mod">
          <ac:chgData name="Ragnhild Halvorsrud" userId="917ea340-fd63-490f-a7db-68428d24cf32" providerId="ADAL" clId="{3F26B701-AADC-4668-AAA4-FB7BA2B947B1}" dt="2020-06-19T09:17:33.445" v="5158"/>
          <ac:cxnSpMkLst>
            <pc:docMk/>
            <pc:sldMk cId="2858277977" sldId="523"/>
            <ac:cxnSpMk id="428" creationId="{6FB1C00A-49B3-45B3-A12A-715ED98796B0}"/>
          </ac:cxnSpMkLst>
        </pc:cxnChg>
        <pc:cxnChg chg="add del mod">
          <ac:chgData name="Ragnhild Halvorsrud" userId="917ea340-fd63-490f-a7db-68428d24cf32" providerId="ADAL" clId="{3F26B701-AADC-4668-AAA4-FB7BA2B947B1}" dt="2020-06-19T09:17:33.445" v="5158"/>
          <ac:cxnSpMkLst>
            <pc:docMk/>
            <pc:sldMk cId="2858277977" sldId="523"/>
            <ac:cxnSpMk id="429" creationId="{B984AD71-FC0B-4745-B4A9-168AC243C7E2}"/>
          </ac:cxnSpMkLst>
        </pc:cxnChg>
        <pc:cxnChg chg="mod">
          <ac:chgData name="Ragnhild Halvorsrud" userId="917ea340-fd63-490f-a7db-68428d24cf32" providerId="ADAL" clId="{3F26B701-AADC-4668-AAA4-FB7BA2B947B1}" dt="2020-06-19T09:17:28.036" v="5157"/>
          <ac:cxnSpMkLst>
            <pc:docMk/>
            <pc:sldMk cId="2858277977" sldId="523"/>
            <ac:cxnSpMk id="431" creationId="{3890F8FB-29E4-447F-B152-F4E53F0123F8}"/>
          </ac:cxnSpMkLst>
        </pc:cxnChg>
        <pc:cxnChg chg="mod">
          <ac:chgData name="Ragnhild Halvorsrud" userId="917ea340-fd63-490f-a7db-68428d24cf32" providerId="ADAL" clId="{3F26B701-AADC-4668-AAA4-FB7BA2B947B1}" dt="2020-06-19T09:17:28.036" v="5157"/>
          <ac:cxnSpMkLst>
            <pc:docMk/>
            <pc:sldMk cId="2858277977" sldId="523"/>
            <ac:cxnSpMk id="439" creationId="{E91378CA-D781-4D13-8573-F5B6D7C185DD}"/>
          </ac:cxnSpMkLst>
        </pc:cxnChg>
        <pc:cxnChg chg="mod">
          <ac:chgData name="Ragnhild Halvorsrud" userId="917ea340-fd63-490f-a7db-68428d24cf32" providerId="ADAL" clId="{3F26B701-AADC-4668-AAA4-FB7BA2B947B1}" dt="2020-06-19T09:17:28.036" v="5157"/>
          <ac:cxnSpMkLst>
            <pc:docMk/>
            <pc:sldMk cId="2858277977" sldId="523"/>
            <ac:cxnSpMk id="447" creationId="{56EEF47C-AE07-43CA-85B8-34C64DE4B394}"/>
          </ac:cxnSpMkLst>
        </pc:cxnChg>
        <pc:cxnChg chg="mod">
          <ac:chgData name="Ragnhild Halvorsrud" userId="917ea340-fd63-490f-a7db-68428d24cf32" providerId="ADAL" clId="{3F26B701-AADC-4668-AAA4-FB7BA2B947B1}" dt="2020-06-19T09:17:28.036" v="5157"/>
          <ac:cxnSpMkLst>
            <pc:docMk/>
            <pc:sldMk cId="2858277977" sldId="523"/>
            <ac:cxnSpMk id="455" creationId="{6472FDCF-F032-4950-8D7C-D278272D04E0}"/>
          </ac:cxnSpMkLst>
        </pc:cxnChg>
        <pc:cxnChg chg="mod">
          <ac:chgData name="Ragnhild Halvorsrud" userId="917ea340-fd63-490f-a7db-68428d24cf32" providerId="ADAL" clId="{3F26B701-AADC-4668-AAA4-FB7BA2B947B1}" dt="2020-06-19T09:17:28.036" v="5157"/>
          <ac:cxnSpMkLst>
            <pc:docMk/>
            <pc:sldMk cId="2858277977" sldId="523"/>
            <ac:cxnSpMk id="463" creationId="{0B90F998-EDD0-44BC-9180-3848ADDAAEE4}"/>
          </ac:cxnSpMkLst>
        </pc:cxnChg>
        <pc:cxnChg chg="mod">
          <ac:chgData name="Ragnhild Halvorsrud" userId="917ea340-fd63-490f-a7db-68428d24cf32" providerId="ADAL" clId="{3F26B701-AADC-4668-AAA4-FB7BA2B947B1}" dt="2020-06-19T09:17:28.036" v="5157"/>
          <ac:cxnSpMkLst>
            <pc:docMk/>
            <pc:sldMk cId="2858277977" sldId="523"/>
            <ac:cxnSpMk id="476" creationId="{4361063B-1D67-48CC-8C45-089E80887A8A}"/>
          </ac:cxnSpMkLst>
        </pc:cxnChg>
        <pc:cxnChg chg="mod">
          <ac:chgData name="Ragnhild Halvorsrud" userId="917ea340-fd63-490f-a7db-68428d24cf32" providerId="ADAL" clId="{3F26B701-AADC-4668-AAA4-FB7BA2B947B1}" dt="2020-06-19T09:17:28.036" v="5157"/>
          <ac:cxnSpMkLst>
            <pc:docMk/>
            <pc:sldMk cId="2858277977" sldId="523"/>
            <ac:cxnSpMk id="477" creationId="{988574BB-DC36-48E1-A88E-9E5FE977FA27}"/>
          </ac:cxnSpMkLst>
        </pc:cxnChg>
        <pc:cxnChg chg="mod">
          <ac:chgData name="Ragnhild Halvorsrud" userId="917ea340-fd63-490f-a7db-68428d24cf32" providerId="ADAL" clId="{3F26B701-AADC-4668-AAA4-FB7BA2B947B1}" dt="2020-06-19T09:17:28.036" v="5157"/>
          <ac:cxnSpMkLst>
            <pc:docMk/>
            <pc:sldMk cId="2858277977" sldId="523"/>
            <ac:cxnSpMk id="478" creationId="{D373544F-1EFC-498D-81D6-258618495F6A}"/>
          </ac:cxnSpMkLst>
        </pc:cxnChg>
        <pc:cxnChg chg="mod">
          <ac:chgData name="Ragnhild Halvorsrud" userId="917ea340-fd63-490f-a7db-68428d24cf32" providerId="ADAL" clId="{3F26B701-AADC-4668-AAA4-FB7BA2B947B1}" dt="2020-06-19T09:17:28.036" v="5157"/>
          <ac:cxnSpMkLst>
            <pc:docMk/>
            <pc:sldMk cId="2858277977" sldId="523"/>
            <ac:cxnSpMk id="479" creationId="{819FA2A1-7422-4101-AA71-A837881B4927}"/>
          </ac:cxnSpMkLst>
        </pc:cxnChg>
        <pc:cxnChg chg="mod">
          <ac:chgData name="Ragnhild Halvorsrud" userId="917ea340-fd63-490f-a7db-68428d24cf32" providerId="ADAL" clId="{3F26B701-AADC-4668-AAA4-FB7BA2B947B1}" dt="2020-06-19T09:17:28.036" v="5157"/>
          <ac:cxnSpMkLst>
            <pc:docMk/>
            <pc:sldMk cId="2858277977" sldId="523"/>
            <ac:cxnSpMk id="480" creationId="{BF41C247-465A-4CA4-9CED-61A6C0E91CF1}"/>
          </ac:cxnSpMkLst>
        </pc:cxnChg>
        <pc:cxnChg chg="mod">
          <ac:chgData name="Ragnhild Halvorsrud" userId="917ea340-fd63-490f-a7db-68428d24cf32" providerId="ADAL" clId="{3F26B701-AADC-4668-AAA4-FB7BA2B947B1}" dt="2020-06-19T09:17:28.036" v="5157"/>
          <ac:cxnSpMkLst>
            <pc:docMk/>
            <pc:sldMk cId="2858277977" sldId="523"/>
            <ac:cxnSpMk id="481" creationId="{3FCD8A47-8CBF-4714-8ADF-09E04AEAB504}"/>
          </ac:cxnSpMkLst>
        </pc:cxnChg>
        <pc:cxnChg chg="mod">
          <ac:chgData name="Ragnhild Halvorsrud" userId="917ea340-fd63-490f-a7db-68428d24cf32" providerId="ADAL" clId="{3F26B701-AADC-4668-AAA4-FB7BA2B947B1}" dt="2020-06-19T09:17:28.036" v="5157"/>
          <ac:cxnSpMkLst>
            <pc:docMk/>
            <pc:sldMk cId="2858277977" sldId="523"/>
            <ac:cxnSpMk id="482" creationId="{5057E99C-C515-49DE-9116-DF228D2DDFF0}"/>
          </ac:cxnSpMkLst>
        </pc:cxnChg>
        <pc:cxnChg chg="mod">
          <ac:chgData name="Ragnhild Halvorsrud" userId="917ea340-fd63-490f-a7db-68428d24cf32" providerId="ADAL" clId="{3F26B701-AADC-4668-AAA4-FB7BA2B947B1}" dt="2020-06-19T09:17:28.036" v="5157"/>
          <ac:cxnSpMkLst>
            <pc:docMk/>
            <pc:sldMk cId="2858277977" sldId="523"/>
            <ac:cxnSpMk id="483" creationId="{5DBB45D8-8801-47BE-9CEB-ABD87FCB6859}"/>
          </ac:cxnSpMkLst>
        </pc:cxnChg>
        <pc:cxnChg chg="mod">
          <ac:chgData name="Ragnhild Halvorsrud" userId="917ea340-fd63-490f-a7db-68428d24cf32" providerId="ADAL" clId="{3F26B701-AADC-4668-AAA4-FB7BA2B947B1}" dt="2020-06-19T09:17:28.036" v="5157"/>
          <ac:cxnSpMkLst>
            <pc:docMk/>
            <pc:sldMk cId="2858277977" sldId="523"/>
            <ac:cxnSpMk id="485" creationId="{8A2AFDD9-C8BD-44A0-9F76-9C23CDF97287}"/>
          </ac:cxnSpMkLst>
        </pc:cxnChg>
        <pc:cxnChg chg="mod">
          <ac:chgData name="Ragnhild Halvorsrud" userId="917ea340-fd63-490f-a7db-68428d24cf32" providerId="ADAL" clId="{3F26B701-AADC-4668-AAA4-FB7BA2B947B1}" dt="2020-06-19T09:17:28.036" v="5157"/>
          <ac:cxnSpMkLst>
            <pc:docMk/>
            <pc:sldMk cId="2858277977" sldId="523"/>
            <ac:cxnSpMk id="489" creationId="{4C6ABE6C-FADB-4D46-AAF0-246647DEEDC6}"/>
          </ac:cxnSpMkLst>
        </pc:cxnChg>
        <pc:cxnChg chg="mod">
          <ac:chgData name="Ragnhild Halvorsrud" userId="917ea340-fd63-490f-a7db-68428d24cf32" providerId="ADAL" clId="{3F26B701-AADC-4668-AAA4-FB7BA2B947B1}" dt="2020-06-19T09:17:28.036" v="5157"/>
          <ac:cxnSpMkLst>
            <pc:docMk/>
            <pc:sldMk cId="2858277977" sldId="523"/>
            <ac:cxnSpMk id="493" creationId="{B197B313-E0D5-4E35-9F43-0094518E7A3D}"/>
          </ac:cxnSpMkLst>
        </pc:cxnChg>
        <pc:cxnChg chg="mod">
          <ac:chgData name="Ragnhild Halvorsrud" userId="917ea340-fd63-490f-a7db-68428d24cf32" providerId="ADAL" clId="{3F26B701-AADC-4668-AAA4-FB7BA2B947B1}" dt="2020-06-19T09:17:28.036" v="5157"/>
          <ac:cxnSpMkLst>
            <pc:docMk/>
            <pc:sldMk cId="2858277977" sldId="523"/>
            <ac:cxnSpMk id="496" creationId="{CEBD4CD0-DEEA-4F08-819E-BB63E32A6474}"/>
          </ac:cxnSpMkLst>
        </pc:cxnChg>
        <pc:cxnChg chg="add del mod">
          <ac:chgData name="Ragnhild Halvorsrud" userId="917ea340-fd63-490f-a7db-68428d24cf32" providerId="ADAL" clId="{3F26B701-AADC-4668-AAA4-FB7BA2B947B1}" dt="2020-06-19T09:17:33.445" v="5158"/>
          <ac:cxnSpMkLst>
            <pc:docMk/>
            <pc:sldMk cId="2858277977" sldId="523"/>
            <ac:cxnSpMk id="497" creationId="{3BC598F5-94B3-4F42-83AA-7BF3D1E8A68A}"/>
          </ac:cxnSpMkLst>
        </pc:cxnChg>
        <pc:cxnChg chg="add del mod">
          <ac:chgData name="Ragnhild Halvorsrud" userId="917ea340-fd63-490f-a7db-68428d24cf32" providerId="ADAL" clId="{3F26B701-AADC-4668-AAA4-FB7BA2B947B1}" dt="2020-06-19T09:17:33.445" v="5158"/>
          <ac:cxnSpMkLst>
            <pc:docMk/>
            <pc:sldMk cId="2858277977" sldId="523"/>
            <ac:cxnSpMk id="503" creationId="{290DE40C-75A9-47BD-AE49-0D4778B21EEE}"/>
          </ac:cxnSpMkLst>
        </pc:cxnChg>
        <pc:cxnChg chg="add del mod">
          <ac:chgData name="Ragnhild Halvorsrud" userId="917ea340-fd63-490f-a7db-68428d24cf32" providerId="ADAL" clId="{3F26B701-AADC-4668-AAA4-FB7BA2B947B1}" dt="2020-06-19T09:17:33.445" v="5158"/>
          <ac:cxnSpMkLst>
            <pc:docMk/>
            <pc:sldMk cId="2858277977" sldId="523"/>
            <ac:cxnSpMk id="509" creationId="{C2CF6AD4-5F25-48F2-B137-1A7D8E97B69A}"/>
          </ac:cxnSpMkLst>
        </pc:cxnChg>
        <pc:cxnChg chg="add del mod">
          <ac:chgData name="Ragnhild Halvorsrud" userId="917ea340-fd63-490f-a7db-68428d24cf32" providerId="ADAL" clId="{3F26B701-AADC-4668-AAA4-FB7BA2B947B1}" dt="2020-06-19T09:17:33.445" v="5158"/>
          <ac:cxnSpMkLst>
            <pc:docMk/>
            <pc:sldMk cId="2858277977" sldId="523"/>
            <ac:cxnSpMk id="515" creationId="{B69E22B9-71AE-4695-A3B2-47CDB646E66B}"/>
          </ac:cxnSpMkLst>
        </pc:cxnChg>
        <pc:cxnChg chg="add del mod">
          <ac:chgData name="Ragnhild Halvorsrud" userId="917ea340-fd63-490f-a7db-68428d24cf32" providerId="ADAL" clId="{3F26B701-AADC-4668-AAA4-FB7BA2B947B1}" dt="2020-06-19T09:17:33.445" v="5158"/>
          <ac:cxnSpMkLst>
            <pc:docMk/>
            <pc:sldMk cId="2858277977" sldId="523"/>
            <ac:cxnSpMk id="525" creationId="{58F4F716-4D08-4A9A-98B4-A6E965ED587F}"/>
          </ac:cxnSpMkLst>
        </pc:cxnChg>
        <pc:cxnChg chg="add del mod">
          <ac:chgData name="Ragnhild Halvorsrud" userId="917ea340-fd63-490f-a7db-68428d24cf32" providerId="ADAL" clId="{3F26B701-AADC-4668-AAA4-FB7BA2B947B1}" dt="2020-06-19T09:17:33.445" v="5158"/>
          <ac:cxnSpMkLst>
            <pc:docMk/>
            <pc:sldMk cId="2858277977" sldId="523"/>
            <ac:cxnSpMk id="526" creationId="{BA521994-D153-4A8B-9A5E-C8F870A1F0B3}"/>
          </ac:cxnSpMkLst>
        </pc:cxnChg>
        <pc:cxnChg chg="add del mod">
          <ac:chgData name="Ragnhild Halvorsrud" userId="917ea340-fd63-490f-a7db-68428d24cf32" providerId="ADAL" clId="{3F26B701-AADC-4668-AAA4-FB7BA2B947B1}" dt="2020-06-19T09:17:33.445" v="5158"/>
          <ac:cxnSpMkLst>
            <pc:docMk/>
            <pc:sldMk cId="2858277977" sldId="523"/>
            <ac:cxnSpMk id="527" creationId="{AE848125-F101-40C3-ABBD-6814E20E5624}"/>
          </ac:cxnSpMkLst>
        </pc:cxnChg>
        <pc:cxnChg chg="add del mod">
          <ac:chgData name="Ragnhild Halvorsrud" userId="917ea340-fd63-490f-a7db-68428d24cf32" providerId="ADAL" clId="{3F26B701-AADC-4668-AAA4-FB7BA2B947B1}" dt="2020-06-19T09:17:33.445" v="5158"/>
          <ac:cxnSpMkLst>
            <pc:docMk/>
            <pc:sldMk cId="2858277977" sldId="523"/>
            <ac:cxnSpMk id="528" creationId="{D052D1BB-E026-4EA0-A689-9633912AFC2B}"/>
          </ac:cxnSpMkLst>
        </pc:cxnChg>
        <pc:cxnChg chg="add del mod">
          <ac:chgData name="Ragnhild Halvorsrud" userId="917ea340-fd63-490f-a7db-68428d24cf32" providerId="ADAL" clId="{3F26B701-AADC-4668-AAA4-FB7BA2B947B1}" dt="2020-06-19T09:17:33.445" v="5158"/>
          <ac:cxnSpMkLst>
            <pc:docMk/>
            <pc:sldMk cId="2858277977" sldId="523"/>
            <ac:cxnSpMk id="529" creationId="{8C1E3E35-9BF7-453A-AB5A-B9A4644FD532}"/>
          </ac:cxnSpMkLst>
        </pc:cxnChg>
        <pc:cxnChg chg="add del mod">
          <ac:chgData name="Ragnhild Halvorsrud" userId="917ea340-fd63-490f-a7db-68428d24cf32" providerId="ADAL" clId="{3F26B701-AADC-4668-AAA4-FB7BA2B947B1}" dt="2020-06-19T09:17:33.445" v="5158"/>
          <ac:cxnSpMkLst>
            <pc:docMk/>
            <pc:sldMk cId="2858277977" sldId="523"/>
            <ac:cxnSpMk id="530" creationId="{902712B6-8E58-4A6A-BA1A-CA66F9C0EE6E}"/>
          </ac:cxnSpMkLst>
        </pc:cxnChg>
        <pc:cxnChg chg="add del mod">
          <ac:chgData name="Ragnhild Halvorsrud" userId="917ea340-fd63-490f-a7db-68428d24cf32" providerId="ADAL" clId="{3F26B701-AADC-4668-AAA4-FB7BA2B947B1}" dt="2020-06-19T09:17:33.445" v="5158"/>
          <ac:cxnSpMkLst>
            <pc:docMk/>
            <pc:sldMk cId="2858277977" sldId="523"/>
            <ac:cxnSpMk id="531" creationId="{E286910A-FDA2-469D-B7D3-70ED98C509C3}"/>
          </ac:cxnSpMkLst>
        </pc:cxnChg>
        <pc:cxnChg chg="add del mod">
          <ac:chgData name="Ragnhild Halvorsrud" userId="917ea340-fd63-490f-a7db-68428d24cf32" providerId="ADAL" clId="{3F26B701-AADC-4668-AAA4-FB7BA2B947B1}" dt="2020-06-19T09:17:33.445" v="5158"/>
          <ac:cxnSpMkLst>
            <pc:docMk/>
            <pc:sldMk cId="2858277977" sldId="523"/>
            <ac:cxnSpMk id="533" creationId="{21E69C8F-7F2D-446D-85BB-149EBBEE634E}"/>
          </ac:cxnSpMkLst>
        </pc:cxnChg>
        <pc:cxnChg chg="add del mod">
          <ac:chgData name="Ragnhild Halvorsrud" userId="917ea340-fd63-490f-a7db-68428d24cf32" providerId="ADAL" clId="{3F26B701-AADC-4668-AAA4-FB7BA2B947B1}" dt="2020-06-19T09:17:33.445" v="5158"/>
          <ac:cxnSpMkLst>
            <pc:docMk/>
            <pc:sldMk cId="2858277977" sldId="523"/>
            <ac:cxnSpMk id="535" creationId="{8B2D573B-DA3A-4E6D-BB0D-D2F6A4D1F9BE}"/>
          </ac:cxnSpMkLst>
        </pc:cxnChg>
        <pc:cxnChg chg="add del mod">
          <ac:chgData name="Ragnhild Halvorsrud" userId="917ea340-fd63-490f-a7db-68428d24cf32" providerId="ADAL" clId="{3F26B701-AADC-4668-AAA4-FB7BA2B947B1}" dt="2020-06-19T09:17:33.445" v="5158"/>
          <ac:cxnSpMkLst>
            <pc:docMk/>
            <pc:sldMk cId="2858277977" sldId="523"/>
            <ac:cxnSpMk id="536" creationId="{4AD143AB-F642-4792-AF7B-2C3E9A60339A}"/>
          </ac:cxnSpMkLst>
        </pc:cxnChg>
        <pc:cxnChg chg="add del mod">
          <ac:chgData name="Ragnhild Halvorsrud" userId="917ea340-fd63-490f-a7db-68428d24cf32" providerId="ADAL" clId="{3F26B701-AADC-4668-AAA4-FB7BA2B947B1}" dt="2020-06-19T09:17:33.445" v="5158"/>
          <ac:cxnSpMkLst>
            <pc:docMk/>
            <pc:sldMk cId="2858277977" sldId="523"/>
            <ac:cxnSpMk id="539" creationId="{5A1E430A-5316-4228-9FD5-1E983AAC4319}"/>
          </ac:cxnSpMkLst>
        </pc:cxnChg>
        <pc:cxnChg chg="add del mod">
          <ac:chgData name="Ragnhild Halvorsrud" userId="917ea340-fd63-490f-a7db-68428d24cf32" providerId="ADAL" clId="{3F26B701-AADC-4668-AAA4-FB7BA2B947B1}" dt="2020-06-19T09:17:33.445" v="5158"/>
          <ac:cxnSpMkLst>
            <pc:docMk/>
            <pc:sldMk cId="2858277977" sldId="523"/>
            <ac:cxnSpMk id="540" creationId="{275DF3F0-C238-4B99-8A08-849D392544FD}"/>
          </ac:cxnSpMkLst>
        </pc:cxnChg>
        <pc:cxnChg chg="add del mod">
          <ac:chgData name="Ragnhild Halvorsrud" userId="917ea340-fd63-490f-a7db-68428d24cf32" providerId="ADAL" clId="{3F26B701-AADC-4668-AAA4-FB7BA2B947B1}" dt="2020-06-19T09:17:33.445" v="5158"/>
          <ac:cxnSpMkLst>
            <pc:docMk/>
            <pc:sldMk cId="2858277977" sldId="523"/>
            <ac:cxnSpMk id="543" creationId="{B40A48AB-3776-43A1-A864-DE4C8ED70918}"/>
          </ac:cxnSpMkLst>
        </pc:cxnChg>
        <pc:cxnChg chg="add del mod">
          <ac:chgData name="Ragnhild Halvorsrud" userId="917ea340-fd63-490f-a7db-68428d24cf32" providerId="ADAL" clId="{3F26B701-AADC-4668-AAA4-FB7BA2B947B1}" dt="2020-06-19T09:17:33.445" v="5158"/>
          <ac:cxnSpMkLst>
            <pc:docMk/>
            <pc:sldMk cId="2858277977" sldId="523"/>
            <ac:cxnSpMk id="545" creationId="{FB58D1F1-956B-4614-AA83-AD893BD39BAF}"/>
          </ac:cxnSpMkLst>
        </pc:cxnChg>
        <pc:cxnChg chg="add del mod">
          <ac:chgData name="Ragnhild Halvorsrud" userId="917ea340-fd63-490f-a7db-68428d24cf32" providerId="ADAL" clId="{3F26B701-AADC-4668-AAA4-FB7BA2B947B1}" dt="2020-06-19T09:17:33.445" v="5158"/>
          <ac:cxnSpMkLst>
            <pc:docMk/>
            <pc:sldMk cId="2858277977" sldId="523"/>
            <ac:cxnSpMk id="546" creationId="{1FEB9372-FCA9-4B3D-8D5F-C49BD742EC7A}"/>
          </ac:cxnSpMkLst>
        </pc:cxnChg>
        <pc:cxnChg chg="add del mod">
          <ac:chgData name="Ragnhild Halvorsrud" userId="917ea340-fd63-490f-a7db-68428d24cf32" providerId="ADAL" clId="{3F26B701-AADC-4668-AAA4-FB7BA2B947B1}" dt="2020-06-19T09:17:33.445" v="5158"/>
          <ac:cxnSpMkLst>
            <pc:docMk/>
            <pc:sldMk cId="2858277977" sldId="523"/>
            <ac:cxnSpMk id="551" creationId="{42562538-18F4-4CDA-9943-08C3E43695B0}"/>
          </ac:cxnSpMkLst>
        </pc:cxnChg>
        <pc:cxnChg chg="add del mod">
          <ac:chgData name="Ragnhild Halvorsrud" userId="917ea340-fd63-490f-a7db-68428d24cf32" providerId="ADAL" clId="{3F26B701-AADC-4668-AAA4-FB7BA2B947B1}" dt="2020-06-19T09:17:33.445" v="5158"/>
          <ac:cxnSpMkLst>
            <pc:docMk/>
            <pc:sldMk cId="2858277977" sldId="523"/>
            <ac:cxnSpMk id="552" creationId="{B3242FF9-B9AF-4490-9181-2E78D6192E37}"/>
          </ac:cxnSpMkLst>
        </pc:cxnChg>
        <pc:cxnChg chg="add del mod">
          <ac:chgData name="Ragnhild Halvorsrud" userId="917ea340-fd63-490f-a7db-68428d24cf32" providerId="ADAL" clId="{3F26B701-AADC-4668-AAA4-FB7BA2B947B1}" dt="2020-06-19T09:17:33.445" v="5158"/>
          <ac:cxnSpMkLst>
            <pc:docMk/>
            <pc:sldMk cId="2858277977" sldId="523"/>
            <ac:cxnSpMk id="553" creationId="{72C2CA1A-5993-443E-A511-31B22AC49833}"/>
          </ac:cxnSpMkLst>
        </pc:cxnChg>
        <pc:cxnChg chg="add del mod">
          <ac:chgData name="Ragnhild Halvorsrud" userId="917ea340-fd63-490f-a7db-68428d24cf32" providerId="ADAL" clId="{3F26B701-AADC-4668-AAA4-FB7BA2B947B1}" dt="2020-06-19T09:17:33.445" v="5158"/>
          <ac:cxnSpMkLst>
            <pc:docMk/>
            <pc:sldMk cId="2858277977" sldId="523"/>
            <ac:cxnSpMk id="554" creationId="{197FBBE2-DFBC-499F-A7AD-3C545C71D2F3}"/>
          </ac:cxnSpMkLst>
        </pc:cxnChg>
        <pc:cxnChg chg="add del mod">
          <ac:chgData name="Ragnhild Halvorsrud" userId="917ea340-fd63-490f-a7db-68428d24cf32" providerId="ADAL" clId="{3F26B701-AADC-4668-AAA4-FB7BA2B947B1}" dt="2020-06-19T09:17:33.445" v="5158"/>
          <ac:cxnSpMkLst>
            <pc:docMk/>
            <pc:sldMk cId="2858277977" sldId="523"/>
            <ac:cxnSpMk id="556" creationId="{C061EACA-BA32-48C6-9257-1A4B5D9CFAE6}"/>
          </ac:cxnSpMkLst>
        </pc:cxnChg>
        <pc:cxnChg chg="add del mod">
          <ac:chgData name="Ragnhild Halvorsrud" userId="917ea340-fd63-490f-a7db-68428d24cf32" providerId="ADAL" clId="{3F26B701-AADC-4668-AAA4-FB7BA2B947B1}" dt="2020-06-19T09:17:33.445" v="5158"/>
          <ac:cxnSpMkLst>
            <pc:docMk/>
            <pc:sldMk cId="2858277977" sldId="523"/>
            <ac:cxnSpMk id="558" creationId="{E93512D4-09D5-41BC-8D5D-03E34262422B}"/>
          </ac:cxnSpMkLst>
        </pc:cxnChg>
        <pc:cxnChg chg="add del mod">
          <ac:chgData name="Ragnhild Halvorsrud" userId="917ea340-fd63-490f-a7db-68428d24cf32" providerId="ADAL" clId="{3F26B701-AADC-4668-AAA4-FB7BA2B947B1}" dt="2020-06-19T09:17:33.445" v="5158"/>
          <ac:cxnSpMkLst>
            <pc:docMk/>
            <pc:sldMk cId="2858277977" sldId="523"/>
            <ac:cxnSpMk id="559" creationId="{B84AC073-A3BD-4160-B266-4431217F4CA3}"/>
          </ac:cxnSpMkLst>
        </pc:cxnChg>
        <pc:cxnChg chg="add del mod">
          <ac:chgData name="Ragnhild Halvorsrud" userId="917ea340-fd63-490f-a7db-68428d24cf32" providerId="ADAL" clId="{3F26B701-AADC-4668-AAA4-FB7BA2B947B1}" dt="2020-06-19T09:17:33.445" v="5158"/>
          <ac:cxnSpMkLst>
            <pc:docMk/>
            <pc:sldMk cId="2858277977" sldId="523"/>
            <ac:cxnSpMk id="563" creationId="{20C11A42-654A-42C2-A714-4A91B5854277}"/>
          </ac:cxnSpMkLst>
        </pc:cxnChg>
        <pc:cxnChg chg="add del mod">
          <ac:chgData name="Ragnhild Halvorsrud" userId="917ea340-fd63-490f-a7db-68428d24cf32" providerId="ADAL" clId="{3F26B701-AADC-4668-AAA4-FB7BA2B947B1}" dt="2020-06-19T09:17:33.445" v="5158"/>
          <ac:cxnSpMkLst>
            <pc:docMk/>
            <pc:sldMk cId="2858277977" sldId="523"/>
            <ac:cxnSpMk id="567" creationId="{A8A11203-DAB6-41ED-AFAE-86ABC376D112}"/>
          </ac:cxnSpMkLst>
        </pc:cxnChg>
        <pc:cxnChg chg="add del mod">
          <ac:chgData name="Ragnhild Halvorsrud" userId="917ea340-fd63-490f-a7db-68428d24cf32" providerId="ADAL" clId="{3F26B701-AADC-4668-AAA4-FB7BA2B947B1}" dt="2020-06-19T09:17:33.445" v="5158"/>
          <ac:cxnSpMkLst>
            <pc:docMk/>
            <pc:sldMk cId="2858277977" sldId="523"/>
            <ac:cxnSpMk id="568" creationId="{671EBD75-A5B9-40A7-AFB4-9BCE4AFDB2AF}"/>
          </ac:cxnSpMkLst>
        </pc:cxnChg>
        <pc:cxnChg chg="add del mod">
          <ac:chgData name="Ragnhild Halvorsrud" userId="917ea340-fd63-490f-a7db-68428d24cf32" providerId="ADAL" clId="{3F26B701-AADC-4668-AAA4-FB7BA2B947B1}" dt="2020-06-19T09:17:33.445" v="5158"/>
          <ac:cxnSpMkLst>
            <pc:docMk/>
            <pc:sldMk cId="2858277977" sldId="523"/>
            <ac:cxnSpMk id="569" creationId="{534F21F8-9156-4FB6-A8DC-7BC744983742}"/>
          </ac:cxnSpMkLst>
        </pc:cxnChg>
        <pc:cxnChg chg="add del mod">
          <ac:chgData name="Ragnhild Halvorsrud" userId="917ea340-fd63-490f-a7db-68428d24cf32" providerId="ADAL" clId="{3F26B701-AADC-4668-AAA4-FB7BA2B947B1}" dt="2020-06-19T09:17:33.445" v="5158"/>
          <ac:cxnSpMkLst>
            <pc:docMk/>
            <pc:sldMk cId="2858277977" sldId="523"/>
            <ac:cxnSpMk id="572" creationId="{74D0B323-E152-4415-B819-4DAEB11ACE8E}"/>
          </ac:cxnSpMkLst>
        </pc:cxnChg>
        <pc:cxnChg chg="add del mod">
          <ac:chgData name="Ragnhild Halvorsrud" userId="917ea340-fd63-490f-a7db-68428d24cf32" providerId="ADAL" clId="{3F26B701-AADC-4668-AAA4-FB7BA2B947B1}" dt="2020-06-19T09:17:33.445" v="5158"/>
          <ac:cxnSpMkLst>
            <pc:docMk/>
            <pc:sldMk cId="2858277977" sldId="523"/>
            <ac:cxnSpMk id="573" creationId="{A3E0F843-3D4A-4719-AF45-0381F9093E7E}"/>
          </ac:cxnSpMkLst>
        </pc:cxnChg>
        <pc:cxnChg chg="add del mod">
          <ac:chgData name="Ragnhild Halvorsrud" userId="917ea340-fd63-490f-a7db-68428d24cf32" providerId="ADAL" clId="{3F26B701-AADC-4668-AAA4-FB7BA2B947B1}" dt="2020-06-19T09:17:33.445" v="5158"/>
          <ac:cxnSpMkLst>
            <pc:docMk/>
            <pc:sldMk cId="2858277977" sldId="523"/>
            <ac:cxnSpMk id="574" creationId="{AD1EFDEF-2B58-4C03-ABAD-99D5FAABBF5B}"/>
          </ac:cxnSpMkLst>
        </pc:cxnChg>
        <pc:cxnChg chg="add del mod">
          <ac:chgData name="Ragnhild Halvorsrud" userId="917ea340-fd63-490f-a7db-68428d24cf32" providerId="ADAL" clId="{3F26B701-AADC-4668-AAA4-FB7BA2B947B1}" dt="2020-06-19T09:17:33.445" v="5158"/>
          <ac:cxnSpMkLst>
            <pc:docMk/>
            <pc:sldMk cId="2858277977" sldId="523"/>
            <ac:cxnSpMk id="576" creationId="{93582C42-F86D-4BCF-AE2F-34386D0F1B05}"/>
          </ac:cxnSpMkLst>
        </pc:cxnChg>
        <pc:cxnChg chg="add del mod">
          <ac:chgData name="Ragnhild Halvorsrud" userId="917ea340-fd63-490f-a7db-68428d24cf32" providerId="ADAL" clId="{3F26B701-AADC-4668-AAA4-FB7BA2B947B1}" dt="2020-06-19T09:17:33.445" v="5158"/>
          <ac:cxnSpMkLst>
            <pc:docMk/>
            <pc:sldMk cId="2858277977" sldId="523"/>
            <ac:cxnSpMk id="577" creationId="{ACDBE784-28A6-40E5-8064-6E853C01ABD0}"/>
          </ac:cxnSpMkLst>
        </pc:cxnChg>
        <pc:cxnChg chg="add del mod">
          <ac:chgData name="Ragnhild Halvorsrud" userId="917ea340-fd63-490f-a7db-68428d24cf32" providerId="ADAL" clId="{3F26B701-AADC-4668-AAA4-FB7BA2B947B1}" dt="2020-06-19T09:17:33.445" v="5158"/>
          <ac:cxnSpMkLst>
            <pc:docMk/>
            <pc:sldMk cId="2858277977" sldId="523"/>
            <ac:cxnSpMk id="579" creationId="{DFA46C50-D57C-4272-A8FD-75C10970CC8E}"/>
          </ac:cxnSpMkLst>
        </pc:cxnChg>
        <pc:cxnChg chg="add del mod">
          <ac:chgData name="Ragnhild Halvorsrud" userId="917ea340-fd63-490f-a7db-68428d24cf32" providerId="ADAL" clId="{3F26B701-AADC-4668-AAA4-FB7BA2B947B1}" dt="2020-06-19T09:17:33.445" v="5158"/>
          <ac:cxnSpMkLst>
            <pc:docMk/>
            <pc:sldMk cId="2858277977" sldId="523"/>
            <ac:cxnSpMk id="583" creationId="{86459D19-F5BA-4589-8C37-E47D676D590F}"/>
          </ac:cxnSpMkLst>
        </pc:cxnChg>
        <pc:cxnChg chg="add del mod">
          <ac:chgData name="Ragnhild Halvorsrud" userId="917ea340-fd63-490f-a7db-68428d24cf32" providerId="ADAL" clId="{3F26B701-AADC-4668-AAA4-FB7BA2B947B1}" dt="2020-06-19T09:17:33.445" v="5158"/>
          <ac:cxnSpMkLst>
            <pc:docMk/>
            <pc:sldMk cId="2858277977" sldId="523"/>
            <ac:cxnSpMk id="584" creationId="{768A39EB-5333-4059-A030-B3F14C33346F}"/>
          </ac:cxnSpMkLst>
        </pc:cxnChg>
        <pc:cxnChg chg="add del mod">
          <ac:chgData name="Ragnhild Halvorsrud" userId="917ea340-fd63-490f-a7db-68428d24cf32" providerId="ADAL" clId="{3F26B701-AADC-4668-AAA4-FB7BA2B947B1}" dt="2020-06-19T09:17:33.445" v="5158"/>
          <ac:cxnSpMkLst>
            <pc:docMk/>
            <pc:sldMk cId="2858277977" sldId="523"/>
            <ac:cxnSpMk id="586" creationId="{DE8CBE43-BEA6-4DE6-8800-29707489E2C5}"/>
          </ac:cxnSpMkLst>
        </pc:cxnChg>
        <pc:cxnChg chg="add del mod">
          <ac:chgData name="Ragnhild Halvorsrud" userId="917ea340-fd63-490f-a7db-68428d24cf32" providerId="ADAL" clId="{3F26B701-AADC-4668-AAA4-FB7BA2B947B1}" dt="2020-06-19T09:17:33.445" v="5158"/>
          <ac:cxnSpMkLst>
            <pc:docMk/>
            <pc:sldMk cId="2858277977" sldId="523"/>
            <ac:cxnSpMk id="588" creationId="{70285211-51E4-4521-B554-234F92CA588C}"/>
          </ac:cxnSpMkLst>
        </pc:cxnChg>
        <pc:cxnChg chg="add del mod">
          <ac:chgData name="Ragnhild Halvorsrud" userId="917ea340-fd63-490f-a7db-68428d24cf32" providerId="ADAL" clId="{3F26B701-AADC-4668-AAA4-FB7BA2B947B1}" dt="2020-06-19T09:17:33.445" v="5158"/>
          <ac:cxnSpMkLst>
            <pc:docMk/>
            <pc:sldMk cId="2858277977" sldId="523"/>
            <ac:cxnSpMk id="592" creationId="{0AB9A5DD-DF2C-4364-BDA3-84EBBC4E4940}"/>
          </ac:cxnSpMkLst>
        </pc:cxnChg>
        <pc:cxnChg chg="add del mod">
          <ac:chgData name="Ragnhild Halvorsrud" userId="917ea340-fd63-490f-a7db-68428d24cf32" providerId="ADAL" clId="{3F26B701-AADC-4668-AAA4-FB7BA2B947B1}" dt="2020-06-19T09:17:33.445" v="5158"/>
          <ac:cxnSpMkLst>
            <pc:docMk/>
            <pc:sldMk cId="2858277977" sldId="523"/>
            <ac:cxnSpMk id="594" creationId="{384C3314-394A-49EA-A316-0DB73E438DEA}"/>
          </ac:cxnSpMkLst>
        </pc:cxnChg>
        <pc:cxnChg chg="add del mod">
          <ac:chgData name="Ragnhild Halvorsrud" userId="917ea340-fd63-490f-a7db-68428d24cf32" providerId="ADAL" clId="{3F26B701-AADC-4668-AAA4-FB7BA2B947B1}" dt="2020-06-19T09:17:33.445" v="5158"/>
          <ac:cxnSpMkLst>
            <pc:docMk/>
            <pc:sldMk cId="2858277977" sldId="523"/>
            <ac:cxnSpMk id="595" creationId="{86FDA807-E0AB-4CC9-84D2-15D43CA1F872}"/>
          </ac:cxnSpMkLst>
        </pc:cxnChg>
        <pc:cxnChg chg="add del mod">
          <ac:chgData name="Ragnhild Halvorsrud" userId="917ea340-fd63-490f-a7db-68428d24cf32" providerId="ADAL" clId="{3F26B701-AADC-4668-AAA4-FB7BA2B947B1}" dt="2020-06-19T09:17:33.445" v="5158"/>
          <ac:cxnSpMkLst>
            <pc:docMk/>
            <pc:sldMk cId="2858277977" sldId="523"/>
            <ac:cxnSpMk id="596" creationId="{10E5F8B6-C536-4371-985D-87153A3F9CE1}"/>
          </ac:cxnSpMkLst>
        </pc:cxnChg>
        <pc:cxnChg chg="add del mod">
          <ac:chgData name="Ragnhild Halvorsrud" userId="917ea340-fd63-490f-a7db-68428d24cf32" providerId="ADAL" clId="{3F26B701-AADC-4668-AAA4-FB7BA2B947B1}" dt="2020-06-19T09:17:33.445" v="5158"/>
          <ac:cxnSpMkLst>
            <pc:docMk/>
            <pc:sldMk cId="2858277977" sldId="523"/>
            <ac:cxnSpMk id="599" creationId="{CAFCB17D-A3AF-4C3C-9E67-4CB59C553340}"/>
          </ac:cxnSpMkLst>
        </pc:cxnChg>
        <pc:cxnChg chg="add del mod">
          <ac:chgData name="Ragnhild Halvorsrud" userId="917ea340-fd63-490f-a7db-68428d24cf32" providerId="ADAL" clId="{3F26B701-AADC-4668-AAA4-FB7BA2B947B1}" dt="2020-06-19T09:17:33.445" v="5158"/>
          <ac:cxnSpMkLst>
            <pc:docMk/>
            <pc:sldMk cId="2858277977" sldId="523"/>
            <ac:cxnSpMk id="600" creationId="{F08EB594-0578-4088-B0BE-6EC404C436FB}"/>
          </ac:cxnSpMkLst>
        </pc:cxnChg>
        <pc:cxnChg chg="add del mod">
          <ac:chgData name="Ragnhild Halvorsrud" userId="917ea340-fd63-490f-a7db-68428d24cf32" providerId="ADAL" clId="{3F26B701-AADC-4668-AAA4-FB7BA2B947B1}" dt="2020-06-19T09:17:33.445" v="5158"/>
          <ac:cxnSpMkLst>
            <pc:docMk/>
            <pc:sldMk cId="2858277977" sldId="523"/>
            <ac:cxnSpMk id="601" creationId="{281F8611-699E-450E-BCFD-70340BDA69BC}"/>
          </ac:cxnSpMkLst>
        </pc:cxnChg>
        <pc:cxnChg chg="add del mod">
          <ac:chgData name="Ragnhild Halvorsrud" userId="917ea340-fd63-490f-a7db-68428d24cf32" providerId="ADAL" clId="{3F26B701-AADC-4668-AAA4-FB7BA2B947B1}" dt="2020-06-19T09:17:33.445" v="5158"/>
          <ac:cxnSpMkLst>
            <pc:docMk/>
            <pc:sldMk cId="2858277977" sldId="523"/>
            <ac:cxnSpMk id="602" creationId="{3E8DC3DB-385F-434B-8B8F-34090DA0D8A3}"/>
          </ac:cxnSpMkLst>
        </pc:cxnChg>
        <pc:cxnChg chg="add del mod">
          <ac:chgData name="Ragnhild Halvorsrud" userId="917ea340-fd63-490f-a7db-68428d24cf32" providerId="ADAL" clId="{3F26B701-AADC-4668-AAA4-FB7BA2B947B1}" dt="2020-06-19T09:17:33.445" v="5158"/>
          <ac:cxnSpMkLst>
            <pc:docMk/>
            <pc:sldMk cId="2858277977" sldId="523"/>
            <ac:cxnSpMk id="603" creationId="{49094C45-5672-4893-AC62-4E90645F25D6}"/>
          </ac:cxnSpMkLst>
        </pc:cxnChg>
        <pc:cxnChg chg="add del mod">
          <ac:chgData name="Ragnhild Halvorsrud" userId="917ea340-fd63-490f-a7db-68428d24cf32" providerId="ADAL" clId="{3F26B701-AADC-4668-AAA4-FB7BA2B947B1}" dt="2020-06-19T09:17:33.445" v="5158"/>
          <ac:cxnSpMkLst>
            <pc:docMk/>
            <pc:sldMk cId="2858277977" sldId="523"/>
            <ac:cxnSpMk id="604" creationId="{BA204597-FC54-4F29-BD01-5AD62490C9D2}"/>
          </ac:cxnSpMkLst>
        </pc:cxnChg>
        <pc:cxnChg chg="add del mod">
          <ac:chgData name="Ragnhild Halvorsrud" userId="917ea340-fd63-490f-a7db-68428d24cf32" providerId="ADAL" clId="{3F26B701-AADC-4668-AAA4-FB7BA2B947B1}" dt="2020-06-19T09:17:33.445" v="5158"/>
          <ac:cxnSpMkLst>
            <pc:docMk/>
            <pc:sldMk cId="2858277977" sldId="523"/>
            <ac:cxnSpMk id="605" creationId="{543446E9-BF44-45D6-91CD-1A7CB25B8564}"/>
          </ac:cxnSpMkLst>
        </pc:cxnChg>
        <pc:cxnChg chg="add del mod">
          <ac:chgData name="Ragnhild Halvorsrud" userId="917ea340-fd63-490f-a7db-68428d24cf32" providerId="ADAL" clId="{3F26B701-AADC-4668-AAA4-FB7BA2B947B1}" dt="2020-06-19T09:17:33.445" v="5158"/>
          <ac:cxnSpMkLst>
            <pc:docMk/>
            <pc:sldMk cId="2858277977" sldId="523"/>
            <ac:cxnSpMk id="606" creationId="{DEA6E754-8494-4C83-B63E-DEF14198D80A}"/>
          </ac:cxnSpMkLst>
        </pc:cxnChg>
        <pc:cxnChg chg="add del mod">
          <ac:chgData name="Ragnhild Halvorsrud" userId="917ea340-fd63-490f-a7db-68428d24cf32" providerId="ADAL" clId="{3F26B701-AADC-4668-AAA4-FB7BA2B947B1}" dt="2020-06-19T09:17:33.445" v="5158"/>
          <ac:cxnSpMkLst>
            <pc:docMk/>
            <pc:sldMk cId="2858277977" sldId="523"/>
            <ac:cxnSpMk id="607" creationId="{BC4B1C90-76B9-4C3F-9DEE-A7716ADC3698}"/>
          </ac:cxnSpMkLst>
        </pc:cxnChg>
        <pc:cxnChg chg="add del mod">
          <ac:chgData name="Ragnhild Halvorsrud" userId="917ea340-fd63-490f-a7db-68428d24cf32" providerId="ADAL" clId="{3F26B701-AADC-4668-AAA4-FB7BA2B947B1}" dt="2020-06-19T09:17:33.445" v="5158"/>
          <ac:cxnSpMkLst>
            <pc:docMk/>
            <pc:sldMk cId="2858277977" sldId="523"/>
            <ac:cxnSpMk id="608" creationId="{8303386F-BFB0-44E6-99A2-D5FA5C7EA3EC}"/>
          </ac:cxnSpMkLst>
        </pc:cxnChg>
        <pc:cxnChg chg="add del mod">
          <ac:chgData name="Ragnhild Halvorsrud" userId="917ea340-fd63-490f-a7db-68428d24cf32" providerId="ADAL" clId="{3F26B701-AADC-4668-AAA4-FB7BA2B947B1}" dt="2020-06-19T09:17:33.445" v="5158"/>
          <ac:cxnSpMkLst>
            <pc:docMk/>
            <pc:sldMk cId="2858277977" sldId="523"/>
            <ac:cxnSpMk id="609" creationId="{F28ED742-5A77-4A78-B79A-65FA340BA902}"/>
          </ac:cxnSpMkLst>
        </pc:cxnChg>
        <pc:cxnChg chg="mod">
          <ac:chgData name="Ragnhild Halvorsrud" userId="917ea340-fd63-490f-a7db-68428d24cf32" providerId="ADAL" clId="{3F26B701-AADC-4668-AAA4-FB7BA2B947B1}" dt="2020-06-19T09:17:33.543" v="5159"/>
          <ac:cxnSpMkLst>
            <pc:docMk/>
            <pc:sldMk cId="2858277977" sldId="523"/>
            <ac:cxnSpMk id="614" creationId="{6193DF7B-ADB6-4E29-ACD4-D22DB5FF6903}"/>
          </ac:cxnSpMkLst>
        </pc:cxnChg>
        <pc:cxnChg chg="mod">
          <ac:chgData name="Ragnhild Halvorsrud" userId="917ea340-fd63-490f-a7db-68428d24cf32" providerId="ADAL" clId="{3F26B701-AADC-4668-AAA4-FB7BA2B947B1}" dt="2020-06-19T09:17:33.543" v="5159"/>
          <ac:cxnSpMkLst>
            <pc:docMk/>
            <pc:sldMk cId="2858277977" sldId="523"/>
            <ac:cxnSpMk id="623" creationId="{0862CA54-EA84-4089-A528-CB61719D5D1D}"/>
          </ac:cxnSpMkLst>
        </pc:cxnChg>
        <pc:cxnChg chg="mod">
          <ac:chgData name="Ragnhild Halvorsrud" userId="917ea340-fd63-490f-a7db-68428d24cf32" providerId="ADAL" clId="{3F26B701-AADC-4668-AAA4-FB7BA2B947B1}" dt="2020-06-19T09:17:33.543" v="5159"/>
          <ac:cxnSpMkLst>
            <pc:docMk/>
            <pc:sldMk cId="2858277977" sldId="523"/>
            <ac:cxnSpMk id="632" creationId="{955E9A15-FB4E-4509-B39D-1343B86AFE75}"/>
          </ac:cxnSpMkLst>
        </pc:cxnChg>
        <pc:cxnChg chg="mod">
          <ac:chgData name="Ragnhild Halvorsrud" userId="917ea340-fd63-490f-a7db-68428d24cf32" providerId="ADAL" clId="{3F26B701-AADC-4668-AAA4-FB7BA2B947B1}" dt="2020-06-19T09:17:33.543" v="5159"/>
          <ac:cxnSpMkLst>
            <pc:docMk/>
            <pc:sldMk cId="2858277977" sldId="523"/>
            <ac:cxnSpMk id="641" creationId="{5CD43D70-71D9-40DE-8455-DADA9CAAD7AE}"/>
          </ac:cxnSpMkLst>
        </pc:cxnChg>
        <pc:cxnChg chg="mod">
          <ac:chgData name="Ragnhild Halvorsrud" userId="917ea340-fd63-490f-a7db-68428d24cf32" providerId="ADAL" clId="{3F26B701-AADC-4668-AAA4-FB7BA2B947B1}" dt="2020-06-19T09:17:33.543" v="5159"/>
          <ac:cxnSpMkLst>
            <pc:docMk/>
            <pc:sldMk cId="2858277977" sldId="523"/>
            <ac:cxnSpMk id="650" creationId="{C4FDFFB2-AA02-4263-8BF6-EC0B65AC098F}"/>
          </ac:cxnSpMkLst>
        </pc:cxnChg>
        <pc:cxnChg chg="mod">
          <ac:chgData name="Ragnhild Halvorsrud" userId="917ea340-fd63-490f-a7db-68428d24cf32" providerId="ADAL" clId="{3F26B701-AADC-4668-AAA4-FB7BA2B947B1}" dt="2020-06-19T09:17:33.543" v="5159"/>
          <ac:cxnSpMkLst>
            <pc:docMk/>
            <pc:sldMk cId="2858277977" sldId="523"/>
            <ac:cxnSpMk id="659" creationId="{7E3CF13E-99BE-4FCD-8A9D-16ABBFE32F79}"/>
          </ac:cxnSpMkLst>
        </pc:cxnChg>
        <pc:cxnChg chg="mod">
          <ac:chgData name="Ragnhild Halvorsrud" userId="917ea340-fd63-490f-a7db-68428d24cf32" providerId="ADAL" clId="{3F26B701-AADC-4668-AAA4-FB7BA2B947B1}" dt="2020-06-19T09:17:33.543" v="5159"/>
          <ac:cxnSpMkLst>
            <pc:docMk/>
            <pc:sldMk cId="2858277977" sldId="523"/>
            <ac:cxnSpMk id="674" creationId="{86E6EFDC-209D-4AFE-8B48-E85870E7EFEF}"/>
          </ac:cxnSpMkLst>
        </pc:cxnChg>
        <pc:cxnChg chg="mod">
          <ac:chgData name="Ragnhild Halvorsrud" userId="917ea340-fd63-490f-a7db-68428d24cf32" providerId="ADAL" clId="{3F26B701-AADC-4668-AAA4-FB7BA2B947B1}" dt="2020-06-19T09:17:33.543" v="5159"/>
          <ac:cxnSpMkLst>
            <pc:docMk/>
            <pc:sldMk cId="2858277977" sldId="523"/>
            <ac:cxnSpMk id="675" creationId="{6921C930-2970-4200-B5AC-5E1025F1E36B}"/>
          </ac:cxnSpMkLst>
        </pc:cxnChg>
        <pc:cxnChg chg="mod">
          <ac:chgData name="Ragnhild Halvorsrud" userId="917ea340-fd63-490f-a7db-68428d24cf32" providerId="ADAL" clId="{3F26B701-AADC-4668-AAA4-FB7BA2B947B1}" dt="2020-06-19T09:17:33.543" v="5159"/>
          <ac:cxnSpMkLst>
            <pc:docMk/>
            <pc:sldMk cId="2858277977" sldId="523"/>
            <ac:cxnSpMk id="676" creationId="{BD5E37C8-0C88-474E-817F-C011DFFA9DF5}"/>
          </ac:cxnSpMkLst>
        </pc:cxnChg>
        <pc:cxnChg chg="mod">
          <ac:chgData name="Ragnhild Halvorsrud" userId="917ea340-fd63-490f-a7db-68428d24cf32" providerId="ADAL" clId="{3F26B701-AADC-4668-AAA4-FB7BA2B947B1}" dt="2020-06-19T09:17:33.543" v="5159"/>
          <ac:cxnSpMkLst>
            <pc:docMk/>
            <pc:sldMk cId="2858277977" sldId="523"/>
            <ac:cxnSpMk id="677" creationId="{1E88F0EE-F806-4A8B-B027-84AA6F956308}"/>
          </ac:cxnSpMkLst>
        </pc:cxnChg>
        <pc:cxnChg chg="mod">
          <ac:chgData name="Ragnhild Halvorsrud" userId="917ea340-fd63-490f-a7db-68428d24cf32" providerId="ADAL" clId="{3F26B701-AADC-4668-AAA4-FB7BA2B947B1}" dt="2020-06-19T09:17:33.543" v="5159"/>
          <ac:cxnSpMkLst>
            <pc:docMk/>
            <pc:sldMk cId="2858277977" sldId="523"/>
            <ac:cxnSpMk id="678" creationId="{90DAC618-6C80-4634-9B54-12F636AA8B07}"/>
          </ac:cxnSpMkLst>
        </pc:cxnChg>
        <pc:cxnChg chg="mod">
          <ac:chgData name="Ragnhild Halvorsrud" userId="917ea340-fd63-490f-a7db-68428d24cf32" providerId="ADAL" clId="{3F26B701-AADC-4668-AAA4-FB7BA2B947B1}" dt="2020-06-19T09:17:33.543" v="5159"/>
          <ac:cxnSpMkLst>
            <pc:docMk/>
            <pc:sldMk cId="2858277977" sldId="523"/>
            <ac:cxnSpMk id="679" creationId="{AD657B37-801B-493E-A5E8-B7CC1670CA7A}"/>
          </ac:cxnSpMkLst>
        </pc:cxnChg>
        <pc:cxnChg chg="mod">
          <ac:chgData name="Ragnhild Halvorsrud" userId="917ea340-fd63-490f-a7db-68428d24cf32" providerId="ADAL" clId="{3F26B701-AADC-4668-AAA4-FB7BA2B947B1}" dt="2020-06-19T09:17:33.543" v="5159"/>
          <ac:cxnSpMkLst>
            <pc:docMk/>
            <pc:sldMk cId="2858277977" sldId="523"/>
            <ac:cxnSpMk id="680" creationId="{31927AA8-31EE-46DC-93BF-D5E87444BF33}"/>
          </ac:cxnSpMkLst>
        </pc:cxnChg>
        <pc:cxnChg chg="mod">
          <ac:chgData name="Ragnhild Halvorsrud" userId="917ea340-fd63-490f-a7db-68428d24cf32" providerId="ADAL" clId="{3F26B701-AADC-4668-AAA4-FB7BA2B947B1}" dt="2020-06-19T09:17:33.543" v="5159"/>
          <ac:cxnSpMkLst>
            <pc:docMk/>
            <pc:sldMk cId="2858277977" sldId="523"/>
            <ac:cxnSpMk id="681" creationId="{02B386A6-90DE-4697-81E2-59F77609F1FE}"/>
          </ac:cxnSpMkLst>
        </pc:cxnChg>
        <pc:cxnChg chg="mod">
          <ac:chgData name="Ragnhild Halvorsrud" userId="917ea340-fd63-490f-a7db-68428d24cf32" providerId="ADAL" clId="{3F26B701-AADC-4668-AAA4-FB7BA2B947B1}" dt="2020-06-19T09:17:33.543" v="5159"/>
          <ac:cxnSpMkLst>
            <pc:docMk/>
            <pc:sldMk cId="2858277977" sldId="523"/>
            <ac:cxnSpMk id="682" creationId="{F68915B8-827C-458F-8B39-AC4DFFA6272F}"/>
          </ac:cxnSpMkLst>
        </pc:cxnChg>
        <pc:cxnChg chg="mod">
          <ac:chgData name="Ragnhild Halvorsrud" userId="917ea340-fd63-490f-a7db-68428d24cf32" providerId="ADAL" clId="{3F26B701-AADC-4668-AAA4-FB7BA2B947B1}" dt="2020-06-19T09:17:33.543" v="5159"/>
          <ac:cxnSpMkLst>
            <pc:docMk/>
            <pc:sldMk cId="2858277977" sldId="523"/>
            <ac:cxnSpMk id="683" creationId="{269C56C7-9AC3-4A69-A3E2-C74A37E5B29D}"/>
          </ac:cxnSpMkLst>
        </pc:cxnChg>
        <pc:cxnChg chg="add del mod">
          <ac:chgData name="Ragnhild Halvorsrud" userId="917ea340-fd63-490f-a7db-68428d24cf32" providerId="ADAL" clId="{3F26B701-AADC-4668-AAA4-FB7BA2B947B1}" dt="2020-06-19T09:17:47.506" v="5162"/>
          <ac:cxnSpMkLst>
            <pc:docMk/>
            <pc:sldMk cId="2858277977" sldId="523"/>
            <ac:cxnSpMk id="684" creationId="{D5C449C3-F4EE-47BE-88EA-38CF59A36BCD}"/>
          </ac:cxnSpMkLst>
        </pc:cxnChg>
        <pc:cxnChg chg="add del mod">
          <ac:chgData name="Ragnhild Halvorsrud" userId="917ea340-fd63-490f-a7db-68428d24cf32" providerId="ADAL" clId="{3F26B701-AADC-4668-AAA4-FB7BA2B947B1}" dt="2020-06-19T09:17:47.506" v="5162"/>
          <ac:cxnSpMkLst>
            <pc:docMk/>
            <pc:sldMk cId="2858277977" sldId="523"/>
            <ac:cxnSpMk id="691" creationId="{B42C6646-CA08-4D71-BB6B-FF68C9EB6EA9}"/>
          </ac:cxnSpMkLst>
        </pc:cxnChg>
        <pc:cxnChg chg="add del mod">
          <ac:chgData name="Ragnhild Halvorsrud" userId="917ea340-fd63-490f-a7db-68428d24cf32" providerId="ADAL" clId="{3F26B701-AADC-4668-AAA4-FB7BA2B947B1}" dt="2020-06-19T09:17:47.506" v="5162"/>
          <ac:cxnSpMkLst>
            <pc:docMk/>
            <pc:sldMk cId="2858277977" sldId="523"/>
            <ac:cxnSpMk id="698" creationId="{7675C538-D540-461D-96F3-36C40D486CC4}"/>
          </ac:cxnSpMkLst>
        </pc:cxnChg>
        <pc:cxnChg chg="add del mod">
          <ac:chgData name="Ragnhild Halvorsrud" userId="917ea340-fd63-490f-a7db-68428d24cf32" providerId="ADAL" clId="{3F26B701-AADC-4668-AAA4-FB7BA2B947B1}" dt="2020-06-19T09:17:47.506" v="5162"/>
          <ac:cxnSpMkLst>
            <pc:docMk/>
            <pc:sldMk cId="2858277977" sldId="523"/>
            <ac:cxnSpMk id="705" creationId="{0BF6FAC4-7B67-4C39-96FD-FE3232F8059B}"/>
          </ac:cxnSpMkLst>
        </pc:cxnChg>
        <pc:cxnChg chg="add del mod">
          <ac:chgData name="Ragnhild Halvorsrud" userId="917ea340-fd63-490f-a7db-68428d24cf32" providerId="ADAL" clId="{3F26B701-AADC-4668-AAA4-FB7BA2B947B1}" dt="2020-06-19T09:17:47.506" v="5162"/>
          <ac:cxnSpMkLst>
            <pc:docMk/>
            <pc:sldMk cId="2858277977" sldId="523"/>
            <ac:cxnSpMk id="712" creationId="{ACE8BD4D-3EC4-4AB7-B2F5-CD0A94538DBA}"/>
          </ac:cxnSpMkLst>
        </pc:cxnChg>
        <pc:cxnChg chg="add del mod">
          <ac:chgData name="Ragnhild Halvorsrud" userId="917ea340-fd63-490f-a7db-68428d24cf32" providerId="ADAL" clId="{3F26B701-AADC-4668-AAA4-FB7BA2B947B1}" dt="2020-06-19T09:17:47.506" v="5162"/>
          <ac:cxnSpMkLst>
            <pc:docMk/>
            <pc:sldMk cId="2858277977" sldId="523"/>
            <ac:cxnSpMk id="724" creationId="{EF1E9934-ADFA-40F5-BA30-8BBA65AF33D9}"/>
          </ac:cxnSpMkLst>
        </pc:cxnChg>
        <pc:cxnChg chg="add del mod">
          <ac:chgData name="Ragnhild Halvorsrud" userId="917ea340-fd63-490f-a7db-68428d24cf32" providerId="ADAL" clId="{3F26B701-AADC-4668-AAA4-FB7BA2B947B1}" dt="2020-06-19T09:17:47.506" v="5162"/>
          <ac:cxnSpMkLst>
            <pc:docMk/>
            <pc:sldMk cId="2858277977" sldId="523"/>
            <ac:cxnSpMk id="725" creationId="{3D7AAD05-0218-4E3F-A6CA-82416263B115}"/>
          </ac:cxnSpMkLst>
        </pc:cxnChg>
        <pc:cxnChg chg="add del mod">
          <ac:chgData name="Ragnhild Halvorsrud" userId="917ea340-fd63-490f-a7db-68428d24cf32" providerId="ADAL" clId="{3F26B701-AADC-4668-AAA4-FB7BA2B947B1}" dt="2020-06-19T09:17:47.506" v="5162"/>
          <ac:cxnSpMkLst>
            <pc:docMk/>
            <pc:sldMk cId="2858277977" sldId="523"/>
            <ac:cxnSpMk id="726" creationId="{3C0BF140-7878-4AA4-B7CE-DAAABBC850CD}"/>
          </ac:cxnSpMkLst>
        </pc:cxnChg>
        <pc:cxnChg chg="add del mod">
          <ac:chgData name="Ragnhild Halvorsrud" userId="917ea340-fd63-490f-a7db-68428d24cf32" providerId="ADAL" clId="{3F26B701-AADC-4668-AAA4-FB7BA2B947B1}" dt="2020-06-19T09:17:47.506" v="5162"/>
          <ac:cxnSpMkLst>
            <pc:docMk/>
            <pc:sldMk cId="2858277977" sldId="523"/>
            <ac:cxnSpMk id="727" creationId="{2AE99103-94D3-4A85-AE16-239840F30856}"/>
          </ac:cxnSpMkLst>
        </pc:cxnChg>
        <pc:cxnChg chg="add del mod">
          <ac:chgData name="Ragnhild Halvorsrud" userId="917ea340-fd63-490f-a7db-68428d24cf32" providerId="ADAL" clId="{3F26B701-AADC-4668-AAA4-FB7BA2B947B1}" dt="2020-06-19T09:17:47.506" v="5162"/>
          <ac:cxnSpMkLst>
            <pc:docMk/>
            <pc:sldMk cId="2858277977" sldId="523"/>
            <ac:cxnSpMk id="728" creationId="{8A48C2E1-3558-453D-93DE-55730F1785C0}"/>
          </ac:cxnSpMkLst>
        </pc:cxnChg>
        <pc:cxnChg chg="add del mod">
          <ac:chgData name="Ragnhild Halvorsrud" userId="917ea340-fd63-490f-a7db-68428d24cf32" providerId="ADAL" clId="{3F26B701-AADC-4668-AAA4-FB7BA2B947B1}" dt="2020-06-19T09:17:47.506" v="5162"/>
          <ac:cxnSpMkLst>
            <pc:docMk/>
            <pc:sldMk cId="2858277977" sldId="523"/>
            <ac:cxnSpMk id="729" creationId="{16392731-0962-4C73-A465-571B35F63D30}"/>
          </ac:cxnSpMkLst>
        </pc:cxnChg>
        <pc:cxnChg chg="add del mod">
          <ac:chgData name="Ragnhild Halvorsrud" userId="917ea340-fd63-490f-a7db-68428d24cf32" providerId="ADAL" clId="{3F26B701-AADC-4668-AAA4-FB7BA2B947B1}" dt="2020-06-19T09:17:47.506" v="5162"/>
          <ac:cxnSpMkLst>
            <pc:docMk/>
            <pc:sldMk cId="2858277977" sldId="523"/>
            <ac:cxnSpMk id="730" creationId="{9614F3C8-1EC8-473D-A65F-0F11B44FA6D9}"/>
          </ac:cxnSpMkLst>
        </pc:cxnChg>
        <pc:cxnChg chg="add del mod">
          <ac:chgData name="Ragnhild Halvorsrud" userId="917ea340-fd63-490f-a7db-68428d24cf32" providerId="ADAL" clId="{3F26B701-AADC-4668-AAA4-FB7BA2B947B1}" dt="2020-06-19T09:17:47.506" v="5162"/>
          <ac:cxnSpMkLst>
            <pc:docMk/>
            <pc:sldMk cId="2858277977" sldId="523"/>
            <ac:cxnSpMk id="731" creationId="{2D16D9FF-F244-4B55-A507-AE3A867B5F8E}"/>
          </ac:cxnSpMkLst>
        </pc:cxnChg>
        <pc:cxnChg chg="mod">
          <ac:chgData name="Ragnhild Halvorsrud" userId="917ea340-fd63-490f-a7db-68428d24cf32" providerId="ADAL" clId="{3F26B701-AADC-4668-AAA4-FB7BA2B947B1}" dt="2020-06-19T09:17:33.543" v="5159"/>
          <ac:cxnSpMkLst>
            <pc:docMk/>
            <pc:sldMk cId="2858277977" sldId="523"/>
            <ac:cxnSpMk id="733" creationId="{5D3B8047-BF6F-4D37-B4B2-2947FE725E09}"/>
          </ac:cxnSpMkLst>
        </pc:cxnChg>
        <pc:cxnChg chg="mod">
          <ac:chgData name="Ragnhild Halvorsrud" userId="917ea340-fd63-490f-a7db-68428d24cf32" providerId="ADAL" clId="{3F26B701-AADC-4668-AAA4-FB7BA2B947B1}" dt="2020-06-19T09:17:33.543" v="5159"/>
          <ac:cxnSpMkLst>
            <pc:docMk/>
            <pc:sldMk cId="2858277977" sldId="523"/>
            <ac:cxnSpMk id="741" creationId="{0DCEE535-3499-4FB2-880A-F345D8D1A133}"/>
          </ac:cxnSpMkLst>
        </pc:cxnChg>
        <pc:cxnChg chg="mod">
          <ac:chgData name="Ragnhild Halvorsrud" userId="917ea340-fd63-490f-a7db-68428d24cf32" providerId="ADAL" clId="{3F26B701-AADC-4668-AAA4-FB7BA2B947B1}" dt="2020-06-19T09:17:33.543" v="5159"/>
          <ac:cxnSpMkLst>
            <pc:docMk/>
            <pc:sldMk cId="2858277977" sldId="523"/>
            <ac:cxnSpMk id="749" creationId="{B65A9D7E-D83A-426D-95BE-4F22D57650D9}"/>
          </ac:cxnSpMkLst>
        </pc:cxnChg>
        <pc:cxnChg chg="mod">
          <ac:chgData name="Ragnhild Halvorsrud" userId="917ea340-fd63-490f-a7db-68428d24cf32" providerId="ADAL" clId="{3F26B701-AADC-4668-AAA4-FB7BA2B947B1}" dt="2020-06-19T09:17:33.543" v="5159"/>
          <ac:cxnSpMkLst>
            <pc:docMk/>
            <pc:sldMk cId="2858277977" sldId="523"/>
            <ac:cxnSpMk id="757" creationId="{00DCF218-E469-4934-9CED-B3FD07A7C97A}"/>
          </ac:cxnSpMkLst>
        </pc:cxnChg>
        <pc:cxnChg chg="mod">
          <ac:chgData name="Ragnhild Halvorsrud" userId="917ea340-fd63-490f-a7db-68428d24cf32" providerId="ADAL" clId="{3F26B701-AADC-4668-AAA4-FB7BA2B947B1}" dt="2020-06-19T09:17:33.543" v="5159"/>
          <ac:cxnSpMkLst>
            <pc:docMk/>
            <pc:sldMk cId="2858277977" sldId="523"/>
            <ac:cxnSpMk id="765" creationId="{3357F08A-16B0-41F5-8575-54BCBD474223}"/>
          </ac:cxnSpMkLst>
        </pc:cxnChg>
        <pc:cxnChg chg="mod">
          <ac:chgData name="Ragnhild Halvorsrud" userId="917ea340-fd63-490f-a7db-68428d24cf32" providerId="ADAL" clId="{3F26B701-AADC-4668-AAA4-FB7BA2B947B1}" dt="2020-06-19T09:17:33.543" v="5159"/>
          <ac:cxnSpMkLst>
            <pc:docMk/>
            <pc:sldMk cId="2858277977" sldId="523"/>
            <ac:cxnSpMk id="778" creationId="{8F02A211-5866-4524-A699-AEE559EE2D87}"/>
          </ac:cxnSpMkLst>
        </pc:cxnChg>
        <pc:cxnChg chg="mod">
          <ac:chgData name="Ragnhild Halvorsrud" userId="917ea340-fd63-490f-a7db-68428d24cf32" providerId="ADAL" clId="{3F26B701-AADC-4668-AAA4-FB7BA2B947B1}" dt="2020-06-19T09:17:33.543" v="5159"/>
          <ac:cxnSpMkLst>
            <pc:docMk/>
            <pc:sldMk cId="2858277977" sldId="523"/>
            <ac:cxnSpMk id="779" creationId="{45E12FE0-8956-4511-911A-EB9721283BD2}"/>
          </ac:cxnSpMkLst>
        </pc:cxnChg>
        <pc:cxnChg chg="mod">
          <ac:chgData name="Ragnhild Halvorsrud" userId="917ea340-fd63-490f-a7db-68428d24cf32" providerId="ADAL" clId="{3F26B701-AADC-4668-AAA4-FB7BA2B947B1}" dt="2020-06-19T09:17:33.543" v="5159"/>
          <ac:cxnSpMkLst>
            <pc:docMk/>
            <pc:sldMk cId="2858277977" sldId="523"/>
            <ac:cxnSpMk id="780" creationId="{E7A8C2AC-25A6-4FC3-862E-E0954345F46F}"/>
          </ac:cxnSpMkLst>
        </pc:cxnChg>
        <pc:cxnChg chg="mod">
          <ac:chgData name="Ragnhild Halvorsrud" userId="917ea340-fd63-490f-a7db-68428d24cf32" providerId="ADAL" clId="{3F26B701-AADC-4668-AAA4-FB7BA2B947B1}" dt="2020-06-19T09:17:33.543" v="5159"/>
          <ac:cxnSpMkLst>
            <pc:docMk/>
            <pc:sldMk cId="2858277977" sldId="523"/>
            <ac:cxnSpMk id="781" creationId="{A1544341-50FA-4679-8878-148A4A1686AD}"/>
          </ac:cxnSpMkLst>
        </pc:cxnChg>
        <pc:cxnChg chg="mod">
          <ac:chgData name="Ragnhild Halvorsrud" userId="917ea340-fd63-490f-a7db-68428d24cf32" providerId="ADAL" clId="{3F26B701-AADC-4668-AAA4-FB7BA2B947B1}" dt="2020-06-19T09:17:33.543" v="5159"/>
          <ac:cxnSpMkLst>
            <pc:docMk/>
            <pc:sldMk cId="2858277977" sldId="523"/>
            <ac:cxnSpMk id="782" creationId="{763DDB13-161E-4341-B965-3298DA9CF4C8}"/>
          </ac:cxnSpMkLst>
        </pc:cxnChg>
        <pc:cxnChg chg="mod">
          <ac:chgData name="Ragnhild Halvorsrud" userId="917ea340-fd63-490f-a7db-68428d24cf32" providerId="ADAL" clId="{3F26B701-AADC-4668-AAA4-FB7BA2B947B1}" dt="2020-06-19T09:17:33.543" v="5159"/>
          <ac:cxnSpMkLst>
            <pc:docMk/>
            <pc:sldMk cId="2858277977" sldId="523"/>
            <ac:cxnSpMk id="783" creationId="{5020D2DB-D085-4A72-B015-25E6D8313E16}"/>
          </ac:cxnSpMkLst>
        </pc:cxnChg>
        <pc:cxnChg chg="mod">
          <ac:chgData name="Ragnhild Halvorsrud" userId="917ea340-fd63-490f-a7db-68428d24cf32" providerId="ADAL" clId="{3F26B701-AADC-4668-AAA4-FB7BA2B947B1}" dt="2020-06-19T09:17:33.543" v="5159"/>
          <ac:cxnSpMkLst>
            <pc:docMk/>
            <pc:sldMk cId="2858277977" sldId="523"/>
            <ac:cxnSpMk id="784" creationId="{7142FB31-B82A-480C-9B21-4E060952E3C7}"/>
          </ac:cxnSpMkLst>
        </pc:cxnChg>
        <pc:cxnChg chg="mod">
          <ac:chgData name="Ragnhild Halvorsrud" userId="917ea340-fd63-490f-a7db-68428d24cf32" providerId="ADAL" clId="{3F26B701-AADC-4668-AAA4-FB7BA2B947B1}" dt="2020-06-19T09:17:33.543" v="5159"/>
          <ac:cxnSpMkLst>
            <pc:docMk/>
            <pc:sldMk cId="2858277977" sldId="523"/>
            <ac:cxnSpMk id="785" creationId="{7A213F2B-1CED-496C-AB6B-45C44FC08F45}"/>
          </ac:cxnSpMkLst>
        </pc:cxnChg>
        <pc:cxnChg chg="mod">
          <ac:chgData name="Ragnhild Halvorsrud" userId="917ea340-fd63-490f-a7db-68428d24cf32" providerId="ADAL" clId="{3F26B701-AADC-4668-AAA4-FB7BA2B947B1}" dt="2020-06-19T09:17:33.543" v="5159"/>
          <ac:cxnSpMkLst>
            <pc:docMk/>
            <pc:sldMk cId="2858277977" sldId="523"/>
            <ac:cxnSpMk id="787" creationId="{60C8CE50-FC8B-4320-8631-9C509CFB7986}"/>
          </ac:cxnSpMkLst>
        </pc:cxnChg>
        <pc:cxnChg chg="mod">
          <ac:chgData name="Ragnhild Halvorsrud" userId="917ea340-fd63-490f-a7db-68428d24cf32" providerId="ADAL" clId="{3F26B701-AADC-4668-AAA4-FB7BA2B947B1}" dt="2020-06-19T09:17:33.543" v="5159"/>
          <ac:cxnSpMkLst>
            <pc:docMk/>
            <pc:sldMk cId="2858277977" sldId="523"/>
            <ac:cxnSpMk id="791" creationId="{6167BB80-08BE-4CFA-A71C-01B2CED4A4E8}"/>
          </ac:cxnSpMkLst>
        </pc:cxnChg>
        <pc:cxnChg chg="mod">
          <ac:chgData name="Ragnhild Halvorsrud" userId="917ea340-fd63-490f-a7db-68428d24cf32" providerId="ADAL" clId="{3F26B701-AADC-4668-AAA4-FB7BA2B947B1}" dt="2020-06-19T09:17:33.543" v="5159"/>
          <ac:cxnSpMkLst>
            <pc:docMk/>
            <pc:sldMk cId="2858277977" sldId="523"/>
            <ac:cxnSpMk id="795" creationId="{5D5793D1-B026-4B8D-81A8-772972818F25}"/>
          </ac:cxnSpMkLst>
        </pc:cxnChg>
        <pc:cxnChg chg="mod">
          <ac:chgData name="Ragnhild Halvorsrud" userId="917ea340-fd63-490f-a7db-68428d24cf32" providerId="ADAL" clId="{3F26B701-AADC-4668-AAA4-FB7BA2B947B1}" dt="2020-06-19T09:17:33.543" v="5159"/>
          <ac:cxnSpMkLst>
            <pc:docMk/>
            <pc:sldMk cId="2858277977" sldId="523"/>
            <ac:cxnSpMk id="798" creationId="{B3E113B5-C818-4938-B4C2-A021C8D750AE}"/>
          </ac:cxnSpMkLst>
        </pc:cxnChg>
        <pc:cxnChg chg="add del mod">
          <ac:chgData name="Ragnhild Halvorsrud" userId="917ea340-fd63-490f-a7db-68428d24cf32" providerId="ADAL" clId="{3F26B701-AADC-4668-AAA4-FB7BA2B947B1}" dt="2020-06-19T09:17:47.506" v="5162"/>
          <ac:cxnSpMkLst>
            <pc:docMk/>
            <pc:sldMk cId="2858277977" sldId="523"/>
            <ac:cxnSpMk id="799" creationId="{515CDD95-64D3-4A24-9FD6-E398962F4620}"/>
          </ac:cxnSpMkLst>
        </pc:cxnChg>
        <pc:cxnChg chg="add del mod">
          <ac:chgData name="Ragnhild Halvorsrud" userId="917ea340-fd63-490f-a7db-68428d24cf32" providerId="ADAL" clId="{3F26B701-AADC-4668-AAA4-FB7BA2B947B1}" dt="2020-06-19T09:17:47.506" v="5162"/>
          <ac:cxnSpMkLst>
            <pc:docMk/>
            <pc:sldMk cId="2858277977" sldId="523"/>
            <ac:cxnSpMk id="805" creationId="{EAEB660A-FCB7-4996-AEDC-0E34EC7091BB}"/>
          </ac:cxnSpMkLst>
        </pc:cxnChg>
        <pc:cxnChg chg="add del mod">
          <ac:chgData name="Ragnhild Halvorsrud" userId="917ea340-fd63-490f-a7db-68428d24cf32" providerId="ADAL" clId="{3F26B701-AADC-4668-AAA4-FB7BA2B947B1}" dt="2020-06-19T09:17:47.506" v="5162"/>
          <ac:cxnSpMkLst>
            <pc:docMk/>
            <pc:sldMk cId="2858277977" sldId="523"/>
            <ac:cxnSpMk id="811" creationId="{24E58E07-80EF-4DC3-88A5-C4E198F4E553}"/>
          </ac:cxnSpMkLst>
        </pc:cxnChg>
        <pc:cxnChg chg="add del mod">
          <ac:chgData name="Ragnhild Halvorsrud" userId="917ea340-fd63-490f-a7db-68428d24cf32" providerId="ADAL" clId="{3F26B701-AADC-4668-AAA4-FB7BA2B947B1}" dt="2020-06-19T09:17:47.506" v="5162"/>
          <ac:cxnSpMkLst>
            <pc:docMk/>
            <pc:sldMk cId="2858277977" sldId="523"/>
            <ac:cxnSpMk id="817" creationId="{6FBE1C3F-79C6-4070-9915-C2E27553383A}"/>
          </ac:cxnSpMkLst>
        </pc:cxnChg>
        <pc:cxnChg chg="add del mod">
          <ac:chgData name="Ragnhild Halvorsrud" userId="917ea340-fd63-490f-a7db-68428d24cf32" providerId="ADAL" clId="{3F26B701-AADC-4668-AAA4-FB7BA2B947B1}" dt="2020-06-19T09:17:47.506" v="5162"/>
          <ac:cxnSpMkLst>
            <pc:docMk/>
            <pc:sldMk cId="2858277977" sldId="523"/>
            <ac:cxnSpMk id="827" creationId="{71B9D02B-186A-4CF9-BBDD-EF14E26D7280}"/>
          </ac:cxnSpMkLst>
        </pc:cxnChg>
        <pc:cxnChg chg="add del mod">
          <ac:chgData name="Ragnhild Halvorsrud" userId="917ea340-fd63-490f-a7db-68428d24cf32" providerId="ADAL" clId="{3F26B701-AADC-4668-AAA4-FB7BA2B947B1}" dt="2020-06-19T09:17:47.506" v="5162"/>
          <ac:cxnSpMkLst>
            <pc:docMk/>
            <pc:sldMk cId="2858277977" sldId="523"/>
            <ac:cxnSpMk id="828" creationId="{9D1BD209-A3A8-49F7-9292-079BCE3E15F5}"/>
          </ac:cxnSpMkLst>
        </pc:cxnChg>
        <pc:cxnChg chg="add del mod">
          <ac:chgData name="Ragnhild Halvorsrud" userId="917ea340-fd63-490f-a7db-68428d24cf32" providerId="ADAL" clId="{3F26B701-AADC-4668-AAA4-FB7BA2B947B1}" dt="2020-06-19T09:17:47.506" v="5162"/>
          <ac:cxnSpMkLst>
            <pc:docMk/>
            <pc:sldMk cId="2858277977" sldId="523"/>
            <ac:cxnSpMk id="829" creationId="{619F974E-7A9D-4747-BEF5-BC709E7B8131}"/>
          </ac:cxnSpMkLst>
        </pc:cxnChg>
        <pc:cxnChg chg="add del mod">
          <ac:chgData name="Ragnhild Halvorsrud" userId="917ea340-fd63-490f-a7db-68428d24cf32" providerId="ADAL" clId="{3F26B701-AADC-4668-AAA4-FB7BA2B947B1}" dt="2020-06-19T09:17:47.506" v="5162"/>
          <ac:cxnSpMkLst>
            <pc:docMk/>
            <pc:sldMk cId="2858277977" sldId="523"/>
            <ac:cxnSpMk id="830" creationId="{470727BD-5C3E-47F6-B09D-CE505E042A14}"/>
          </ac:cxnSpMkLst>
        </pc:cxnChg>
        <pc:cxnChg chg="add del mod">
          <ac:chgData name="Ragnhild Halvorsrud" userId="917ea340-fd63-490f-a7db-68428d24cf32" providerId="ADAL" clId="{3F26B701-AADC-4668-AAA4-FB7BA2B947B1}" dt="2020-06-19T09:17:47.506" v="5162"/>
          <ac:cxnSpMkLst>
            <pc:docMk/>
            <pc:sldMk cId="2858277977" sldId="523"/>
            <ac:cxnSpMk id="831" creationId="{75FEF5F0-7A9A-43B6-BA4E-628FA462C05A}"/>
          </ac:cxnSpMkLst>
        </pc:cxnChg>
        <pc:cxnChg chg="add del mod">
          <ac:chgData name="Ragnhild Halvorsrud" userId="917ea340-fd63-490f-a7db-68428d24cf32" providerId="ADAL" clId="{3F26B701-AADC-4668-AAA4-FB7BA2B947B1}" dt="2020-06-19T09:17:47.506" v="5162"/>
          <ac:cxnSpMkLst>
            <pc:docMk/>
            <pc:sldMk cId="2858277977" sldId="523"/>
            <ac:cxnSpMk id="832" creationId="{55A3623A-9064-4593-9184-21AACB64317C}"/>
          </ac:cxnSpMkLst>
        </pc:cxnChg>
        <pc:cxnChg chg="add del mod">
          <ac:chgData name="Ragnhild Halvorsrud" userId="917ea340-fd63-490f-a7db-68428d24cf32" providerId="ADAL" clId="{3F26B701-AADC-4668-AAA4-FB7BA2B947B1}" dt="2020-06-19T09:17:47.506" v="5162"/>
          <ac:cxnSpMkLst>
            <pc:docMk/>
            <pc:sldMk cId="2858277977" sldId="523"/>
            <ac:cxnSpMk id="833" creationId="{D08A8D9D-0CE9-435C-A532-D0EF5338B177}"/>
          </ac:cxnSpMkLst>
        </pc:cxnChg>
        <pc:cxnChg chg="add del mod">
          <ac:chgData name="Ragnhild Halvorsrud" userId="917ea340-fd63-490f-a7db-68428d24cf32" providerId="ADAL" clId="{3F26B701-AADC-4668-AAA4-FB7BA2B947B1}" dt="2020-06-19T09:17:47.506" v="5162"/>
          <ac:cxnSpMkLst>
            <pc:docMk/>
            <pc:sldMk cId="2858277977" sldId="523"/>
            <ac:cxnSpMk id="835" creationId="{86E67113-8DD6-4C86-92DC-FB8B865DF7B1}"/>
          </ac:cxnSpMkLst>
        </pc:cxnChg>
        <pc:cxnChg chg="add del mod">
          <ac:chgData name="Ragnhild Halvorsrud" userId="917ea340-fd63-490f-a7db-68428d24cf32" providerId="ADAL" clId="{3F26B701-AADC-4668-AAA4-FB7BA2B947B1}" dt="2020-06-19T09:17:47.506" v="5162"/>
          <ac:cxnSpMkLst>
            <pc:docMk/>
            <pc:sldMk cId="2858277977" sldId="523"/>
            <ac:cxnSpMk id="837" creationId="{A1BBF50A-CD62-4CEE-A21A-DE39AD633EBE}"/>
          </ac:cxnSpMkLst>
        </pc:cxnChg>
        <pc:cxnChg chg="add del mod">
          <ac:chgData name="Ragnhild Halvorsrud" userId="917ea340-fd63-490f-a7db-68428d24cf32" providerId="ADAL" clId="{3F26B701-AADC-4668-AAA4-FB7BA2B947B1}" dt="2020-06-19T09:17:47.506" v="5162"/>
          <ac:cxnSpMkLst>
            <pc:docMk/>
            <pc:sldMk cId="2858277977" sldId="523"/>
            <ac:cxnSpMk id="838" creationId="{FB66D814-8ADE-449C-9742-14729C5F3A16}"/>
          </ac:cxnSpMkLst>
        </pc:cxnChg>
        <pc:cxnChg chg="add del mod">
          <ac:chgData name="Ragnhild Halvorsrud" userId="917ea340-fd63-490f-a7db-68428d24cf32" providerId="ADAL" clId="{3F26B701-AADC-4668-AAA4-FB7BA2B947B1}" dt="2020-06-19T09:17:47.506" v="5162"/>
          <ac:cxnSpMkLst>
            <pc:docMk/>
            <pc:sldMk cId="2858277977" sldId="523"/>
            <ac:cxnSpMk id="841" creationId="{7D05244A-20A5-4B62-8993-F552B2592731}"/>
          </ac:cxnSpMkLst>
        </pc:cxnChg>
        <pc:cxnChg chg="add del mod">
          <ac:chgData name="Ragnhild Halvorsrud" userId="917ea340-fd63-490f-a7db-68428d24cf32" providerId="ADAL" clId="{3F26B701-AADC-4668-AAA4-FB7BA2B947B1}" dt="2020-06-19T09:17:47.506" v="5162"/>
          <ac:cxnSpMkLst>
            <pc:docMk/>
            <pc:sldMk cId="2858277977" sldId="523"/>
            <ac:cxnSpMk id="842" creationId="{68173608-2161-4FE1-A830-10D6DD6529CC}"/>
          </ac:cxnSpMkLst>
        </pc:cxnChg>
        <pc:cxnChg chg="add del mod">
          <ac:chgData name="Ragnhild Halvorsrud" userId="917ea340-fd63-490f-a7db-68428d24cf32" providerId="ADAL" clId="{3F26B701-AADC-4668-AAA4-FB7BA2B947B1}" dt="2020-06-19T09:17:47.506" v="5162"/>
          <ac:cxnSpMkLst>
            <pc:docMk/>
            <pc:sldMk cId="2858277977" sldId="523"/>
            <ac:cxnSpMk id="845" creationId="{9066F671-FEB0-47B4-8F0E-92B78DBCFD0E}"/>
          </ac:cxnSpMkLst>
        </pc:cxnChg>
        <pc:cxnChg chg="add del mod">
          <ac:chgData name="Ragnhild Halvorsrud" userId="917ea340-fd63-490f-a7db-68428d24cf32" providerId="ADAL" clId="{3F26B701-AADC-4668-AAA4-FB7BA2B947B1}" dt="2020-06-19T09:17:47.506" v="5162"/>
          <ac:cxnSpMkLst>
            <pc:docMk/>
            <pc:sldMk cId="2858277977" sldId="523"/>
            <ac:cxnSpMk id="847" creationId="{8899D039-0138-43C7-AD85-86586783C064}"/>
          </ac:cxnSpMkLst>
        </pc:cxnChg>
        <pc:cxnChg chg="add del mod">
          <ac:chgData name="Ragnhild Halvorsrud" userId="917ea340-fd63-490f-a7db-68428d24cf32" providerId="ADAL" clId="{3F26B701-AADC-4668-AAA4-FB7BA2B947B1}" dt="2020-06-19T09:17:47.506" v="5162"/>
          <ac:cxnSpMkLst>
            <pc:docMk/>
            <pc:sldMk cId="2858277977" sldId="523"/>
            <ac:cxnSpMk id="848" creationId="{950467BC-2109-4A96-9DC2-622DDB5CA4BF}"/>
          </ac:cxnSpMkLst>
        </pc:cxnChg>
        <pc:cxnChg chg="add del mod">
          <ac:chgData name="Ragnhild Halvorsrud" userId="917ea340-fd63-490f-a7db-68428d24cf32" providerId="ADAL" clId="{3F26B701-AADC-4668-AAA4-FB7BA2B947B1}" dt="2020-06-19T09:17:47.506" v="5162"/>
          <ac:cxnSpMkLst>
            <pc:docMk/>
            <pc:sldMk cId="2858277977" sldId="523"/>
            <ac:cxnSpMk id="853" creationId="{507A4C9A-C88B-4BEE-BD78-DC166B71EE78}"/>
          </ac:cxnSpMkLst>
        </pc:cxnChg>
        <pc:cxnChg chg="add del mod">
          <ac:chgData name="Ragnhild Halvorsrud" userId="917ea340-fd63-490f-a7db-68428d24cf32" providerId="ADAL" clId="{3F26B701-AADC-4668-AAA4-FB7BA2B947B1}" dt="2020-06-19T09:17:47.506" v="5162"/>
          <ac:cxnSpMkLst>
            <pc:docMk/>
            <pc:sldMk cId="2858277977" sldId="523"/>
            <ac:cxnSpMk id="854" creationId="{FD1AC11F-CF67-42B3-ABD7-28F65F9E8CB3}"/>
          </ac:cxnSpMkLst>
        </pc:cxnChg>
        <pc:cxnChg chg="add del mod">
          <ac:chgData name="Ragnhild Halvorsrud" userId="917ea340-fd63-490f-a7db-68428d24cf32" providerId="ADAL" clId="{3F26B701-AADC-4668-AAA4-FB7BA2B947B1}" dt="2020-06-19T09:17:47.506" v="5162"/>
          <ac:cxnSpMkLst>
            <pc:docMk/>
            <pc:sldMk cId="2858277977" sldId="523"/>
            <ac:cxnSpMk id="855" creationId="{BE41E4E6-862E-48A4-89BF-268149051A13}"/>
          </ac:cxnSpMkLst>
        </pc:cxnChg>
        <pc:cxnChg chg="add del mod">
          <ac:chgData name="Ragnhild Halvorsrud" userId="917ea340-fd63-490f-a7db-68428d24cf32" providerId="ADAL" clId="{3F26B701-AADC-4668-AAA4-FB7BA2B947B1}" dt="2020-06-19T09:17:47.506" v="5162"/>
          <ac:cxnSpMkLst>
            <pc:docMk/>
            <pc:sldMk cId="2858277977" sldId="523"/>
            <ac:cxnSpMk id="856" creationId="{27C8EF41-FA54-4698-9705-D39059E894B2}"/>
          </ac:cxnSpMkLst>
        </pc:cxnChg>
        <pc:cxnChg chg="add del mod">
          <ac:chgData name="Ragnhild Halvorsrud" userId="917ea340-fd63-490f-a7db-68428d24cf32" providerId="ADAL" clId="{3F26B701-AADC-4668-AAA4-FB7BA2B947B1}" dt="2020-06-19T09:17:47.506" v="5162"/>
          <ac:cxnSpMkLst>
            <pc:docMk/>
            <pc:sldMk cId="2858277977" sldId="523"/>
            <ac:cxnSpMk id="858" creationId="{82365571-16F1-4601-BDCE-3BB11E451588}"/>
          </ac:cxnSpMkLst>
        </pc:cxnChg>
        <pc:cxnChg chg="add del mod">
          <ac:chgData name="Ragnhild Halvorsrud" userId="917ea340-fd63-490f-a7db-68428d24cf32" providerId="ADAL" clId="{3F26B701-AADC-4668-AAA4-FB7BA2B947B1}" dt="2020-06-19T09:17:47.506" v="5162"/>
          <ac:cxnSpMkLst>
            <pc:docMk/>
            <pc:sldMk cId="2858277977" sldId="523"/>
            <ac:cxnSpMk id="860" creationId="{B2DF641B-4B39-4793-8569-D6B60024766A}"/>
          </ac:cxnSpMkLst>
        </pc:cxnChg>
        <pc:cxnChg chg="add del mod">
          <ac:chgData name="Ragnhild Halvorsrud" userId="917ea340-fd63-490f-a7db-68428d24cf32" providerId="ADAL" clId="{3F26B701-AADC-4668-AAA4-FB7BA2B947B1}" dt="2020-06-19T09:17:47.506" v="5162"/>
          <ac:cxnSpMkLst>
            <pc:docMk/>
            <pc:sldMk cId="2858277977" sldId="523"/>
            <ac:cxnSpMk id="861" creationId="{E505A032-82DF-4906-8C9A-2D5FCD798707}"/>
          </ac:cxnSpMkLst>
        </pc:cxnChg>
        <pc:cxnChg chg="add del mod">
          <ac:chgData name="Ragnhild Halvorsrud" userId="917ea340-fd63-490f-a7db-68428d24cf32" providerId="ADAL" clId="{3F26B701-AADC-4668-AAA4-FB7BA2B947B1}" dt="2020-06-19T09:17:47.506" v="5162"/>
          <ac:cxnSpMkLst>
            <pc:docMk/>
            <pc:sldMk cId="2858277977" sldId="523"/>
            <ac:cxnSpMk id="865" creationId="{8C0DAE87-F612-49A5-899F-4CB75C4150D8}"/>
          </ac:cxnSpMkLst>
        </pc:cxnChg>
        <pc:cxnChg chg="add del mod">
          <ac:chgData name="Ragnhild Halvorsrud" userId="917ea340-fd63-490f-a7db-68428d24cf32" providerId="ADAL" clId="{3F26B701-AADC-4668-AAA4-FB7BA2B947B1}" dt="2020-06-19T09:17:47.506" v="5162"/>
          <ac:cxnSpMkLst>
            <pc:docMk/>
            <pc:sldMk cId="2858277977" sldId="523"/>
            <ac:cxnSpMk id="869" creationId="{74BACB61-CDB7-413D-A559-0D34CEB9691E}"/>
          </ac:cxnSpMkLst>
        </pc:cxnChg>
        <pc:cxnChg chg="add del mod">
          <ac:chgData name="Ragnhild Halvorsrud" userId="917ea340-fd63-490f-a7db-68428d24cf32" providerId="ADAL" clId="{3F26B701-AADC-4668-AAA4-FB7BA2B947B1}" dt="2020-06-19T09:17:47.506" v="5162"/>
          <ac:cxnSpMkLst>
            <pc:docMk/>
            <pc:sldMk cId="2858277977" sldId="523"/>
            <ac:cxnSpMk id="870" creationId="{6078D6B4-2670-48B6-BE71-682E4E5B4B6D}"/>
          </ac:cxnSpMkLst>
        </pc:cxnChg>
        <pc:cxnChg chg="add del mod">
          <ac:chgData name="Ragnhild Halvorsrud" userId="917ea340-fd63-490f-a7db-68428d24cf32" providerId="ADAL" clId="{3F26B701-AADC-4668-AAA4-FB7BA2B947B1}" dt="2020-06-19T09:17:47.506" v="5162"/>
          <ac:cxnSpMkLst>
            <pc:docMk/>
            <pc:sldMk cId="2858277977" sldId="523"/>
            <ac:cxnSpMk id="871" creationId="{E1811728-A0CF-42B5-A4CB-1C17EAB76D12}"/>
          </ac:cxnSpMkLst>
        </pc:cxnChg>
        <pc:cxnChg chg="add del mod">
          <ac:chgData name="Ragnhild Halvorsrud" userId="917ea340-fd63-490f-a7db-68428d24cf32" providerId="ADAL" clId="{3F26B701-AADC-4668-AAA4-FB7BA2B947B1}" dt="2020-06-19T09:17:47.506" v="5162"/>
          <ac:cxnSpMkLst>
            <pc:docMk/>
            <pc:sldMk cId="2858277977" sldId="523"/>
            <ac:cxnSpMk id="874" creationId="{BB94A822-AE99-432F-9AB9-76159512A257}"/>
          </ac:cxnSpMkLst>
        </pc:cxnChg>
        <pc:cxnChg chg="add del mod">
          <ac:chgData name="Ragnhild Halvorsrud" userId="917ea340-fd63-490f-a7db-68428d24cf32" providerId="ADAL" clId="{3F26B701-AADC-4668-AAA4-FB7BA2B947B1}" dt="2020-06-19T09:17:47.506" v="5162"/>
          <ac:cxnSpMkLst>
            <pc:docMk/>
            <pc:sldMk cId="2858277977" sldId="523"/>
            <ac:cxnSpMk id="875" creationId="{F0B93D05-3E54-40A3-82A8-2A0303388F66}"/>
          </ac:cxnSpMkLst>
        </pc:cxnChg>
        <pc:cxnChg chg="add del mod">
          <ac:chgData name="Ragnhild Halvorsrud" userId="917ea340-fd63-490f-a7db-68428d24cf32" providerId="ADAL" clId="{3F26B701-AADC-4668-AAA4-FB7BA2B947B1}" dt="2020-06-19T09:17:47.506" v="5162"/>
          <ac:cxnSpMkLst>
            <pc:docMk/>
            <pc:sldMk cId="2858277977" sldId="523"/>
            <ac:cxnSpMk id="876" creationId="{08D36ED0-746F-422F-8CBC-D20561B352F9}"/>
          </ac:cxnSpMkLst>
        </pc:cxnChg>
        <pc:cxnChg chg="add del mod">
          <ac:chgData name="Ragnhild Halvorsrud" userId="917ea340-fd63-490f-a7db-68428d24cf32" providerId="ADAL" clId="{3F26B701-AADC-4668-AAA4-FB7BA2B947B1}" dt="2020-06-19T09:17:47.506" v="5162"/>
          <ac:cxnSpMkLst>
            <pc:docMk/>
            <pc:sldMk cId="2858277977" sldId="523"/>
            <ac:cxnSpMk id="878" creationId="{9C1959F8-4BE4-450B-B09D-8220F1310AEB}"/>
          </ac:cxnSpMkLst>
        </pc:cxnChg>
        <pc:cxnChg chg="add del mod">
          <ac:chgData name="Ragnhild Halvorsrud" userId="917ea340-fd63-490f-a7db-68428d24cf32" providerId="ADAL" clId="{3F26B701-AADC-4668-AAA4-FB7BA2B947B1}" dt="2020-06-19T09:17:47.506" v="5162"/>
          <ac:cxnSpMkLst>
            <pc:docMk/>
            <pc:sldMk cId="2858277977" sldId="523"/>
            <ac:cxnSpMk id="879" creationId="{44557CDE-DE36-4636-B494-F7FD8238AC06}"/>
          </ac:cxnSpMkLst>
        </pc:cxnChg>
        <pc:cxnChg chg="add del mod">
          <ac:chgData name="Ragnhild Halvorsrud" userId="917ea340-fd63-490f-a7db-68428d24cf32" providerId="ADAL" clId="{3F26B701-AADC-4668-AAA4-FB7BA2B947B1}" dt="2020-06-19T09:17:47.506" v="5162"/>
          <ac:cxnSpMkLst>
            <pc:docMk/>
            <pc:sldMk cId="2858277977" sldId="523"/>
            <ac:cxnSpMk id="881" creationId="{0D167EBA-A186-48C2-8430-4566E2F2F080}"/>
          </ac:cxnSpMkLst>
        </pc:cxnChg>
        <pc:cxnChg chg="add del mod">
          <ac:chgData name="Ragnhild Halvorsrud" userId="917ea340-fd63-490f-a7db-68428d24cf32" providerId="ADAL" clId="{3F26B701-AADC-4668-AAA4-FB7BA2B947B1}" dt="2020-06-19T09:17:47.506" v="5162"/>
          <ac:cxnSpMkLst>
            <pc:docMk/>
            <pc:sldMk cId="2858277977" sldId="523"/>
            <ac:cxnSpMk id="885" creationId="{59F535BB-1C60-4A7D-8362-580655E81260}"/>
          </ac:cxnSpMkLst>
        </pc:cxnChg>
        <pc:cxnChg chg="add del mod">
          <ac:chgData name="Ragnhild Halvorsrud" userId="917ea340-fd63-490f-a7db-68428d24cf32" providerId="ADAL" clId="{3F26B701-AADC-4668-AAA4-FB7BA2B947B1}" dt="2020-06-19T09:17:47.506" v="5162"/>
          <ac:cxnSpMkLst>
            <pc:docMk/>
            <pc:sldMk cId="2858277977" sldId="523"/>
            <ac:cxnSpMk id="886" creationId="{E034F759-BB6F-46F1-A713-B576958DB750}"/>
          </ac:cxnSpMkLst>
        </pc:cxnChg>
        <pc:cxnChg chg="add del mod">
          <ac:chgData name="Ragnhild Halvorsrud" userId="917ea340-fd63-490f-a7db-68428d24cf32" providerId="ADAL" clId="{3F26B701-AADC-4668-AAA4-FB7BA2B947B1}" dt="2020-06-19T09:17:47.506" v="5162"/>
          <ac:cxnSpMkLst>
            <pc:docMk/>
            <pc:sldMk cId="2858277977" sldId="523"/>
            <ac:cxnSpMk id="888" creationId="{BB3793E1-00E1-4E1C-B1BE-C5E2172CF3E2}"/>
          </ac:cxnSpMkLst>
        </pc:cxnChg>
        <pc:cxnChg chg="add del mod">
          <ac:chgData name="Ragnhild Halvorsrud" userId="917ea340-fd63-490f-a7db-68428d24cf32" providerId="ADAL" clId="{3F26B701-AADC-4668-AAA4-FB7BA2B947B1}" dt="2020-06-19T09:17:47.506" v="5162"/>
          <ac:cxnSpMkLst>
            <pc:docMk/>
            <pc:sldMk cId="2858277977" sldId="523"/>
            <ac:cxnSpMk id="890" creationId="{617E2606-3214-46CF-BE24-79DFE97C55C2}"/>
          </ac:cxnSpMkLst>
        </pc:cxnChg>
        <pc:cxnChg chg="add del mod">
          <ac:chgData name="Ragnhild Halvorsrud" userId="917ea340-fd63-490f-a7db-68428d24cf32" providerId="ADAL" clId="{3F26B701-AADC-4668-AAA4-FB7BA2B947B1}" dt="2020-06-19T09:17:47.506" v="5162"/>
          <ac:cxnSpMkLst>
            <pc:docMk/>
            <pc:sldMk cId="2858277977" sldId="523"/>
            <ac:cxnSpMk id="894" creationId="{5E2BE332-2458-4616-97FC-9F64EDF3EA8E}"/>
          </ac:cxnSpMkLst>
        </pc:cxnChg>
        <pc:cxnChg chg="add del mod">
          <ac:chgData name="Ragnhild Halvorsrud" userId="917ea340-fd63-490f-a7db-68428d24cf32" providerId="ADAL" clId="{3F26B701-AADC-4668-AAA4-FB7BA2B947B1}" dt="2020-06-19T09:17:47.506" v="5162"/>
          <ac:cxnSpMkLst>
            <pc:docMk/>
            <pc:sldMk cId="2858277977" sldId="523"/>
            <ac:cxnSpMk id="896" creationId="{45CF3690-1CF7-42C6-94D1-7C2816C38483}"/>
          </ac:cxnSpMkLst>
        </pc:cxnChg>
        <pc:cxnChg chg="add del mod">
          <ac:chgData name="Ragnhild Halvorsrud" userId="917ea340-fd63-490f-a7db-68428d24cf32" providerId="ADAL" clId="{3F26B701-AADC-4668-AAA4-FB7BA2B947B1}" dt="2020-06-19T09:17:47.506" v="5162"/>
          <ac:cxnSpMkLst>
            <pc:docMk/>
            <pc:sldMk cId="2858277977" sldId="523"/>
            <ac:cxnSpMk id="897" creationId="{DCF047C3-3722-4B5C-813C-1C98601728BE}"/>
          </ac:cxnSpMkLst>
        </pc:cxnChg>
        <pc:cxnChg chg="add del mod">
          <ac:chgData name="Ragnhild Halvorsrud" userId="917ea340-fd63-490f-a7db-68428d24cf32" providerId="ADAL" clId="{3F26B701-AADC-4668-AAA4-FB7BA2B947B1}" dt="2020-06-19T09:17:47.506" v="5162"/>
          <ac:cxnSpMkLst>
            <pc:docMk/>
            <pc:sldMk cId="2858277977" sldId="523"/>
            <ac:cxnSpMk id="898" creationId="{E45BAA4B-D81E-409A-AD88-95F096822807}"/>
          </ac:cxnSpMkLst>
        </pc:cxnChg>
        <pc:cxnChg chg="add del mod">
          <ac:chgData name="Ragnhild Halvorsrud" userId="917ea340-fd63-490f-a7db-68428d24cf32" providerId="ADAL" clId="{3F26B701-AADC-4668-AAA4-FB7BA2B947B1}" dt="2020-06-19T09:17:47.506" v="5162"/>
          <ac:cxnSpMkLst>
            <pc:docMk/>
            <pc:sldMk cId="2858277977" sldId="523"/>
            <ac:cxnSpMk id="901" creationId="{F69E469B-710F-4E4D-8E98-20134F826172}"/>
          </ac:cxnSpMkLst>
        </pc:cxnChg>
        <pc:cxnChg chg="add del mod">
          <ac:chgData name="Ragnhild Halvorsrud" userId="917ea340-fd63-490f-a7db-68428d24cf32" providerId="ADAL" clId="{3F26B701-AADC-4668-AAA4-FB7BA2B947B1}" dt="2020-06-19T09:17:47.506" v="5162"/>
          <ac:cxnSpMkLst>
            <pc:docMk/>
            <pc:sldMk cId="2858277977" sldId="523"/>
            <ac:cxnSpMk id="902" creationId="{0D77F4BC-E63D-4152-912A-C41E58B0921A}"/>
          </ac:cxnSpMkLst>
        </pc:cxnChg>
        <pc:cxnChg chg="add del mod">
          <ac:chgData name="Ragnhild Halvorsrud" userId="917ea340-fd63-490f-a7db-68428d24cf32" providerId="ADAL" clId="{3F26B701-AADC-4668-AAA4-FB7BA2B947B1}" dt="2020-06-19T09:17:47.506" v="5162"/>
          <ac:cxnSpMkLst>
            <pc:docMk/>
            <pc:sldMk cId="2858277977" sldId="523"/>
            <ac:cxnSpMk id="903" creationId="{B98725DC-AEC4-4584-AA35-647D4C1A36E1}"/>
          </ac:cxnSpMkLst>
        </pc:cxnChg>
        <pc:cxnChg chg="add del mod">
          <ac:chgData name="Ragnhild Halvorsrud" userId="917ea340-fd63-490f-a7db-68428d24cf32" providerId="ADAL" clId="{3F26B701-AADC-4668-AAA4-FB7BA2B947B1}" dt="2020-06-19T09:17:47.506" v="5162"/>
          <ac:cxnSpMkLst>
            <pc:docMk/>
            <pc:sldMk cId="2858277977" sldId="523"/>
            <ac:cxnSpMk id="904" creationId="{1F19E6BF-7DE0-4F13-A68C-0BF1DACE2B63}"/>
          </ac:cxnSpMkLst>
        </pc:cxnChg>
        <pc:cxnChg chg="add del mod">
          <ac:chgData name="Ragnhild Halvorsrud" userId="917ea340-fd63-490f-a7db-68428d24cf32" providerId="ADAL" clId="{3F26B701-AADC-4668-AAA4-FB7BA2B947B1}" dt="2020-06-19T09:17:47.506" v="5162"/>
          <ac:cxnSpMkLst>
            <pc:docMk/>
            <pc:sldMk cId="2858277977" sldId="523"/>
            <ac:cxnSpMk id="905" creationId="{2D5F27D2-7811-46CE-8172-001469AC6472}"/>
          </ac:cxnSpMkLst>
        </pc:cxnChg>
        <pc:cxnChg chg="add del mod">
          <ac:chgData name="Ragnhild Halvorsrud" userId="917ea340-fd63-490f-a7db-68428d24cf32" providerId="ADAL" clId="{3F26B701-AADC-4668-AAA4-FB7BA2B947B1}" dt="2020-06-19T09:17:47.506" v="5162"/>
          <ac:cxnSpMkLst>
            <pc:docMk/>
            <pc:sldMk cId="2858277977" sldId="523"/>
            <ac:cxnSpMk id="906" creationId="{5C20BA2D-AAE7-45D0-BB6D-17863E260265}"/>
          </ac:cxnSpMkLst>
        </pc:cxnChg>
        <pc:cxnChg chg="add del mod">
          <ac:chgData name="Ragnhild Halvorsrud" userId="917ea340-fd63-490f-a7db-68428d24cf32" providerId="ADAL" clId="{3F26B701-AADC-4668-AAA4-FB7BA2B947B1}" dt="2020-06-19T09:17:47.506" v="5162"/>
          <ac:cxnSpMkLst>
            <pc:docMk/>
            <pc:sldMk cId="2858277977" sldId="523"/>
            <ac:cxnSpMk id="907" creationId="{4EFFB8E8-AB53-499B-9F81-A308D300204D}"/>
          </ac:cxnSpMkLst>
        </pc:cxnChg>
        <pc:cxnChg chg="add del mod">
          <ac:chgData name="Ragnhild Halvorsrud" userId="917ea340-fd63-490f-a7db-68428d24cf32" providerId="ADAL" clId="{3F26B701-AADC-4668-AAA4-FB7BA2B947B1}" dt="2020-06-19T09:17:47.506" v="5162"/>
          <ac:cxnSpMkLst>
            <pc:docMk/>
            <pc:sldMk cId="2858277977" sldId="523"/>
            <ac:cxnSpMk id="908" creationId="{78A7E126-9397-4F4C-ADF1-D448A0142265}"/>
          </ac:cxnSpMkLst>
        </pc:cxnChg>
        <pc:cxnChg chg="add del mod">
          <ac:chgData name="Ragnhild Halvorsrud" userId="917ea340-fd63-490f-a7db-68428d24cf32" providerId="ADAL" clId="{3F26B701-AADC-4668-AAA4-FB7BA2B947B1}" dt="2020-06-19T09:17:47.506" v="5162"/>
          <ac:cxnSpMkLst>
            <pc:docMk/>
            <pc:sldMk cId="2858277977" sldId="523"/>
            <ac:cxnSpMk id="909" creationId="{12032BD1-83E1-4DA6-9621-DC46E1D22EA2}"/>
          </ac:cxnSpMkLst>
        </pc:cxnChg>
        <pc:cxnChg chg="add del mod">
          <ac:chgData name="Ragnhild Halvorsrud" userId="917ea340-fd63-490f-a7db-68428d24cf32" providerId="ADAL" clId="{3F26B701-AADC-4668-AAA4-FB7BA2B947B1}" dt="2020-06-19T09:17:47.506" v="5162"/>
          <ac:cxnSpMkLst>
            <pc:docMk/>
            <pc:sldMk cId="2858277977" sldId="523"/>
            <ac:cxnSpMk id="910" creationId="{0743BE82-DF82-4460-958A-078FDC8A2B5F}"/>
          </ac:cxnSpMkLst>
        </pc:cxnChg>
        <pc:cxnChg chg="add del mod">
          <ac:chgData name="Ragnhild Halvorsrud" userId="917ea340-fd63-490f-a7db-68428d24cf32" providerId="ADAL" clId="{3F26B701-AADC-4668-AAA4-FB7BA2B947B1}" dt="2020-06-19T09:17:47.506" v="5162"/>
          <ac:cxnSpMkLst>
            <pc:docMk/>
            <pc:sldMk cId="2858277977" sldId="523"/>
            <ac:cxnSpMk id="911" creationId="{E22F3CD6-85DD-4231-905C-73FFDA9AA2A5}"/>
          </ac:cxnSpMkLst>
        </pc:cxnChg>
        <pc:cxnChg chg="mod">
          <ac:chgData name="Ragnhild Halvorsrud" userId="917ea340-fd63-490f-a7db-68428d24cf32" providerId="ADAL" clId="{3F26B701-AADC-4668-AAA4-FB7BA2B947B1}" dt="2020-06-19T09:18:12.801" v="5164"/>
          <ac:cxnSpMkLst>
            <pc:docMk/>
            <pc:sldMk cId="2858277977" sldId="523"/>
            <ac:cxnSpMk id="916" creationId="{5C5FD9B2-71AA-4ACC-81BE-B4E54217EF50}"/>
          </ac:cxnSpMkLst>
        </pc:cxnChg>
        <pc:cxnChg chg="mod">
          <ac:chgData name="Ragnhild Halvorsrud" userId="917ea340-fd63-490f-a7db-68428d24cf32" providerId="ADAL" clId="{3F26B701-AADC-4668-AAA4-FB7BA2B947B1}" dt="2020-06-19T09:18:12.801" v="5164"/>
          <ac:cxnSpMkLst>
            <pc:docMk/>
            <pc:sldMk cId="2858277977" sldId="523"/>
            <ac:cxnSpMk id="925" creationId="{E5C96BCD-3A63-4866-A38F-1550BF265CC7}"/>
          </ac:cxnSpMkLst>
        </pc:cxnChg>
        <pc:cxnChg chg="mod">
          <ac:chgData name="Ragnhild Halvorsrud" userId="917ea340-fd63-490f-a7db-68428d24cf32" providerId="ADAL" clId="{3F26B701-AADC-4668-AAA4-FB7BA2B947B1}" dt="2020-06-19T09:18:12.801" v="5164"/>
          <ac:cxnSpMkLst>
            <pc:docMk/>
            <pc:sldMk cId="2858277977" sldId="523"/>
            <ac:cxnSpMk id="934" creationId="{3DABD29E-F03A-4399-B27E-2015E69DCA8F}"/>
          </ac:cxnSpMkLst>
        </pc:cxnChg>
        <pc:cxnChg chg="mod">
          <ac:chgData name="Ragnhild Halvorsrud" userId="917ea340-fd63-490f-a7db-68428d24cf32" providerId="ADAL" clId="{3F26B701-AADC-4668-AAA4-FB7BA2B947B1}" dt="2020-06-19T09:18:12.801" v="5164"/>
          <ac:cxnSpMkLst>
            <pc:docMk/>
            <pc:sldMk cId="2858277977" sldId="523"/>
            <ac:cxnSpMk id="943" creationId="{A3BC4CEA-B3C3-4A39-8BDC-9DE18A9E9C6B}"/>
          </ac:cxnSpMkLst>
        </pc:cxnChg>
        <pc:cxnChg chg="mod">
          <ac:chgData name="Ragnhild Halvorsrud" userId="917ea340-fd63-490f-a7db-68428d24cf32" providerId="ADAL" clId="{3F26B701-AADC-4668-AAA4-FB7BA2B947B1}" dt="2020-06-19T09:18:12.801" v="5164"/>
          <ac:cxnSpMkLst>
            <pc:docMk/>
            <pc:sldMk cId="2858277977" sldId="523"/>
            <ac:cxnSpMk id="952" creationId="{D3167849-2DC5-4772-9C49-BBA636B1B2C1}"/>
          </ac:cxnSpMkLst>
        </pc:cxnChg>
        <pc:cxnChg chg="mod">
          <ac:chgData name="Ragnhild Halvorsrud" userId="917ea340-fd63-490f-a7db-68428d24cf32" providerId="ADAL" clId="{3F26B701-AADC-4668-AAA4-FB7BA2B947B1}" dt="2020-06-19T09:18:12.801" v="5164"/>
          <ac:cxnSpMkLst>
            <pc:docMk/>
            <pc:sldMk cId="2858277977" sldId="523"/>
            <ac:cxnSpMk id="961" creationId="{9AEC9001-B85F-438F-A75B-45F412E8D6C6}"/>
          </ac:cxnSpMkLst>
        </pc:cxnChg>
        <pc:cxnChg chg="mod">
          <ac:chgData name="Ragnhild Halvorsrud" userId="917ea340-fd63-490f-a7db-68428d24cf32" providerId="ADAL" clId="{3F26B701-AADC-4668-AAA4-FB7BA2B947B1}" dt="2020-06-19T09:18:12.801" v="5164"/>
          <ac:cxnSpMkLst>
            <pc:docMk/>
            <pc:sldMk cId="2858277977" sldId="523"/>
            <ac:cxnSpMk id="976" creationId="{5A3D20AC-DBD0-4BB1-902D-BA58B2FADF4A}"/>
          </ac:cxnSpMkLst>
        </pc:cxnChg>
        <pc:cxnChg chg="mod">
          <ac:chgData name="Ragnhild Halvorsrud" userId="917ea340-fd63-490f-a7db-68428d24cf32" providerId="ADAL" clId="{3F26B701-AADC-4668-AAA4-FB7BA2B947B1}" dt="2020-06-19T09:18:12.801" v="5164"/>
          <ac:cxnSpMkLst>
            <pc:docMk/>
            <pc:sldMk cId="2858277977" sldId="523"/>
            <ac:cxnSpMk id="977" creationId="{43960221-9632-48CE-9C3E-AAB80AA8812C}"/>
          </ac:cxnSpMkLst>
        </pc:cxnChg>
        <pc:cxnChg chg="mod">
          <ac:chgData name="Ragnhild Halvorsrud" userId="917ea340-fd63-490f-a7db-68428d24cf32" providerId="ADAL" clId="{3F26B701-AADC-4668-AAA4-FB7BA2B947B1}" dt="2020-06-19T09:18:12.801" v="5164"/>
          <ac:cxnSpMkLst>
            <pc:docMk/>
            <pc:sldMk cId="2858277977" sldId="523"/>
            <ac:cxnSpMk id="978" creationId="{14DCC81E-AD04-471A-A2A1-F5FB702A1B85}"/>
          </ac:cxnSpMkLst>
        </pc:cxnChg>
        <pc:cxnChg chg="mod">
          <ac:chgData name="Ragnhild Halvorsrud" userId="917ea340-fd63-490f-a7db-68428d24cf32" providerId="ADAL" clId="{3F26B701-AADC-4668-AAA4-FB7BA2B947B1}" dt="2020-06-19T09:18:12.801" v="5164"/>
          <ac:cxnSpMkLst>
            <pc:docMk/>
            <pc:sldMk cId="2858277977" sldId="523"/>
            <ac:cxnSpMk id="979" creationId="{ACA79688-4BD4-4216-9C6B-8BE26932A0AE}"/>
          </ac:cxnSpMkLst>
        </pc:cxnChg>
        <pc:cxnChg chg="mod">
          <ac:chgData name="Ragnhild Halvorsrud" userId="917ea340-fd63-490f-a7db-68428d24cf32" providerId="ADAL" clId="{3F26B701-AADC-4668-AAA4-FB7BA2B947B1}" dt="2020-06-19T09:18:12.801" v="5164"/>
          <ac:cxnSpMkLst>
            <pc:docMk/>
            <pc:sldMk cId="2858277977" sldId="523"/>
            <ac:cxnSpMk id="980" creationId="{B400ECE4-B00A-47E0-9751-50D88621A36F}"/>
          </ac:cxnSpMkLst>
        </pc:cxnChg>
        <pc:cxnChg chg="mod">
          <ac:chgData name="Ragnhild Halvorsrud" userId="917ea340-fd63-490f-a7db-68428d24cf32" providerId="ADAL" clId="{3F26B701-AADC-4668-AAA4-FB7BA2B947B1}" dt="2020-06-19T09:18:12.801" v="5164"/>
          <ac:cxnSpMkLst>
            <pc:docMk/>
            <pc:sldMk cId="2858277977" sldId="523"/>
            <ac:cxnSpMk id="981" creationId="{84245218-07E9-4B55-8007-A2E1ADBE2E39}"/>
          </ac:cxnSpMkLst>
        </pc:cxnChg>
        <pc:cxnChg chg="mod">
          <ac:chgData name="Ragnhild Halvorsrud" userId="917ea340-fd63-490f-a7db-68428d24cf32" providerId="ADAL" clId="{3F26B701-AADC-4668-AAA4-FB7BA2B947B1}" dt="2020-06-19T09:18:12.801" v="5164"/>
          <ac:cxnSpMkLst>
            <pc:docMk/>
            <pc:sldMk cId="2858277977" sldId="523"/>
            <ac:cxnSpMk id="982" creationId="{81255AF7-5A61-4181-B000-DBE946CE94B9}"/>
          </ac:cxnSpMkLst>
        </pc:cxnChg>
        <pc:cxnChg chg="mod">
          <ac:chgData name="Ragnhild Halvorsrud" userId="917ea340-fd63-490f-a7db-68428d24cf32" providerId="ADAL" clId="{3F26B701-AADC-4668-AAA4-FB7BA2B947B1}" dt="2020-06-19T09:18:12.801" v="5164"/>
          <ac:cxnSpMkLst>
            <pc:docMk/>
            <pc:sldMk cId="2858277977" sldId="523"/>
            <ac:cxnSpMk id="983" creationId="{3E151DEB-2700-4534-B28A-D1DE4AD55A61}"/>
          </ac:cxnSpMkLst>
        </pc:cxnChg>
        <pc:cxnChg chg="mod">
          <ac:chgData name="Ragnhild Halvorsrud" userId="917ea340-fd63-490f-a7db-68428d24cf32" providerId="ADAL" clId="{3F26B701-AADC-4668-AAA4-FB7BA2B947B1}" dt="2020-06-19T09:18:12.801" v="5164"/>
          <ac:cxnSpMkLst>
            <pc:docMk/>
            <pc:sldMk cId="2858277977" sldId="523"/>
            <ac:cxnSpMk id="984" creationId="{376B0597-78B0-4530-97C9-E3317BE58755}"/>
          </ac:cxnSpMkLst>
        </pc:cxnChg>
        <pc:cxnChg chg="mod">
          <ac:chgData name="Ragnhild Halvorsrud" userId="917ea340-fd63-490f-a7db-68428d24cf32" providerId="ADAL" clId="{3F26B701-AADC-4668-AAA4-FB7BA2B947B1}" dt="2020-06-19T09:18:12.801" v="5164"/>
          <ac:cxnSpMkLst>
            <pc:docMk/>
            <pc:sldMk cId="2858277977" sldId="523"/>
            <ac:cxnSpMk id="985" creationId="{3A11A364-7514-45F9-B8A3-A7E13B93C903}"/>
          </ac:cxnSpMkLst>
        </pc:cxnChg>
        <pc:cxnChg chg="add del mod">
          <ac:chgData name="Ragnhild Halvorsrud" userId="917ea340-fd63-490f-a7db-68428d24cf32" providerId="ADAL" clId="{3F26B701-AADC-4668-AAA4-FB7BA2B947B1}" dt="2020-06-19T09:18:16.536" v="5165"/>
          <ac:cxnSpMkLst>
            <pc:docMk/>
            <pc:sldMk cId="2858277977" sldId="523"/>
            <ac:cxnSpMk id="986" creationId="{F3E155C9-A338-460A-9D0F-06E30D0B9A9F}"/>
          </ac:cxnSpMkLst>
        </pc:cxnChg>
        <pc:cxnChg chg="add del mod">
          <ac:chgData name="Ragnhild Halvorsrud" userId="917ea340-fd63-490f-a7db-68428d24cf32" providerId="ADAL" clId="{3F26B701-AADC-4668-AAA4-FB7BA2B947B1}" dt="2020-06-19T09:18:16.536" v="5165"/>
          <ac:cxnSpMkLst>
            <pc:docMk/>
            <pc:sldMk cId="2858277977" sldId="523"/>
            <ac:cxnSpMk id="993" creationId="{CA3FB68B-F059-4865-B927-CFEA7D33F728}"/>
          </ac:cxnSpMkLst>
        </pc:cxnChg>
        <pc:cxnChg chg="add del mod">
          <ac:chgData name="Ragnhild Halvorsrud" userId="917ea340-fd63-490f-a7db-68428d24cf32" providerId="ADAL" clId="{3F26B701-AADC-4668-AAA4-FB7BA2B947B1}" dt="2020-06-19T09:18:16.536" v="5165"/>
          <ac:cxnSpMkLst>
            <pc:docMk/>
            <pc:sldMk cId="2858277977" sldId="523"/>
            <ac:cxnSpMk id="1000" creationId="{8DF8F92E-0DA9-4B94-86D0-D89BF8D1F464}"/>
          </ac:cxnSpMkLst>
        </pc:cxnChg>
        <pc:cxnChg chg="add del mod">
          <ac:chgData name="Ragnhild Halvorsrud" userId="917ea340-fd63-490f-a7db-68428d24cf32" providerId="ADAL" clId="{3F26B701-AADC-4668-AAA4-FB7BA2B947B1}" dt="2020-06-19T09:18:16.536" v="5165"/>
          <ac:cxnSpMkLst>
            <pc:docMk/>
            <pc:sldMk cId="2858277977" sldId="523"/>
            <ac:cxnSpMk id="1007" creationId="{DF8541E9-C1B4-439F-9198-9E39A49B0110}"/>
          </ac:cxnSpMkLst>
        </pc:cxnChg>
        <pc:cxnChg chg="add del mod">
          <ac:chgData name="Ragnhild Halvorsrud" userId="917ea340-fd63-490f-a7db-68428d24cf32" providerId="ADAL" clId="{3F26B701-AADC-4668-AAA4-FB7BA2B947B1}" dt="2020-06-19T09:18:16.536" v="5165"/>
          <ac:cxnSpMkLst>
            <pc:docMk/>
            <pc:sldMk cId="2858277977" sldId="523"/>
            <ac:cxnSpMk id="1014" creationId="{A62F7586-A527-4E16-9AC5-B8C21CDD1BF0}"/>
          </ac:cxnSpMkLst>
        </pc:cxnChg>
        <pc:cxnChg chg="add del mod">
          <ac:chgData name="Ragnhild Halvorsrud" userId="917ea340-fd63-490f-a7db-68428d24cf32" providerId="ADAL" clId="{3F26B701-AADC-4668-AAA4-FB7BA2B947B1}" dt="2020-06-19T09:18:16.536" v="5165"/>
          <ac:cxnSpMkLst>
            <pc:docMk/>
            <pc:sldMk cId="2858277977" sldId="523"/>
            <ac:cxnSpMk id="1026" creationId="{6EF0A667-B280-4C48-885D-AB95581AA4A7}"/>
          </ac:cxnSpMkLst>
        </pc:cxnChg>
        <pc:cxnChg chg="add del mod">
          <ac:chgData name="Ragnhild Halvorsrud" userId="917ea340-fd63-490f-a7db-68428d24cf32" providerId="ADAL" clId="{3F26B701-AADC-4668-AAA4-FB7BA2B947B1}" dt="2020-06-19T09:18:16.536" v="5165"/>
          <ac:cxnSpMkLst>
            <pc:docMk/>
            <pc:sldMk cId="2858277977" sldId="523"/>
            <ac:cxnSpMk id="1027" creationId="{29B1A455-AE23-4D7A-90F4-8C57CDCF5E7C}"/>
          </ac:cxnSpMkLst>
        </pc:cxnChg>
        <pc:cxnChg chg="add del mod">
          <ac:chgData name="Ragnhild Halvorsrud" userId="917ea340-fd63-490f-a7db-68428d24cf32" providerId="ADAL" clId="{3F26B701-AADC-4668-AAA4-FB7BA2B947B1}" dt="2020-06-19T09:18:16.536" v="5165"/>
          <ac:cxnSpMkLst>
            <pc:docMk/>
            <pc:sldMk cId="2858277977" sldId="523"/>
            <ac:cxnSpMk id="1028" creationId="{448BFD54-45E4-4BD9-B92C-68150CE84685}"/>
          </ac:cxnSpMkLst>
        </pc:cxnChg>
        <pc:cxnChg chg="add del mod">
          <ac:chgData name="Ragnhild Halvorsrud" userId="917ea340-fd63-490f-a7db-68428d24cf32" providerId="ADAL" clId="{3F26B701-AADC-4668-AAA4-FB7BA2B947B1}" dt="2020-06-19T09:18:16.536" v="5165"/>
          <ac:cxnSpMkLst>
            <pc:docMk/>
            <pc:sldMk cId="2858277977" sldId="523"/>
            <ac:cxnSpMk id="1029" creationId="{037FD784-DF0E-4EAD-B0A3-896DD9A7332F}"/>
          </ac:cxnSpMkLst>
        </pc:cxnChg>
        <pc:cxnChg chg="add del mod">
          <ac:chgData name="Ragnhild Halvorsrud" userId="917ea340-fd63-490f-a7db-68428d24cf32" providerId="ADAL" clId="{3F26B701-AADC-4668-AAA4-FB7BA2B947B1}" dt="2020-06-19T09:18:16.536" v="5165"/>
          <ac:cxnSpMkLst>
            <pc:docMk/>
            <pc:sldMk cId="2858277977" sldId="523"/>
            <ac:cxnSpMk id="1030" creationId="{EE7A1660-8505-40D6-934B-8253925100A8}"/>
          </ac:cxnSpMkLst>
        </pc:cxnChg>
        <pc:cxnChg chg="add del mod">
          <ac:chgData name="Ragnhild Halvorsrud" userId="917ea340-fd63-490f-a7db-68428d24cf32" providerId="ADAL" clId="{3F26B701-AADC-4668-AAA4-FB7BA2B947B1}" dt="2020-06-19T09:18:16.536" v="5165"/>
          <ac:cxnSpMkLst>
            <pc:docMk/>
            <pc:sldMk cId="2858277977" sldId="523"/>
            <ac:cxnSpMk id="1031" creationId="{56EDF650-95F2-4893-B0B2-ECE96BC8ED5C}"/>
          </ac:cxnSpMkLst>
        </pc:cxnChg>
        <pc:cxnChg chg="add del mod">
          <ac:chgData name="Ragnhild Halvorsrud" userId="917ea340-fd63-490f-a7db-68428d24cf32" providerId="ADAL" clId="{3F26B701-AADC-4668-AAA4-FB7BA2B947B1}" dt="2020-06-19T09:18:16.536" v="5165"/>
          <ac:cxnSpMkLst>
            <pc:docMk/>
            <pc:sldMk cId="2858277977" sldId="523"/>
            <ac:cxnSpMk id="1032" creationId="{E3612C78-C429-4D27-A738-A9A9B786FF24}"/>
          </ac:cxnSpMkLst>
        </pc:cxnChg>
        <pc:cxnChg chg="add del mod">
          <ac:chgData name="Ragnhild Halvorsrud" userId="917ea340-fd63-490f-a7db-68428d24cf32" providerId="ADAL" clId="{3F26B701-AADC-4668-AAA4-FB7BA2B947B1}" dt="2020-06-19T09:18:16.536" v="5165"/>
          <ac:cxnSpMkLst>
            <pc:docMk/>
            <pc:sldMk cId="2858277977" sldId="523"/>
            <ac:cxnSpMk id="1033" creationId="{62152F90-7F80-427F-9873-7D0E688FAF37}"/>
          </ac:cxnSpMkLst>
        </pc:cxnChg>
        <pc:cxnChg chg="mod">
          <ac:chgData name="Ragnhild Halvorsrud" userId="917ea340-fd63-490f-a7db-68428d24cf32" providerId="ADAL" clId="{3F26B701-AADC-4668-AAA4-FB7BA2B947B1}" dt="2020-06-19T09:18:12.801" v="5164"/>
          <ac:cxnSpMkLst>
            <pc:docMk/>
            <pc:sldMk cId="2858277977" sldId="523"/>
            <ac:cxnSpMk id="1035" creationId="{81BE32E7-0816-4855-AE72-D12F8D3C0BEA}"/>
          </ac:cxnSpMkLst>
        </pc:cxnChg>
        <pc:cxnChg chg="mod">
          <ac:chgData name="Ragnhild Halvorsrud" userId="917ea340-fd63-490f-a7db-68428d24cf32" providerId="ADAL" clId="{3F26B701-AADC-4668-AAA4-FB7BA2B947B1}" dt="2020-06-19T09:18:12.801" v="5164"/>
          <ac:cxnSpMkLst>
            <pc:docMk/>
            <pc:sldMk cId="2858277977" sldId="523"/>
            <ac:cxnSpMk id="1043" creationId="{2ED07454-DA72-43D7-8AD6-1DFC7D9EB195}"/>
          </ac:cxnSpMkLst>
        </pc:cxnChg>
        <pc:cxnChg chg="mod">
          <ac:chgData name="Ragnhild Halvorsrud" userId="917ea340-fd63-490f-a7db-68428d24cf32" providerId="ADAL" clId="{3F26B701-AADC-4668-AAA4-FB7BA2B947B1}" dt="2020-06-19T09:18:12.801" v="5164"/>
          <ac:cxnSpMkLst>
            <pc:docMk/>
            <pc:sldMk cId="2858277977" sldId="523"/>
            <ac:cxnSpMk id="1051" creationId="{42D273A1-65C9-4EB5-B2D8-C96836F35D9F}"/>
          </ac:cxnSpMkLst>
        </pc:cxnChg>
        <pc:cxnChg chg="mod">
          <ac:chgData name="Ragnhild Halvorsrud" userId="917ea340-fd63-490f-a7db-68428d24cf32" providerId="ADAL" clId="{3F26B701-AADC-4668-AAA4-FB7BA2B947B1}" dt="2020-06-19T09:18:12.801" v="5164"/>
          <ac:cxnSpMkLst>
            <pc:docMk/>
            <pc:sldMk cId="2858277977" sldId="523"/>
            <ac:cxnSpMk id="1059" creationId="{3BC48ACD-0A1C-41E8-90AE-4677822690B8}"/>
          </ac:cxnSpMkLst>
        </pc:cxnChg>
        <pc:cxnChg chg="mod">
          <ac:chgData name="Ragnhild Halvorsrud" userId="917ea340-fd63-490f-a7db-68428d24cf32" providerId="ADAL" clId="{3F26B701-AADC-4668-AAA4-FB7BA2B947B1}" dt="2020-06-19T09:18:12.801" v="5164"/>
          <ac:cxnSpMkLst>
            <pc:docMk/>
            <pc:sldMk cId="2858277977" sldId="523"/>
            <ac:cxnSpMk id="1067" creationId="{B3146D3B-4B15-40B5-885D-1CE95986E5D4}"/>
          </ac:cxnSpMkLst>
        </pc:cxnChg>
        <pc:cxnChg chg="mod">
          <ac:chgData name="Ragnhild Halvorsrud" userId="917ea340-fd63-490f-a7db-68428d24cf32" providerId="ADAL" clId="{3F26B701-AADC-4668-AAA4-FB7BA2B947B1}" dt="2020-06-19T09:18:12.801" v="5164"/>
          <ac:cxnSpMkLst>
            <pc:docMk/>
            <pc:sldMk cId="2858277977" sldId="523"/>
            <ac:cxnSpMk id="1080" creationId="{CF74FD86-9D35-468B-8AD5-AC1441D39AF7}"/>
          </ac:cxnSpMkLst>
        </pc:cxnChg>
        <pc:cxnChg chg="mod">
          <ac:chgData name="Ragnhild Halvorsrud" userId="917ea340-fd63-490f-a7db-68428d24cf32" providerId="ADAL" clId="{3F26B701-AADC-4668-AAA4-FB7BA2B947B1}" dt="2020-06-19T09:18:12.801" v="5164"/>
          <ac:cxnSpMkLst>
            <pc:docMk/>
            <pc:sldMk cId="2858277977" sldId="523"/>
            <ac:cxnSpMk id="1081" creationId="{19FD2A69-51C8-4F62-BD28-8451EC4C2357}"/>
          </ac:cxnSpMkLst>
        </pc:cxnChg>
        <pc:cxnChg chg="mod">
          <ac:chgData name="Ragnhild Halvorsrud" userId="917ea340-fd63-490f-a7db-68428d24cf32" providerId="ADAL" clId="{3F26B701-AADC-4668-AAA4-FB7BA2B947B1}" dt="2020-06-19T09:18:12.801" v="5164"/>
          <ac:cxnSpMkLst>
            <pc:docMk/>
            <pc:sldMk cId="2858277977" sldId="523"/>
            <ac:cxnSpMk id="1082" creationId="{84D5DA06-F340-44F3-9EC7-B0ECEC09698E}"/>
          </ac:cxnSpMkLst>
        </pc:cxnChg>
        <pc:cxnChg chg="mod">
          <ac:chgData name="Ragnhild Halvorsrud" userId="917ea340-fd63-490f-a7db-68428d24cf32" providerId="ADAL" clId="{3F26B701-AADC-4668-AAA4-FB7BA2B947B1}" dt="2020-06-19T09:18:12.801" v="5164"/>
          <ac:cxnSpMkLst>
            <pc:docMk/>
            <pc:sldMk cId="2858277977" sldId="523"/>
            <ac:cxnSpMk id="1083" creationId="{ADC18E44-0A88-42E5-B73F-1DA10ADB5010}"/>
          </ac:cxnSpMkLst>
        </pc:cxnChg>
        <pc:cxnChg chg="mod">
          <ac:chgData name="Ragnhild Halvorsrud" userId="917ea340-fd63-490f-a7db-68428d24cf32" providerId="ADAL" clId="{3F26B701-AADC-4668-AAA4-FB7BA2B947B1}" dt="2020-06-19T09:18:12.801" v="5164"/>
          <ac:cxnSpMkLst>
            <pc:docMk/>
            <pc:sldMk cId="2858277977" sldId="523"/>
            <ac:cxnSpMk id="1084" creationId="{5B2DC565-719A-49AA-B25E-2846EA3F49A2}"/>
          </ac:cxnSpMkLst>
        </pc:cxnChg>
        <pc:cxnChg chg="mod">
          <ac:chgData name="Ragnhild Halvorsrud" userId="917ea340-fd63-490f-a7db-68428d24cf32" providerId="ADAL" clId="{3F26B701-AADC-4668-AAA4-FB7BA2B947B1}" dt="2020-06-19T09:18:12.801" v="5164"/>
          <ac:cxnSpMkLst>
            <pc:docMk/>
            <pc:sldMk cId="2858277977" sldId="523"/>
            <ac:cxnSpMk id="1085" creationId="{7E009631-AA22-48A9-98EC-FC4E5C130609}"/>
          </ac:cxnSpMkLst>
        </pc:cxnChg>
        <pc:cxnChg chg="mod">
          <ac:chgData name="Ragnhild Halvorsrud" userId="917ea340-fd63-490f-a7db-68428d24cf32" providerId="ADAL" clId="{3F26B701-AADC-4668-AAA4-FB7BA2B947B1}" dt="2020-06-19T09:18:12.801" v="5164"/>
          <ac:cxnSpMkLst>
            <pc:docMk/>
            <pc:sldMk cId="2858277977" sldId="523"/>
            <ac:cxnSpMk id="1086" creationId="{514208FA-21AE-4182-A4FD-EF5E299BCBB1}"/>
          </ac:cxnSpMkLst>
        </pc:cxnChg>
        <pc:cxnChg chg="mod">
          <ac:chgData name="Ragnhild Halvorsrud" userId="917ea340-fd63-490f-a7db-68428d24cf32" providerId="ADAL" clId="{3F26B701-AADC-4668-AAA4-FB7BA2B947B1}" dt="2020-06-19T09:18:12.801" v="5164"/>
          <ac:cxnSpMkLst>
            <pc:docMk/>
            <pc:sldMk cId="2858277977" sldId="523"/>
            <ac:cxnSpMk id="1087" creationId="{F8D7B4EA-C2CD-49A1-84BE-14C6680B02A5}"/>
          </ac:cxnSpMkLst>
        </pc:cxnChg>
        <pc:cxnChg chg="mod">
          <ac:chgData name="Ragnhild Halvorsrud" userId="917ea340-fd63-490f-a7db-68428d24cf32" providerId="ADAL" clId="{3F26B701-AADC-4668-AAA4-FB7BA2B947B1}" dt="2020-06-19T09:18:12.801" v="5164"/>
          <ac:cxnSpMkLst>
            <pc:docMk/>
            <pc:sldMk cId="2858277977" sldId="523"/>
            <ac:cxnSpMk id="1089" creationId="{8726F9CB-08BB-409E-87F6-4A20CC85A348}"/>
          </ac:cxnSpMkLst>
        </pc:cxnChg>
        <pc:cxnChg chg="mod">
          <ac:chgData name="Ragnhild Halvorsrud" userId="917ea340-fd63-490f-a7db-68428d24cf32" providerId="ADAL" clId="{3F26B701-AADC-4668-AAA4-FB7BA2B947B1}" dt="2020-06-19T09:18:12.801" v="5164"/>
          <ac:cxnSpMkLst>
            <pc:docMk/>
            <pc:sldMk cId="2858277977" sldId="523"/>
            <ac:cxnSpMk id="1093" creationId="{87E51445-41D8-4297-92C4-5F636F9EE473}"/>
          </ac:cxnSpMkLst>
        </pc:cxnChg>
        <pc:cxnChg chg="mod">
          <ac:chgData name="Ragnhild Halvorsrud" userId="917ea340-fd63-490f-a7db-68428d24cf32" providerId="ADAL" clId="{3F26B701-AADC-4668-AAA4-FB7BA2B947B1}" dt="2020-06-19T09:18:12.801" v="5164"/>
          <ac:cxnSpMkLst>
            <pc:docMk/>
            <pc:sldMk cId="2858277977" sldId="523"/>
            <ac:cxnSpMk id="1097" creationId="{42897111-7E4B-4EB7-9ACA-E8C31A63E81A}"/>
          </ac:cxnSpMkLst>
        </pc:cxnChg>
        <pc:cxnChg chg="mod">
          <ac:chgData name="Ragnhild Halvorsrud" userId="917ea340-fd63-490f-a7db-68428d24cf32" providerId="ADAL" clId="{3F26B701-AADC-4668-AAA4-FB7BA2B947B1}" dt="2020-06-19T09:18:12.801" v="5164"/>
          <ac:cxnSpMkLst>
            <pc:docMk/>
            <pc:sldMk cId="2858277977" sldId="523"/>
            <ac:cxnSpMk id="1100" creationId="{2E727E8A-7156-44E4-8E54-715DDB838BEB}"/>
          </ac:cxnSpMkLst>
        </pc:cxnChg>
        <pc:cxnChg chg="add del mod">
          <ac:chgData name="Ragnhild Halvorsrud" userId="917ea340-fd63-490f-a7db-68428d24cf32" providerId="ADAL" clId="{3F26B701-AADC-4668-AAA4-FB7BA2B947B1}" dt="2020-06-19T09:18:16.536" v="5165"/>
          <ac:cxnSpMkLst>
            <pc:docMk/>
            <pc:sldMk cId="2858277977" sldId="523"/>
            <ac:cxnSpMk id="1101" creationId="{A67FBAEB-E76B-4BD7-AE4C-2D8A7A5743A5}"/>
          </ac:cxnSpMkLst>
        </pc:cxnChg>
        <pc:cxnChg chg="add del mod">
          <ac:chgData name="Ragnhild Halvorsrud" userId="917ea340-fd63-490f-a7db-68428d24cf32" providerId="ADAL" clId="{3F26B701-AADC-4668-AAA4-FB7BA2B947B1}" dt="2020-06-19T09:18:16.536" v="5165"/>
          <ac:cxnSpMkLst>
            <pc:docMk/>
            <pc:sldMk cId="2858277977" sldId="523"/>
            <ac:cxnSpMk id="1107" creationId="{47DC9806-F691-4CCB-83C4-6D94F472E215}"/>
          </ac:cxnSpMkLst>
        </pc:cxnChg>
        <pc:cxnChg chg="add del mod">
          <ac:chgData name="Ragnhild Halvorsrud" userId="917ea340-fd63-490f-a7db-68428d24cf32" providerId="ADAL" clId="{3F26B701-AADC-4668-AAA4-FB7BA2B947B1}" dt="2020-06-19T09:18:16.536" v="5165"/>
          <ac:cxnSpMkLst>
            <pc:docMk/>
            <pc:sldMk cId="2858277977" sldId="523"/>
            <ac:cxnSpMk id="1113" creationId="{75793E31-7D55-4720-B8EA-D77694B88305}"/>
          </ac:cxnSpMkLst>
        </pc:cxnChg>
        <pc:cxnChg chg="add del mod">
          <ac:chgData name="Ragnhild Halvorsrud" userId="917ea340-fd63-490f-a7db-68428d24cf32" providerId="ADAL" clId="{3F26B701-AADC-4668-AAA4-FB7BA2B947B1}" dt="2020-06-19T09:18:16.536" v="5165"/>
          <ac:cxnSpMkLst>
            <pc:docMk/>
            <pc:sldMk cId="2858277977" sldId="523"/>
            <ac:cxnSpMk id="1119" creationId="{220B6FF0-AE45-41F6-8A53-3A1E72D37BA1}"/>
          </ac:cxnSpMkLst>
        </pc:cxnChg>
        <pc:cxnChg chg="add del mod">
          <ac:chgData name="Ragnhild Halvorsrud" userId="917ea340-fd63-490f-a7db-68428d24cf32" providerId="ADAL" clId="{3F26B701-AADC-4668-AAA4-FB7BA2B947B1}" dt="2020-06-19T09:18:16.536" v="5165"/>
          <ac:cxnSpMkLst>
            <pc:docMk/>
            <pc:sldMk cId="2858277977" sldId="523"/>
            <ac:cxnSpMk id="1129" creationId="{60406438-208F-48E8-90AB-0E0CCBC07506}"/>
          </ac:cxnSpMkLst>
        </pc:cxnChg>
        <pc:cxnChg chg="add del mod">
          <ac:chgData name="Ragnhild Halvorsrud" userId="917ea340-fd63-490f-a7db-68428d24cf32" providerId="ADAL" clId="{3F26B701-AADC-4668-AAA4-FB7BA2B947B1}" dt="2020-06-19T09:18:16.536" v="5165"/>
          <ac:cxnSpMkLst>
            <pc:docMk/>
            <pc:sldMk cId="2858277977" sldId="523"/>
            <ac:cxnSpMk id="1130" creationId="{A652F642-1F52-4FD9-A611-BB8D5F293F9A}"/>
          </ac:cxnSpMkLst>
        </pc:cxnChg>
        <pc:cxnChg chg="add del mod">
          <ac:chgData name="Ragnhild Halvorsrud" userId="917ea340-fd63-490f-a7db-68428d24cf32" providerId="ADAL" clId="{3F26B701-AADC-4668-AAA4-FB7BA2B947B1}" dt="2020-06-19T09:18:16.536" v="5165"/>
          <ac:cxnSpMkLst>
            <pc:docMk/>
            <pc:sldMk cId="2858277977" sldId="523"/>
            <ac:cxnSpMk id="1131" creationId="{AA3FA2CE-0F8D-423A-A516-401F28E618A4}"/>
          </ac:cxnSpMkLst>
        </pc:cxnChg>
        <pc:cxnChg chg="add del mod">
          <ac:chgData name="Ragnhild Halvorsrud" userId="917ea340-fd63-490f-a7db-68428d24cf32" providerId="ADAL" clId="{3F26B701-AADC-4668-AAA4-FB7BA2B947B1}" dt="2020-06-19T09:18:16.536" v="5165"/>
          <ac:cxnSpMkLst>
            <pc:docMk/>
            <pc:sldMk cId="2858277977" sldId="523"/>
            <ac:cxnSpMk id="1132" creationId="{AE839D98-7A04-4B75-AF69-58B71DA48EE8}"/>
          </ac:cxnSpMkLst>
        </pc:cxnChg>
        <pc:cxnChg chg="add del mod">
          <ac:chgData name="Ragnhild Halvorsrud" userId="917ea340-fd63-490f-a7db-68428d24cf32" providerId="ADAL" clId="{3F26B701-AADC-4668-AAA4-FB7BA2B947B1}" dt="2020-06-19T09:18:16.536" v="5165"/>
          <ac:cxnSpMkLst>
            <pc:docMk/>
            <pc:sldMk cId="2858277977" sldId="523"/>
            <ac:cxnSpMk id="1133" creationId="{A1F326C3-6B77-48D1-88B1-259470B84342}"/>
          </ac:cxnSpMkLst>
        </pc:cxnChg>
        <pc:cxnChg chg="add del mod">
          <ac:chgData name="Ragnhild Halvorsrud" userId="917ea340-fd63-490f-a7db-68428d24cf32" providerId="ADAL" clId="{3F26B701-AADC-4668-AAA4-FB7BA2B947B1}" dt="2020-06-19T09:18:16.536" v="5165"/>
          <ac:cxnSpMkLst>
            <pc:docMk/>
            <pc:sldMk cId="2858277977" sldId="523"/>
            <ac:cxnSpMk id="1134" creationId="{54822251-CBAA-4AFA-B3DD-B3ECC8B5A7EF}"/>
          </ac:cxnSpMkLst>
        </pc:cxnChg>
        <pc:cxnChg chg="add del mod">
          <ac:chgData name="Ragnhild Halvorsrud" userId="917ea340-fd63-490f-a7db-68428d24cf32" providerId="ADAL" clId="{3F26B701-AADC-4668-AAA4-FB7BA2B947B1}" dt="2020-06-19T09:18:16.536" v="5165"/>
          <ac:cxnSpMkLst>
            <pc:docMk/>
            <pc:sldMk cId="2858277977" sldId="523"/>
            <ac:cxnSpMk id="1135" creationId="{9BF3D1C7-9C39-490C-9B1E-F7C47942EB45}"/>
          </ac:cxnSpMkLst>
        </pc:cxnChg>
        <pc:cxnChg chg="add del mod">
          <ac:chgData name="Ragnhild Halvorsrud" userId="917ea340-fd63-490f-a7db-68428d24cf32" providerId="ADAL" clId="{3F26B701-AADC-4668-AAA4-FB7BA2B947B1}" dt="2020-06-19T09:18:16.536" v="5165"/>
          <ac:cxnSpMkLst>
            <pc:docMk/>
            <pc:sldMk cId="2858277977" sldId="523"/>
            <ac:cxnSpMk id="1137" creationId="{132F6814-116D-4898-9B62-D5F0DD1E2877}"/>
          </ac:cxnSpMkLst>
        </pc:cxnChg>
        <pc:cxnChg chg="add del mod">
          <ac:chgData name="Ragnhild Halvorsrud" userId="917ea340-fd63-490f-a7db-68428d24cf32" providerId="ADAL" clId="{3F26B701-AADC-4668-AAA4-FB7BA2B947B1}" dt="2020-06-19T09:18:16.536" v="5165"/>
          <ac:cxnSpMkLst>
            <pc:docMk/>
            <pc:sldMk cId="2858277977" sldId="523"/>
            <ac:cxnSpMk id="1139" creationId="{A7182CC5-9766-4C44-8C37-4E4622C270F3}"/>
          </ac:cxnSpMkLst>
        </pc:cxnChg>
        <pc:cxnChg chg="add del mod">
          <ac:chgData name="Ragnhild Halvorsrud" userId="917ea340-fd63-490f-a7db-68428d24cf32" providerId="ADAL" clId="{3F26B701-AADC-4668-AAA4-FB7BA2B947B1}" dt="2020-06-19T09:18:16.536" v="5165"/>
          <ac:cxnSpMkLst>
            <pc:docMk/>
            <pc:sldMk cId="2858277977" sldId="523"/>
            <ac:cxnSpMk id="1140" creationId="{0CD28397-2575-451F-9A8A-B1B63E5FF3C5}"/>
          </ac:cxnSpMkLst>
        </pc:cxnChg>
        <pc:cxnChg chg="add del mod">
          <ac:chgData name="Ragnhild Halvorsrud" userId="917ea340-fd63-490f-a7db-68428d24cf32" providerId="ADAL" clId="{3F26B701-AADC-4668-AAA4-FB7BA2B947B1}" dt="2020-06-19T09:18:16.536" v="5165"/>
          <ac:cxnSpMkLst>
            <pc:docMk/>
            <pc:sldMk cId="2858277977" sldId="523"/>
            <ac:cxnSpMk id="1143" creationId="{6E996D74-F27F-4D93-9B6C-9C6FBB80DD21}"/>
          </ac:cxnSpMkLst>
        </pc:cxnChg>
        <pc:cxnChg chg="add del mod">
          <ac:chgData name="Ragnhild Halvorsrud" userId="917ea340-fd63-490f-a7db-68428d24cf32" providerId="ADAL" clId="{3F26B701-AADC-4668-AAA4-FB7BA2B947B1}" dt="2020-06-19T09:18:16.536" v="5165"/>
          <ac:cxnSpMkLst>
            <pc:docMk/>
            <pc:sldMk cId="2858277977" sldId="523"/>
            <ac:cxnSpMk id="1144" creationId="{D8ABA8C0-B75E-4602-BE33-AAFDA4002404}"/>
          </ac:cxnSpMkLst>
        </pc:cxnChg>
        <pc:cxnChg chg="add del mod">
          <ac:chgData name="Ragnhild Halvorsrud" userId="917ea340-fd63-490f-a7db-68428d24cf32" providerId="ADAL" clId="{3F26B701-AADC-4668-AAA4-FB7BA2B947B1}" dt="2020-06-19T09:18:16.536" v="5165"/>
          <ac:cxnSpMkLst>
            <pc:docMk/>
            <pc:sldMk cId="2858277977" sldId="523"/>
            <ac:cxnSpMk id="1147" creationId="{7293FD68-2E8B-4E53-871A-9F71E0368C64}"/>
          </ac:cxnSpMkLst>
        </pc:cxnChg>
        <pc:cxnChg chg="add del mod">
          <ac:chgData name="Ragnhild Halvorsrud" userId="917ea340-fd63-490f-a7db-68428d24cf32" providerId="ADAL" clId="{3F26B701-AADC-4668-AAA4-FB7BA2B947B1}" dt="2020-06-19T09:18:16.536" v="5165"/>
          <ac:cxnSpMkLst>
            <pc:docMk/>
            <pc:sldMk cId="2858277977" sldId="523"/>
            <ac:cxnSpMk id="1149" creationId="{A375A636-4295-4716-BB7A-EFDEA0C7B2C4}"/>
          </ac:cxnSpMkLst>
        </pc:cxnChg>
        <pc:cxnChg chg="add del mod">
          <ac:chgData name="Ragnhild Halvorsrud" userId="917ea340-fd63-490f-a7db-68428d24cf32" providerId="ADAL" clId="{3F26B701-AADC-4668-AAA4-FB7BA2B947B1}" dt="2020-06-19T09:18:16.536" v="5165"/>
          <ac:cxnSpMkLst>
            <pc:docMk/>
            <pc:sldMk cId="2858277977" sldId="523"/>
            <ac:cxnSpMk id="1150" creationId="{362AA275-835F-494B-A708-CFBF4F43D6D6}"/>
          </ac:cxnSpMkLst>
        </pc:cxnChg>
        <pc:cxnChg chg="add del mod">
          <ac:chgData name="Ragnhild Halvorsrud" userId="917ea340-fd63-490f-a7db-68428d24cf32" providerId="ADAL" clId="{3F26B701-AADC-4668-AAA4-FB7BA2B947B1}" dt="2020-06-19T09:18:16.536" v="5165"/>
          <ac:cxnSpMkLst>
            <pc:docMk/>
            <pc:sldMk cId="2858277977" sldId="523"/>
            <ac:cxnSpMk id="1155" creationId="{4CEE0EB2-5DC4-48FE-8245-914150EBCCA2}"/>
          </ac:cxnSpMkLst>
        </pc:cxnChg>
        <pc:cxnChg chg="add del mod">
          <ac:chgData name="Ragnhild Halvorsrud" userId="917ea340-fd63-490f-a7db-68428d24cf32" providerId="ADAL" clId="{3F26B701-AADC-4668-AAA4-FB7BA2B947B1}" dt="2020-06-19T09:18:16.536" v="5165"/>
          <ac:cxnSpMkLst>
            <pc:docMk/>
            <pc:sldMk cId="2858277977" sldId="523"/>
            <ac:cxnSpMk id="1156" creationId="{995BB634-7325-4E09-ACD3-C11F2EDB8C60}"/>
          </ac:cxnSpMkLst>
        </pc:cxnChg>
        <pc:cxnChg chg="add del mod">
          <ac:chgData name="Ragnhild Halvorsrud" userId="917ea340-fd63-490f-a7db-68428d24cf32" providerId="ADAL" clId="{3F26B701-AADC-4668-AAA4-FB7BA2B947B1}" dt="2020-06-19T09:18:16.536" v="5165"/>
          <ac:cxnSpMkLst>
            <pc:docMk/>
            <pc:sldMk cId="2858277977" sldId="523"/>
            <ac:cxnSpMk id="1157" creationId="{CC114D9E-2ED1-486C-A5C0-E9B3DB2E1DEA}"/>
          </ac:cxnSpMkLst>
        </pc:cxnChg>
        <pc:cxnChg chg="add del mod">
          <ac:chgData name="Ragnhild Halvorsrud" userId="917ea340-fd63-490f-a7db-68428d24cf32" providerId="ADAL" clId="{3F26B701-AADC-4668-AAA4-FB7BA2B947B1}" dt="2020-06-19T09:18:16.536" v="5165"/>
          <ac:cxnSpMkLst>
            <pc:docMk/>
            <pc:sldMk cId="2858277977" sldId="523"/>
            <ac:cxnSpMk id="1158" creationId="{FBCB1C9E-8263-4086-8B3D-7C0B3D1C26D8}"/>
          </ac:cxnSpMkLst>
        </pc:cxnChg>
        <pc:cxnChg chg="add del mod">
          <ac:chgData name="Ragnhild Halvorsrud" userId="917ea340-fd63-490f-a7db-68428d24cf32" providerId="ADAL" clId="{3F26B701-AADC-4668-AAA4-FB7BA2B947B1}" dt="2020-06-19T09:18:16.536" v="5165"/>
          <ac:cxnSpMkLst>
            <pc:docMk/>
            <pc:sldMk cId="2858277977" sldId="523"/>
            <ac:cxnSpMk id="1160" creationId="{4D516CC4-EF4F-419F-A6B7-D7117711E65D}"/>
          </ac:cxnSpMkLst>
        </pc:cxnChg>
        <pc:cxnChg chg="add del mod">
          <ac:chgData name="Ragnhild Halvorsrud" userId="917ea340-fd63-490f-a7db-68428d24cf32" providerId="ADAL" clId="{3F26B701-AADC-4668-AAA4-FB7BA2B947B1}" dt="2020-06-19T09:18:16.536" v="5165"/>
          <ac:cxnSpMkLst>
            <pc:docMk/>
            <pc:sldMk cId="2858277977" sldId="523"/>
            <ac:cxnSpMk id="1162" creationId="{50F6BBB1-3016-4E4F-95DF-155AAD786F9C}"/>
          </ac:cxnSpMkLst>
        </pc:cxnChg>
        <pc:cxnChg chg="add del mod">
          <ac:chgData name="Ragnhild Halvorsrud" userId="917ea340-fd63-490f-a7db-68428d24cf32" providerId="ADAL" clId="{3F26B701-AADC-4668-AAA4-FB7BA2B947B1}" dt="2020-06-19T09:18:16.536" v="5165"/>
          <ac:cxnSpMkLst>
            <pc:docMk/>
            <pc:sldMk cId="2858277977" sldId="523"/>
            <ac:cxnSpMk id="1163" creationId="{C9A78F43-5044-4D5B-BC90-193E283A6272}"/>
          </ac:cxnSpMkLst>
        </pc:cxnChg>
        <pc:cxnChg chg="add del mod">
          <ac:chgData name="Ragnhild Halvorsrud" userId="917ea340-fd63-490f-a7db-68428d24cf32" providerId="ADAL" clId="{3F26B701-AADC-4668-AAA4-FB7BA2B947B1}" dt="2020-06-19T09:18:16.536" v="5165"/>
          <ac:cxnSpMkLst>
            <pc:docMk/>
            <pc:sldMk cId="2858277977" sldId="523"/>
            <ac:cxnSpMk id="1167" creationId="{8B1DFEF1-324B-4F79-9FF7-E9ED12B3EB6A}"/>
          </ac:cxnSpMkLst>
        </pc:cxnChg>
        <pc:cxnChg chg="add del mod">
          <ac:chgData name="Ragnhild Halvorsrud" userId="917ea340-fd63-490f-a7db-68428d24cf32" providerId="ADAL" clId="{3F26B701-AADC-4668-AAA4-FB7BA2B947B1}" dt="2020-06-19T09:18:16.536" v="5165"/>
          <ac:cxnSpMkLst>
            <pc:docMk/>
            <pc:sldMk cId="2858277977" sldId="523"/>
            <ac:cxnSpMk id="1171" creationId="{FBDC314B-2803-42D4-8857-5F6D7AE57906}"/>
          </ac:cxnSpMkLst>
        </pc:cxnChg>
        <pc:cxnChg chg="add del mod">
          <ac:chgData name="Ragnhild Halvorsrud" userId="917ea340-fd63-490f-a7db-68428d24cf32" providerId="ADAL" clId="{3F26B701-AADC-4668-AAA4-FB7BA2B947B1}" dt="2020-06-19T09:18:16.536" v="5165"/>
          <ac:cxnSpMkLst>
            <pc:docMk/>
            <pc:sldMk cId="2858277977" sldId="523"/>
            <ac:cxnSpMk id="1172" creationId="{4FE9C069-745F-4021-8FB0-C92E5F5E1A77}"/>
          </ac:cxnSpMkLst>
        </pc:cxnChg>
        <pc:cxnChg chg="add del mod">
          <ac:chgData name="Ragnhild Halvorsrud" userId="917ea340-fd63-490f-a7db-68428d24cf32" providerId="ADAL" clId="{3F26B701-AADC-4668-AAA4-FB7BA2B947B1}" dt="2020-06-19T09:18:16.536" v="5165"/>
          <ac:cxnSpMkLst>
            <pc:docMk/>
            <pc:sldMk cId="2858277977" sldId="523"/>
            <ac:cxnSpMk id="1173" creationId="{58C0CD83-12D2-4814-91D3-9F9FAFCEA88E}"/>
          </ac:cxnSpMkLst>
        </pc:cxnChg>
        <pc:cxnChg chg="add del mod">
          <ac:chgData name="Ragnhild Halvorsrud" userId="917ea340-fd63-490f-a7db-68428d24cf32" providerId="ADAL" clId="{3F26B701-AADC-4668-AAA4-FB7BA2B947B1}" dt="2020-06-19T09:18:16.536" v="5165"/>
          <ac:cxnSpMkLst>
            <pc:docMk/>
            <pc:sldMk cId="2858277977" sldId="523"/>
            <ac:cxnSpMk id="1176" creationId="{76F0D148-ECEA-4574-A4F8-3BFFBD898649}"/>
          </ac:cxnSpMkLst>
        </pc:cxnChg>
        <pc:cxnChg chg="add del mod">
          <ac:chgData name="Ragnhild Halvorsrud" userId="917ea340-fd63-490f-a7db-68428d24cf32" providerId="ADAL" clId="{3F26B701-AADC-4668-AAA4-FB7BA2B947B1}" dt="2020-06-19T09:18:16.536" v="5165"/>
          <ac:cxnSpMkLst>
            <pc:docMk/>
            <pc:sldMk cId="2858277977" sldId="523"/>
            <ac:cxnSpMk id="1177" creationId="{B48785A6-4C58-41F3-90AE-4677AEEDC409}"/>
          </ac:cxnSpMkLst>
        </pc:cxnChg>
        <pc:cxnChg chg="add del mod">
          <ac:chgData name="Ragnhild Halvorsrud" userId="917ea340-fd63-490f-a7db-68428d24cf32" providerId="ADAL" clId="{3F26B701-AADC-4668-AAA4-FB7BA2B947B1}" dt="2020-06-19T09:18:16.536" v="5165"/>
          <ac:cxnSpMkLst>
            <pc:docMk/>
            <pc:sldMk cId="2858277977" sldId="523"/>
            <ac:cxnSpMk id="1178" creationId="{4E847505-773A-4A6B-9E26-849C996AF6FA}"/>
          </ac:cxnSpMkLst>
        </pc:cxnChg>
        <pc:cxnChg chg="add del mod">
          <ac:chgData name="Ragnhild Halvorsrud" userId="917ea340-fd63-490f-a7db-68428d24cf32" providerId="ADAL" clId="{3F26B701-AADC-4668-AAA4-FB7BA2B947B1}" dt="2020-06-19T09:18:16.536" v="5165"/>
          <ac:cxnSpMkLst>
            <pc:docMk/>
            <pc:sldMk cId="2858277977" sldId="523"/>
            <ac:cxnSpMk id="1180" creationId="{012277F7-61D5-479B-AD35-FC7D7ED18B22}"/>
          </ac:cxnSpMkLst>
        </pc:cxnChg>
        <pc:cxnChg chg="add del mod">
          <ac:chgData name="Ragnhild Halvorsrud" userId="917ea340-fd63-490f-a7db-68428d24cf32" providerId="ADAL" clId="{3F26B701-AADC-4668-AAA4-FB7BA2B947B1}" dt="2020-06-19T09:18:16.536" v="5165"/>
          <ac:cxnSpMkLst>
            <pc:docMk/>
            <pc:sldMk cId="2858277977" sldId="523"/>
            <ac:cxnSpMk id="1181" creationId="{4BCAC1F6-B05B-4C5E-953E-9B5F92B5DBF1}"/>
          </ac:cxnSpMkLst>
        </pc:cxnChg>
        <pc:cxnChg chg="add del mod">
          <ac:chgData name="Ragnhild Halvorsrud" userId="917ea340-fd63-490f-a7db-68428d24cf32" providerId="ADAL" clId="{3F26B701-AADC-4668-AAA4-FB7BA2B947B1}" dt="2020-06-19T09:18:16.536" v="5165"/>
          <ac:cxnSpMkLst>
            <pc:docMk/>
            <pc:sldMk cId="2858277977" sldId="523"/>
            <ac:cxnSpMk id="1183" creationId="{145AE5D8-366E-4A66-ABBD-CBAE2DB5377E}"/>
          </ac:cxnSpMkLst>
        </pc:cxnChg>
        <pc:cxnChg chg="add del mod">
          <ac:chgData name="Ragnhild Halvorsrud" userId="917ea340-fd63-490f-a7db-68428d24cf32" providerId="ADAL" clId="{3F26B701-AADC-4668-AAA4-FB7BA2B947B1}" dt="2020-06-19T09:18:16.536" v="5165"/>
          <ac:cxnSpMkLst>
            <pc:docMk/>
            <pc:sldMk cId="2858277977" sldId="523"/>
            <ac:cxnSpMk id="1187" creationId="{7B71FAE1-BDC8-4AE0-A44E-E040ED8E2934}"/>
          </ac:cxnSpMkLst>
        </pc:cxnChg>
        <pc:cxnChg chg="add del mod">
          <ac:chgData name="Ragnhild Halvorsrud" userId="917ea340-fd63-490f-a7db-68428d24cf32" providerId="ADAL" clId="{3F26B701-AADC-4668-AAA4-FB7BA2B947B1}" dt="2020-06-19T09:18:16.536" v="5165"/>
          <ac:cxnSpMkLst>
            <pc:docMk/>
            <pc:sldMk cId="2858277977" sldId="523"/>
            <ac:cxnSpMk id="1188" creationId="{557ABA19-0F7A-48B2-9B2A-7D7AD8FB131D}"/>
          </ac:cxnSpMkLst>
        </pc:cxnChg>
        <pc:cxnChg chg="add del mod">
          <ac:chgData name="Ragnhild Halvorsrud" userId="917ea340-fd63-490f-a7db-68428d24cf32" providerId="ADAL" clId="{3F26B701-AADC-4668-AAA4-FB7BA2B947B1}" dt="2020-06-19T09:18:16.536" v="5165"/>
          <ac:cxnSpMkLst>
            <pc:docMk/>
            <pc:sldMk cId="2858277977" sldId="523"/>
            <ac:cxnSpMk id="1190" creationId="{E8A16313-D92C-43AF-9A11-E12928950350}"/>
          </ac:cxnSpMkLst>
        </pc:cxnChg>
        <pc:cxnChg chg="add del mod">
          <ac:chgData name="Ragnhild Halvorsrud" userId="917ea340-fd63-490f-a7db-68428d24cf32" providerId="ADAL" clId="{3F26B701-AADC-4668-AAA4-FB7BA2B947B1}" dt="2020-06-19T09:18:16.536" v="5165"/>
          <ac:cxnSpMkLst>
            <pc:docMk/>
            <pc:sldMk cId="2858277977" sldId="523"/>
            <ac:cxnSpMk id="1192" creationId="{7509F89A-910B-4DBC-AC26-5DE2C50ADFF7}"/>
          </ac:cxnSpMkLst>
        </pc:cxnChg>
        <pc:cxnChg chg="add del mod">
          <ac:chgData name="Ragnhild Halvorsrud" userId="917ea340-fd63-490f-a7db-68428d24cf32" providerId="ADAL" clId="{3F26B701-AADC-4668-AAA4-FB7BA2B947B1}" dt="2020-06-19T09:18:16.536" v="5165"/>
          <ac:cxnSpMkLst>
            <pc:docMk/>
            <pc:sldMk cId="2858277977" sldId="523"/>
            <ac:cxnSpMk id="1196" creationId="{0EBA8D81-8B5F-4759-8593-D1B2838059A6}"/>
          </ac:cxnSpMkLst>
        </pc:cxnChg>
        <pc:cxnChg chg="add del mod">
          <ac:chgData name="Ragnhild Halvorsrud" userId="917ea340-fd63-490f-a7db-68428d24cf32" providerId="ADAL" clId="{3F26B701-AADC-4668-AAA4-FB7BA2B947B1}" dt="2020-06-19T09:18:16.536" v="5165"/>
          <ac:cxnSpMkLst>
            <pc:docMk/>
            <pc:sldMk cId="2858277977" sldId="523"/>
            <ac:cxnSpMk id="1198" creationId="{74A18C7E-36CC-472B-9ECE-D6122609E652}"/>
          </ac:cxnSpMkLst>
        </pc:cxnChg>
        <pc:cxnChg chg="add del mod">
          <ac:chgData name="Ragnhild Halvorsrud" userId="917ea340-fd63-490f-a7db-68428d24cf32" providerId="ADAL" clId="{3F26B701-AADC-4668-AAA4-FB7BA2B947B1}" dt="2020-06-19T09:18:16.536" v="5165"/>
          <ac:cxnSpMkLst>
            <pc:docMk/>
            <pc:sldMk cId="2858277977" sldId="523"/>
            <ac:cxnSpMk id="1199" creationId="{3779E8AB-25F9-459F-BCE0-03417781097A}"/>
          </ac:cxnSpMkLst>
        </pc:cxnChg>
        <pc:cxnChg chg="add del mod">
          <ac:chgData name="Ragnhild Halvorsrud" userId="917ea340-fd63-490f-a7db-68428d24cf32" providerId="ADAL" clId="{3F26B701-AADC-4668-AAA4-FB7BA2B947B1}" dt="2020-06-19T09:18:16.536" v="5165"/>
          <ac:cxnSpMkLst>
            <pc:docMk/>
            <pc:sldMk cId="2858277977" sldId="523"/>
            <ac:cxnSpMk id="1200" creationId="{C3EA35B9-9C3E-4683-8EA0-D8AB0B4980C2}"/>
          </ac:cxnSpMkLst>
        </pc:cxnChg>
        <pc:cxnChg chg="add del mod">
          <ac:chgData name="Ragnhild Halvorsrud" userId="917ea340-fd63-490f-a7db-68428d24cf32" providerId="ADAL" clId="{3F26B701-AADC-4668-AAA4-FB7BA2B947B1}" dt="2020-06-19T09:18:16.536" v="5165"/>
          <ac:cxnSpMkLst>
            <pc:docMk/>
            <pc:sldMk cId="2858277977" sldId="523"/>
            <ac:cxnSpMk id="1203" creationId="{93F0C866-655F-4CFD-BEAF-EC02BC465FB4}"/>
          </ac:cxnSpMkLst>
        </pc:cxnChg>
        <pc:cxnChg chg="add del mod">
          <ac:chgData name="Ragnhild Halvorsrud" userId="917ea340-fd63-490f-a7db-68428d24cf32" providerId="ADAL" clId="{3F26B701-AADC-4668-AAA4-FB7BA2B947B1}" dt="2020-06-19T09:18:16.536" v="5165"/>
          <ac:cxnSpMkLst>
            <pc:docMk/>
            <pc:sldMk cId="2858277977" sldId="523"/>
            <ac:cxnSpMk id="1204" creationId="{60027894-74FC-4C1D-9B16-60E29D6CD3B0}"/>
          </ac:cxnSpMkLst>
        </pc:cxnChg>
        <pc:cxnChg chg="add del mod">
          <ac:chgData name="Ragnhild Halvorsrud" userId="917ea340-fd63-490f-a7db-68428d24cf32" providerId="ADAL" clId="{3F26B701-AADC-4668-AAA4-FB7BA2B947B1}" dt="2020-06-19T09:18:16.536" v="5165"/>
          <ac:cxnSpMkLst>
            <pc:docMk/>
            <pc:sldMk cId="2858277977" sldId="523"/>
            <ac:cxnSpMk id="1205" creationId="{58B14BA4-9BFF-4882-8750-5FED3B8D6318}"/>
          </ac:cxnSpMkLst>
        </pc:cxnChg>
        <pc:cxnChg chg="add del mod">
          <ac:chgData name="Ragnhild Halvorsrud" userId="917ea340-fd63-490f-a7db-68428d24cf32" providerId="ADAL" clId="{3F26B701-AADC-4668-AAA4-FB7BA2B947B1}" dt="2020-06-19T09:18:16.536" v="5165"/>
          <ac:cxnSpMkLst>
            <pc:docMk/>
            <pc:sldMk cId="2858277977" sldId="523"/>
            <ac:cxnSpMk id="1206" creationId="{D25A2390-F281-49E9-99E7-28FB98751C0D}"/>
          </ac:cxnSpMkLst>
        </pc:cxnChg>
        <pc:cxnChg chg="add del mod">
          <ac:chgData name="Ragnhild Halvorsrud" userId="917ea340-fd63-490f-a7db-68428d24cf32" providerId="ADAL" clId="{3F26B701-AADC-4668-AAA4-FB7BA2B947B1}" dt="2020-06-19T09:18:16.536" v="5165"/>
          <ac:cxnSpMkLst>
            <pc:docMk/>
            <pc:sldMk cId="2858277977" sldId="523"/>
            <ac:cxnSpMk id="1207" creationId="{9F58B469-D726-47CC-BB46-B063D2ED257C}"/>
          </ac:cxnSpMkLst>
        </pc:cxnChg>
        <pc:cxnChg chg="add del mod">
          <ac:chgData name="Ragnhild Halvorsrud" userId="917ea340-fd63-490f-a7db-68428d24cf32" providerId="ADAL" clId="{3F26B701-AADC-4668-AAA4-FB7BA2B947B1}" dt="2020-06-19T09:18:16.536" v="5165"/>
          <ac:cxnSpMkLst>
            <pc:docMk/>
            <pc:sldMk cId="2858277977" sldId="523"/>
            <ac:cxnSpMk id="1208" creationId="{AC6898CA-072E-4D7A-A2A9-CB41F4FDB279}"/>
          </ac:cxnSpMkLst>
        </pc:cxnChg>
        <pc:cxnChg chg="add del mod">
          <ac:chgData name="Ragnhild Halvorsrud" userId="917ea340-fd63-490f-a7db-68428d24cf32" providerId="ADAL" clId="{3F26B701-AADC-4668-AAA4-FB7BA2B947B1}" dt="2020-06-19T09:18:16.536" v="5165"/>
          <ac:cxnSpMkLst>
            <pc:docMk/>
            <pc:sldMk cId="2858277977" sldId="523"/>
            <ac:cxnSpMk id="1209" creationId="{B157727E-FDA2-464D-A6F5-034D47B7D854}"/>
          </ac:cxnSpMkLst>
        </pc:cxnChg>
        <pc:cxnChg chg="add del mod">
          <ac:chgData name="Ragnhild Halvorsrud" userId="917ea340-fd63-490f-a7db-68428d24cf32" providerId="ADAL" clId="{3F26B701-AADC-4668-AAA4-FB7BA2B947B1}" dt="2020-06-19T09:18:16.536" v="5165"/>
          <ac:cxnSpMkLst>
            <pc:docMk/>
            <pc:sldMk cId="2858277977" sldId="523"/>
            <ac:cxnSpMk id="1210" creationId="{656F4AD4-BF1B-4313-A3D3-5B84C294C5D9}"/>
          </ac:cxnSpMkLst>
        </pc:cxnChg>
        <pc:cxnChg chg="add del mod">
          <ac:chgData name="Ragnhild Halvorsrud" userId="917ea340-fd63-490f-a7db-68428d24cf32" providerId="ADAL" clId="{3F26B701-AADC-4668-AAA4-FB7BA2B947B1}" dt="2020-06-19T09:18:16.536" v="5165"/>
          <ac:cxnSpMkLst>
            <pc:docMk/>
            <pc:sldMk cId="2858277977" sldId="523"/>
            <ac:cxnSpMk id="1211" creationId="{E40ADD06-47E5-4888-87E2-58B3D7D481C0}"/>
          </ac:cxnSpMkLst>
        </pc:cxnChg>
        <pc:cxnChg chg="add del mod">
          <ac:chgData name="Ragnhild Halvorsrud" userId="917ea340-fd63-490f-a7db-68428d24cf32" providerId="ADAL" clId="{3F26B701-AADC-4668-AAA4-FB7BA2B947B1}" dt="2020-06-19T09:18:16.536" v="5165"/>
          <ac:cxnSpMkLst>
            <pc:docMk/>
            <pc:sldMk cId="2858277977" sldId="523"/>
            <ac:cxnSpMk id="1212" creationId="{37D3F541-D568-481A-85D2-EA6947A785D0}"/>
          </ac:cxnSpMkLst>
        </pc:cxnChg>
        <pc:cxnChg chg="add del mod">
          <ac:chgData name="Ragnhild Halvorsrud" userId="917ea340-fd63-490f-a7db-68428d24cf32" providerId="ADAL" clId="{3F26B701-AADC-4668-AAA4-FB7BA2B947B1}" dt="2020-06-19T09:18:16.536" v="5165"/>
          <ac:cxnSpMkLst>
            <pc:docMk/>
            <pc:sldMk cId="2858277977" sldId="523"/>
            <ac:cxnSpMk id="1213" creationId="{53633EBF-4EF0-48BA-8DA5-617DA74D6FCE}"/>
          </ac:cxnSpMkLst>
        </pc:cxnChg>
        <pc:cxnChg chg="mod">
          <ac:chgData name="Ragnhild Halvorsrud" userId="917ea340-fd63-490f-a7db-68428d24cf32" providerId="ADAL" clId="{3F26B701-AADC-4668-AAA4-FB7BA2B947B1}" dt="2020-06-19T09:18:16.638" v="5166"/>
          <ac:cxnSpMkLst>
            <pc:docMk/>
            <pc:sldMk cId="2858277977" sldId="523"/>
            <ac:cxnSpMk id="1218" creationId="{DE74E375-28E2-4ED8-A3EB-B223761511FE}"/>
          </ac:cxnSpMkLst>
        </pc:cxnChg>
        <pc:cxnChg chg="mod">
          <ac:chgData name="Ragnhild Halvorsrud" userId="917ea340-fd63-490f-a7db-68428d24cf32" providerId="ADAL" clId="{3F26B701-AADC-4668-AAA4-FB7BA2B947B1}" dt="2020-06-19T09:18:16.638" v="5166"/>
          <ac:cxnSpMkLst>
            <pc:docMk/>
            <pc:sldMk cId="2858277977" sldId="523"/>
            <ac:cxnSpMk id="1227" creationId="{6A1BC1D0-4120-49EE-96E1-C923A21AAC36}"/>
          </ac:cxnSpMkLst>
        </pc:cxnChg>
        <pc:cxnChg chg="mod">
          <ac:chgData name="Ragnhild Halvorsrud" userId="917ea340-fd63-490f-a7db-68428d24cf32" providerId="ADAL" clId="{3F26B701-AADC-4668-AAA4-FB7BA2B947B1}" dt="2020-06-19T09:18:16.638" v="5166"/>
          <ac:cxnSpMkLst>
            <pc:docMk/>
            <pc:sldMk cId="2858277977" sldId="523"/>
            <ac:cxnSpMk id="1236" creationId="{EE3243B7-EB82-48D3-A3C9-66BD49194F2A}"/>
          </ac:cxnSpMkLst>
        </pc:cxnChg>
        <pc:cxnChg chg="mod">
          <ac:chgData name="Ragnhild Halvorsrud" userId="917ea340-fd63-490f-a7db-68428d24cf32" providerId="ADAL" clId="{3F26B701-AADC-4668-AAA4-FB7BA2B947B1}" dt="2020-06-19T09:18:16.638" v="5166"/>
          <ac:cxnSpMkLst>
            <pc:docMk/>
            <pc:sldMk cId="2858277977" sldId="523"/>
            <ac:cxnSpMk id="1245" creationId="{BE179481-003C-4E52-9A72-63313A4F3ADD}"/>
          </ac:cxnSpMkLst>
        </pc:cxnChg>
        <pc:cxnChg chg="mod">
          <ac:chgData name="Ragnhild Halvorsrud" userId="917ea340-fd63-490f-a7db-68428d24cf32" providerId="ADAL" clId="{3F26B701-AADC-4668-AAA4-FB7BA2B947B1}" dt="2020-06-19T09:18:16.638" v="5166"/>
          <ac:cxnSpMkLst>
            <pc:docMk/>
            <pc:sldMk cId="2858277977" sldId="523"/>
            <ac:cxnSpMk id="1254" creationId="{C2EE1AA4-A9C0-4B45-9812-4F07240B9FEE}"/>
          </ac:cxnSpMkLst>
        </pc:cxnChg>
        <pc:cxnChg chg="mod">
          <ac:chgData name="Ragnhild Halvorsrud" userId="917ea340-fd63-490f-a7db-68428d24cf32" providerId="ADAL" clId="{3F26B701-AADC-4668-AAA4-FB7BA2B947B1}" dt="2020-06-19T09:18:16.638" v="5166"/>
          <ac:cxnSpMkLst>
            <pc:docMk/>
            <pc:sldMk cId="2858277977" sldId="523"/>
            <ac:cxnSpMk id="1263" creationId="{F1E13372-E980-485C-94FF-7B68D02B2D0C}"/>
          </ac:cxnSpMkLst>
        </pc:cxnChg>
        <pc:cxnChg chg="mod">
          <ac:chgData name="Ragnhild Halvorsrud" userId="917ea340-fd63-490f-a7db-68428d24cf32" providerId="ADAL" clId="{3F26B701-AADC-4668-AAA4-FB7BA2B947B1}" dt="2020-06-19T09:18:16.638" v="5166"/>
          <ac:cxnSpMkLst>
            <pc:docMk/>
            <pc:sldMk cId="2858277977" sldId="523"/>
            <ac:cxnSpMk id="1278" creationId="{3EDB00F9-2762-4F10-A95D-90BCF6989B1E}"/>
          </ac:cxnSpMkLst>
        </pc:cxnChg>
        <pc:cxnChg chg="mod">
          <ac:chgData name="Ragnhild Halvorsrud" userId="917ea340-fd63-490f-a7db-68428d24cf32" providerId="ADAL" clId="{3F26B701-AADC-4668-AAA4-FB7BA2B947B1}" dt="2020-06-19T09:18:16.638" v="5166"/>
          <ac:cxnSpMkLst>
            <pc:docMk/>
            <pc:sldMk cId="2858277977" sldId="523"/>
            <ac:cxnSpMk id="1279" creationId="{F4C741B8-1D14-4181-B0E9-FE365790A728}"/>
          </ac:cxnSpMkLst>
        </pc:cxnChg>
        <pc:cxnChg chg="mod">
          <ac:chgData name="Ragnhild Halvorsrud" userId="917ea340-fd63-490f-a7db-68428d24cf32" providerId="ADAL" clId="{3F26B701-AADC-4668-AAA4-FB7BA2B947B1}" dt="2020-06-19T09:18:16.638" v="5166"/>
          <ac:cxnSpMkLst>
            <pc:docMk/>
            <pc:sldMk cId="2858277977" sldId="523"/>
            <ac:cxnSpMk id="1280" creationId="{33AA8D61-5331-4909-B14E-6D1C25B9DB08}"/>
          </ac:cxnSpMkLst>
        </pc:cxnChg>
        <pc:cxnChg chg="mod">
          <ac:chgData name="Ragnhild Halvorsrud" userId="917ea340-fd63-490f-a7db-68428d24cf32" providerId="ADAL" clId="{3F26B701-AADC-4668-AAA4-FB7BA2B947B1}" dt="2020-06-19T09:18:16.638" v="5166"/>
          <ac:cxnSpMkLst>
            <pc:docMk/>
            <pc:sldMk cId="2858277977" sldId="523"/>
            <ac:cxnSpMk id="1281" creationId="{330C8AC4-9060-4CA9-BAF4-48ED9A78A967}"/>
          </ac:cxnSpMkLst>
        </pc:cxnChg>
        <pc:cxnChg chg="mod">
          <ac:chgData name="Ragnhild Halvorsrud" userId="917ea340-fd63-490f-a7db-68428d24cf32" providerId="ADAL" clId="{3F26B701-AADC-4668-AAA4-FB7BA2B947B1}" dt="2020-06-19T09:18:16.638" v="5166"/>
          <ac:cxnSpMkLst>
            <pc:docMk/>
            <pc:sldMk cId="2858277977" sldId="523"/>
            <ac:cxnSpMk id="1282" creationId="{E1B5CCBD-3DE5-47F4-889F-2CE0C627C76B}"/>
          </ac:cxnSpMkLst>
        </pc:cxnChg>
        <pc:cxnChg chg="mod">
          <ac:chgData name="Ragnhild Halvorsrud" userId="917ea340-fd63-490f-a7db-68428d24cf32" providerId="ADAL" clId="{3F26B701-AADC-4668-AAA4-FB7BA2B947B1}" dt="2020-06-19T09:18:16.638" v="5166"/>
          <ac:cxnSpMkLst>
            <pc:docMk/>
            <pc:sldMk cId="2858277977" sldId="523"/>
            <ac:cxnSpMk id="1283" creationId="{72205335-C79B-42BD-B57B-C6BC1C1270F0}"/>
          </ac:cxnSpMkLst>
        </pc:cxnChg>
        <pc:cxnChg chg="mod">
          <ac:chgData name="Ragnhild Halvorsrud" userId="917ea340-fd63-490f-a7db-68428d24cf32" providerId="ADAL" clId="{3F26B701-AADC-4668-AAA4-FB7BA2B947B1}" dt="2020-06-19T09:18:16.638" v="5166"/>
          <ac:cxnSpMkLst>
            <pc:docMk/>
            <pc:sldMk cId="2858277977" sldId="523"/>
            <ac:cxnSpMk id="1284" creationId="{B32241F2-68E6-43BC-9D90-CDD68481B36A}"/>
          </ac:cxnSpMkLst>
        </pc:cxnChg>
        <pc:cxnChg chg="mod">
          <ac:chgData name="Ragnhild Halvorsrud" userId="917ea340-fd63-490f-a7db-68428d24cf32" providerId="ADAL" clId="{3F26B701-AADC-4668-AAA4-FB7BA2B947B1}" dt="2020-06-19T09:18:16.638" v="5166"/>
          <ac:cxnSpMkLst>
            <pc:docMk/>
            <pc:sldMk cId="2858277977" sldId="523"/>
            <ac:cxnSpMk id="1285" creationId="{5D5C00C8-CCFB-42EA-97B7-18D6AA38AA27}"/>
          </ac:cxnSpMkLst>
        </pc:cxnChg>
        <pc:cxnChg chg="mod">
          <ac:chgData name="Ragnhild Halvorsrud" userId="917ea340-fd63-490f-a7db-68428d24cf32" providerId="ADAL" clId="{3F26B701-AADC-4668-AAA4-FB7BA2B947B1}" dt="2020-06-19T09:18:16.638" v="5166"/>
          <ac:cxnSpMkLst>
            <pc:docMk/>
            <pc:sldMk cId="2858277977" sldId="523"/>
            <ac:cxnSpMk id="1286" creationId="{CD0DD54F-870E-485F-8B00-A6CDBAF051FD}"/>
          </ac:cxnSpMkLst>
        </pc:cxnChg>
        <pc:cxnChg chg="mod">
          <ac:chgData name="Ragnhild Halvorsrud" userId="917ea340-fd63-490f-a7db-68428d24cf32" providerId="ADAL" clId="{3F26B701-AADC-4668-AAA4-FB7BA2B947B1}" dt="2020-06-19T09:18:16.638" v="5166"/>
          <ac:cxnSpMkLst>
            <pc:docMk/>
            <pc:sldMk cId="2858277977" sldId="523"/>
            <ac:cxnSpMk id="1287" creationId="{C495DE5A-1468-4F08-A9EE-9C52F99C5B68}"/>
          </ac:cxnSpMkLst>
        </pc:cxnChg>
        <pc:cxnChg chg="add del mod">
          <ac:chgData name="Ragnhild Halvorsrud" userId="917ea340-fd63-490f-a7db-68428d24cf32" providerId="ADAL" clId="{3F26B701-AADC-4668-AAA4-FB7BA2B947B1}" dt="2020-06-19T09:18:41.401" v="5169"/>
          <ac:cxnSpMkLst>
            <pc:docMk/>
            <pc:sldMk cId="2858277977" sldId="523"/>
            <ac:cxnSpMk id="1288" creationId="{CF3BEF59-A8E7-4899-A29B-46C51E4EED8D}"/>
          </ac:cxnSpMkLst>
        </pc:cxnChg>
        <pc:cxnChg chg="add del mod">
          <ac:chgData name="Ragnhild Halvorsrud" userId="917ea340-fd63-490f-a7db-68428d24cf32" providerId="ADAL" clId="{3F26B701-AADC-4668-AAA4-FB7BA2B947B1}" dt="2020-06-19T09:18:41.401" v="5169"/>
          <ac:cxnSpMkLst>
            <pc:docMk/>
            <pc:sldMk cId="2858277977" sldId="523"/>
            <ac:cxnSpMk id="1295" creationId="{B958E2A8-B1CF-4DCB-B135-C54774B7CFAA}"/>
          </ac:cxnSpMkLst>
        </pc:cxnChg>
        <pc:cxnChg chg="add del mod">
          <ac:chgData name="Ragnhild Halvorsrud" userId="917ea340-fd63-490f-a7db-68428d24cf32" providerId="ADAL" clId="{3F26B701-AADC-4668-AAA4-FB7BA2B947B1}" dt="2020-06-19T09:18:41.401" v="5169"/>
          <ac:cxnSpMkLst>
            <pc:docMk/>
            <pc:sldMk cId="2858277977" sldId="523"/>
            <ac:cxnSpMk id="1302" creationId="{B7338269-4BC3-4889-888A-43AF5AE0819D}"/>
          </ac:cxnSpMkLst>
        </pc:cxnChg>
        <pc:cxnChg chg="add del mod">
          <ac:chgData name="Ragnhild Halvorsrud" userId="917ea340-fd63-490f-a7db-68428d24cf32" providerId="ADAL" clId="{3F26B701-AADC-4668-AAA4-FB7BA2B947B1}" dt="2020-06-19T09:18:41.401" v="5169"/>
          <ac:cxnSpMkLst>
            <pc:docMk/>
            <pc:sldMk cId="2858277977" sldId="523"/>
            <ac:cxnSpMk id="1309" creationId="{91F15C4A-10F1-41B0-AAC6-99A6C298D612}"/>
          </ac:cxnSpMkLst>
        </pc:cxnChg>
        <pc:cxnChg chg="add del mod">
          <ac:chgData name="Ragnhild Halvorsrud" userId="917ea340-fd63-490f-a7db-68428d24cf32" providerId="ADAL" clId="{3F26B701-AADC-4668-AAA4-FB7BA2B947B1}" dt="2020-06-19T09:18:41.401" v="5169"/>
          <ac:cxnSpMkLst>
            <pc:docMk/>
            <pc:sldMk cId="2858277977" sldId="523"/>
            <ac:cxnSpMk id="1316" creationId="{0E744016-3E73-41DC-B690-DD475001EE5C}"/>
          </ac:cxnSpMkLst>
        </pc:cxnChg>
        <pc:cxnChg chg="add del mod">
          <ac:chgData name="Ragnhild Halvorsrud" userId="917ea340-fd63-490f-a7db-68428d24cf32" providerId="ADAL" clId="{3F26B701-AADC-4668-AAA4-FB7BA2B947B1}" dt="2020-06-19T09:18:41.401" v="5169"/>
          <ac:cxnSpMkLst>
            <pc:docMk/>
            <pc:sldMk cId="2858277977" sldId="523"/>
            <ac:cxnSpMk id="1328" creationId="{0AB5B0C2-ABBB-42D6-A8CF-27D6EAE2DD36}"/>
          </ac:cxnSpMkLst>
        </pc:cxnChg>
        <pc:cxnChg chg="add del mod">
          <ac:chgData name="Ragnhild Halvorsrud" userId="917ea340-fd63-490f-a7db-68428d24cf32" providerId="ADAL" clId="{3F26B701-AADC-4668-AAA4-FB7BA2B947B1}" dt="2020-06-19T09:18:41.401" v="5169"/>
          <ac:cxnSpMkLst>
            <pc:docMk/>
            <pc:sldMk cId="2858277977" sldId="523"/>
            <ac:cxnSpMk id="1329" creationId="{035BDCA2-6193-4579-93D4-1F783DB8A422}"/>
          </ac:cxnSpMkLst>
        </pc:cxnChg>
        <pc:cxnChg chg="add del mod">
          <ac:chgData name="Ragnhild Halvorsrud" userId="917ea340-fd63-490f-a7db-68428d24cf32" providerId="ADAL" clId="{3F26B701-AADC-4668-AAA4-FB7BA2B947B1}" dt="2020-06-19T09:18:41.401" v="5169"/>
          <ac:cxnSpMkLst>
            <pc:docMk/>
            <pc:sldMk cId="2858277977" sldId="523"/>
            <ac:cxnSpMk id="1330" creationId="{8B11B18D-BBF6-49E1-BBD2-1A7D4575BEC1}"/>
          </ac:cxnSpMkLst>
        </pc:cxnChg>
        <pc:cxnChg chg="add del mod">
          <ac:chgData name="Ragnhild Halvorsrud" userId="917ea340-fd63-490f-a7db-68428d24cf32" providerId="ADAL" clId="{3F26B701-AADC-4668-AAA4-FB7BA2B947B1}" dt="2020-06-19T09:18:41.401" v="5169"/>
          <ac:cxnSpMkLst>
            <pc:docMk/>
            <pc:sldMk cId="2858277977" sldId="523"/>
            <ac:cxnSpMk id="1331" creationId="{639EF17C-509E-4AA6-ADC2-CBC9FDBF903C}"/>
          </ac:cxnSpMkLst>
        </pc:cxnChg>
        <pc:cxnChg chg="add del mod">
          <ac:chgData name="Ragnhild Halvorsrud" userId="917ea340-fd63-490f-a7db-68428d24cf32" providerId="ADAL" clId="{3F26B701-AADC-4668-AAA4-FB7BA2B947B1}" dt="2020-06-19T09:18:41.401" v="5169"/>
          <ac:cxnSpMkLst>
            <pc:docMk/>
            <pc:sldMk cId="2858277977" sldId="523"/>
            <ac:cxnSpMk id="1332" creationId="{489E7861-95D0-4BA6-827E-50CD335C5900}"/>
          </ac:cxnSpMkLst>
        </pc:cxnChg>
        <pc:cxnChg chg="add del mod">
          <ac:chgData name="Ragnhild Halvorsrud" userId="917ea340-fd63-490f-a7db-68428d24cf32" providerId="ADAL" clId="{3F26B701-AADC-4668-AAA4-FB7BA2B947B1}" dt="2020-06-19T09:18:41.401" v="5169"/>
          <ac:cxnSpMkLst>
            <pc:docMk/>
            <pc:sldMk cId="2858277977" sldId="523"/>
            <ac:cxnSpMk id="1333" creationId="{3323E9E6-5FCD-42F4-9FE2-8B59AAFCDF25}"/>
          </ac:cxnSpMkLst>
        </pc:cxnChg>
        <pc:cxnChg chg="add del mod">
          <ac:chgData name="Ragnhild Halvorsrud" userId="917ea340-fd63-490f-a7db-68428d24cf32" providerId="ADAL" clId="{3F26B701-AADC-4668-AAA4-FB7BA2B947B1}" dt="2020-06-19T09:18:41.401" v="5169"/>
          <ac:cxnSpMkLst>
            <pc:docMk/>
            <pc:sldMk cId="2858277977" sldId="523"/>
            <ac:cxnSpMk id="1334" creationId="{6FAEC79C-52B9-44DD-AF16-A95F7BCD6975}"/>
          </ac:cxnSpMkLst>
        </pc:cxnChg>
        <pc:cxnChg chg="add del mod">
          <ac:chgData name="Ragnhild Halvorsrud" userId="917ea340-fd63-490f-a7db-68428d24cf32" providerId="ADAL" clId="{3F26B701-AADC-4668-AAA4-FB7BA2B947B1}" dt="2020-06-19T09:18:41.401" v="5169"/>
          <ac:cxnSpMkLst>
            <pc:docMk/>
            <pc:sldMk cId="2858277977" sldId="523"/>
            <ac:cxnSpMk id="1335" creationId="{6B45D18C-C0A8-47F4-A1F3-33DB306C35AC}"/>
          </ac:cxnSpMkLst>
        </pc:cxnChg>
        <pc:cxnChg chg="mod">
          <ac:chgData name="Ragnhild Halvorsrud" userId="917ea340-fd63-490f-a7db-68428d24cf32" providerId="ADAL" clId="{3F26B701-AADC-4668-AAA4-FB7BA2B947B1}" dt="2020-06-19T09:18:16.638" v="5166"/>
          <ac:cxnSpMkLst>
            <pc:docMk/>
            <pc:sldMk cId="2858277977" sldId="523"/>
            <ac:cxnSpMk id="1337" creationId="{E51E7BA0-C6AC-42A8-9034-97E54DD6BF3A}"/>
          </ac:cxnSpMkLst>
        </pc:cxnChg>
        <pc:cxnChg chg="mod">
          <ac:chgData name="Ragnhild Halvorsrud" userId="917ea340-fd63-490f-a7db-68428d24cf32" providerId="ADAL" clId="{3F26B701-AADC-4668-AAA4-FB7BA2B947B1}" dt="2020-06-19T09:18:16.638" v="5166"/>
          <ac:cxnSpMkLst>
            <pc:docMk/>
            <pc:sldMk cId="2858277977" sldId="523"/>
            <ac:cxnSpMk id="1345" creationId="{03A238F6-EEF7-4B8B-9F51-7B3E792308A7}"/>
          </ac:cxnSpMkLst>
        </pc:cxnChg>
        <pc:cxnChg chg="mod">
          <ac:chgData name="Ragnhild Halvorsrud" userId="917ea340-fd63-490f-a7db-68428d24cf32" providerId="ADAL" clId="{3F26B701-AADC-4668-AAA4-FB7BA2B947B1}" dt="2020-06-19T09:18:16.638" v="5166"/>
          <ac:cxnSpMkLst>
            <pc:docMk/>
            <pc:sldMk cId="2858277977" sldId="523"/>
            <ac:cxnSpMk id="1353" creationId="{8249FBD5-1AE8-42E8-B730-6F489AD8928E}"/>
          </ac:cxnSpMkLst>
        </pc:cxnChg>
        <pc:cxnChg chg="mod">
          <ac:chgData name="Ragnhild Halvorsrud" userId="917ea340-fd63-490f-a7db-68428d24cf32" providerId="ADAL" clId="{3F26B701-AADC-4668-AAA4-FB7BA2B947B1}" dt="2020-06-19T09:18:16.638" v="5166"/>
          <ac:cxnSpMkLst>
            <pc:docMk/>
            <pc:sldMk cId="2858277977" sldId="523"/>
            <ac:cxnSpMk id="1361" creationId="{B9D97F48-CE20-4C77-B48D-F97B8A4B6FCF}"/>
          </ac:cxnSpMkLst>
        </pc:cxnChg>
        <pc:cxnChg chg="mod">
          <ac:chgData name="Ragnhild Halvorsrud" userId="917ea340-fd63-490f-a7db-68428d24cf32" providerId="ADAL" clId="{3F26B701-AADC-4668-AAA4-FB7BA2B947B1}" dt="2020-06-19T09:18:16.638" v="5166"/>
          <ac:cxnSpMkLst>
            <pc:docMk/>
            <pc:sldMk cId="2858277977" sldId="523"/>
            <ac:cxnSpMk id="1369" creationId="{02709040-7901-477D-B208-D4DCC0866FBA}"/>
          </ac:cxnSpMkLst>
        </pc:cxnChg>
        <pc:cxnChg chg="mod">
          <ac:chgData name="Ragnhild Halvorsrud" userId="917ea340-fd63-490f-a7db-68428d24cf32" providerId="ADAL" clId="{3F26B701-AADC-4668-AAA4-FB7BA2B947B1}" dt="2020-06-19T09:18:16.638" v="5166"/>
          <ac:cxnSpMkLst>
            <pc:docMk/>
            <pc:sldMk cId="2858277977" sldId="523"/>
            <ac:cxnSpMk id="1382" creationId="{3537937A-7F73-4555-88CB-29C0AFCAEF6E}"/>
          </ac:cxnSpMkLst>
        </pc:cxnChg>
        <pc:cxnChg chg="mod">
          <ac:chgData name="Ragnhild Halvorsrud" userId="917ea340-fd63-490f-a7db-68428d24cf32" providerId="ADAL" clId="{3F26B701-AADC-4668-AAA4-FB7BA2B947B1}" dt="2020-06-19T09:18:16.638" v="5166"/>
          <ac:cxnSpMkLst>
            <pc:docMk/>
            <pc:sldMk cId="2858277977" sldId="523"/>
            <ac:cxnSpMk id="1383" creationId="{ADF02AEA-EA91-4370-AD55-27A2C5EE6D3F}"/>
          </ac:cxnSpMkLst>
        </pc:cxnChg>
        <pc:cxnChg chg="mod">
          <ac:chgData name="Ragnhild Halvorsrud" userId="917ea340-fd63-490f-a7db-68428d24cf32" providerId="ADAL" clId="{3F26B701-AADC-4668-AAA4-FB7BA2B947B1}" dt="2020-06-19T09:18:16.638" v="5166"/>
          <ac:cxnSpMkLst>
            <pc:docMk/>
            <pc:sldMk cId="2858277977" sldId="523"/>
            <ac:cxnSpMk id="1384" creationId="{075EEEBC-0025-4FBC-A318-C122C341BC08}"/>
          </ac:cxnSpMkLst>
        </pc:cxnChg>
        <pc:cxnChg chg="mod">
          <ac:chgData name="Ragnhild Halvorsrud" userId="917ea340-fd63-490f-a7db-68428d24cf32" providerId="ADAL" clId="{3F26B701-AADC-4668-AAA4-FB7BA2B947B1}" dt="2020-06-19T09:18:16.638" v="5166"/>
          <ac:cxnSpMkLst>
            <pc:docMk/>
            <pc:sldMk cId="2858277977" sldId="523"/>
            <ac:cxnSpMk id="1385" creationId="{FECB8F17-7B72-49A1-9D8A-134440A1BCDE}"/>
          </ac:cxnSpMkLst>
        </pc:cxnChg>
        <pc:cxnChg chg="mod">
          <ac:chgData name="Ragnhild Halvorsrud" userId="917ea340-fd63-490f-a7db-68428d24cf32" providerId="ADAL" clId="{3F26B701-AADC-4668-AAA4-FB7BA2B947B1}" dt="2020-06-19T09:18:16.638" v="5166"/>
          <ac:cxnSpMkLst>
            <pc:docMk/>
            <pc:sldMk cId="2858277977" sldId="523"/>
            <ac:cxnSpMk id="1386" creationId="{89403E18-2216-4017-918A-DB329500066C}"/>
          </ac:cxnSpMkLst>
        </pc:cxnChg>
        <pc:cxnChg chg="mod">
          <ac:chgData name="Ragnhild Halvorsrud" userId="917ea340-fd63-490f-a7db-68428d24cf32" providerId="ADAL" clId="{3F26B701-AADC-4668-AAA4-FB7BA2B947B1}" dt="2020-06-19T09:18:16.638" v="5166"/>
          <ac:cxnSpMkLst>
            <pc:docMk/>
            <pc:sldMk cId="2858277977" sldId="523"/>
            <ac:cxnSpMk id="1387" creationId="{5B2DD84A-5BA8-445E-8B9A-5767D0E6D966}"/>
          </ac:cxnSpMkLst>
        </pc:cxnChg>
        <pc:cxnChg chg="mod">
          <ac:chgData name="Ragnhild Halvorsrud" userId="917ea340-fd63-490f-a7db-68428d24cf32" providerId="ADAL" clId="{3F26B701-AADC-4668-AAA4-FB7BA2B947B1}" dt="2020-06-19T09:18:16.638" v="5166"/>
          <ac:cxnSpMkLst>
            <pc:docMk/>
            <pc:sldMk cId="2858277977" sldId="523"/>
            <ac:cxnSpMk id="1388" creationId="{E05DB320-ABF3-429C-8FE5-73959AA3FB3C}"/>
          </ac:cxnSpMkLst>
        </pc:cxnChg>
        <pc:cxnChg chg="mod">
          <ac:chgData name="Ragnhild Halvorsrud" userId="917ea340-fd63-490f-a7db-68428d24cf32" providerId="ADAL" clId="{3F26B701-AADC-4668-AAA4-FB7BA2B947B1}" dt="2020-06-19T09:18:16.638" v="5166"/>
          <ac:cxnSpMkLst>
            <pc:docMk/>
            <pc:sldMk cId="2858277977" sldId="523"/>
            <ac:cxnSpMk id="1389" creationId="{9DCF6E7F-2939-45E2-B1A8-B3A81ACEDB20}"/>
          </ac:cxnSpMkLst>
        </pc:cxnChg>
        <pc:cxnChg chg="mod">
          <ac:chgData name="Ragnhild Halvorsrud" userId="917ea340-fd63-490f-a7db-68428d24cf32" providerId="ADAL" clId="{3F26B701-AADC-4668-AAA4-FB7BA2B947B1}" dt="2020-06-19T09:18:16.638" v="5166"/>
          <ac:cxnSpMkLst>
            <pc:docMk/>
            <pc:sldMk cId="2858277977" sldId="523"/>
            <ac:cxnSpMk id="1391" creationId="{CB31DE1D-3331-41EE-B8BB-F2EE09B6D2B5}"/>
          </ac:cxnSpMkLst>
        </pc:cxnChg>
        <pc:cxnChg chg="mod">
          <ac:chgData name="Ragnhild Halvorsrud" userId="917ea340-fd63-490f-a7db-68428d24cf32" providerId="ADAL" clId="{3F26B701-AADC-4668-AAA4-FB7BA2B947B1}" dt="2020-06-19T09:18:16.638" v="5166"/>
          <ac:cxnSpMkLst>
            <pc:docMk/>
            <pc:sldMk cId="2858277977" sldId="523"/>
            <ac:cxnSpMk id="1395" creationId="{0A151556-952F-487D-A6AA-91F34FE20284}"/>
          </ac:cxnSpMkLst>
        </pc:cxnChg>
        <pc:cxnChg chg="mod">
          <ac:chgData name="Ragnhild Halvorsrud" userId="917ea340-fd63-490f-a7db-68428d24cf32" providerId="ADAL" clId="{3F26B701-AADC-4668-AAA4-FB7BA2B947B1}" dt="2020-06-19T09:18:16.638" v="5166"/>
          <ac:cxnSpMkLst>
            <pc:docMk/>
            <pc:sldMk cId="2858277977" sldId="523"/>
            <ac:cxnSpMk id="1399" creationId="{E76D390B-3A99-4216-8F78-67D12FF0CF23}"/>
          </ac:cxnSpMkLst>
        </pc:cxnChg>
        <pc:cxnChg chg="mod">
          <ac:chgData name="Ragnhild Halvorsrud" userId="917ea340-fd63-490f-a7db-68428d24cf32" providerId="ADAL" clId="{3F26B701-AADC-4668-AAA4-FB7BA2B947B1}" dt="2020-06-19T09:18:16.638" v="5166"/>
          <ac:cxnSpMkLst>
            <pc:docMk/>
            <pc:sldMk cId="2858277977" sldId="523"/>
            <ac:cxnSpMk id="1402" creationId="{DC028374-F4F8-42E6-9E12-FAA7C076041D}"/>
          </ac:cxnSpMkLst>
        </pc:cxnChg>
        <pc:cxnChg chg="add del mod">
          <ac:chgData name="Ragnhild Halvorsrud" userId="917ea340-fd63-490f-a7db-68428d24cf32" providerId="ADAL" clId="{3F26B701-AADC-4668-AAA4-FB7BA2B947B1}" dt="2020-06-19T09:18:41.401" v="5169"/>
          <ac:cxnSpMkLst>
            <pc:docMk/>
            <pc:sldMk cId="2858277977" sldId="523"/>
            <ac:cxnSpMk id="1403" creationId="{34857DCA-2048-4535-BF6B-9C49CA42CD4A}"/>
          </ac:cxnSpMkLst>
        </pc:cxnChg>
        <pc:cxnChg chg="add del mod">
          <ac:chgData name="Ragnhild Halvorsrud" userId="917ea340-fd63-490f-a7db-68428d24cf32" providerId="ADAL" clId="{3F26B701-AADC-4668-AAA4-FB7BA2B947B1}" dt="2020-06-19T09:18:41.401" v="5169"/>
          <ac:cxnSpMkLst>
            <pc:docMk/>
            <pc:sldMk cId="2858277977" sldId="523"/>
            <ac:cxnSpMk id="1409" creationId="{22B8B351-6CA7-4074-95A5-4EB9E92EDA21}"/>
          </ac:cxnSpMkLst>
        </pc:cxnChg>
        <pc:cxnChg chg="add del mod">
          <ac:chgData name="Ragnhild Halvorsrud" userId="917ea340-fd63-490f-a7db-68428d24cf32" providerId="ADAL" clId="{3F26B701-AADC-4668-AAA4-FB7BA2B947B1}" dt="2020-06-19T09:18:41.401" v="5169"/>
          <ac:cxnSpMkLst>
            <pc:docMk/>
            <pc:sldMk cId="2858277977" sldId="523"/>
            <ac:cxnSpMk id="1415" creationId="{377CC902-A527-4A9A-896E-96A2BFDD55EA}"/>
          </ac:cxnSpMkLst>
        </pc:cxnChg>
        <pc:cxnChg chg="add del mod">
          <ac:chgData name="Ragnhild Halvorsrud" userId="917ea340-fd63-490f-a7db-68428d24cf32" providerId="ADAL" clId="{3F26B701-AADC-4668-AAA4-FB7BA2B947B1}" dt="2020-06-19T09:18:41.401" v="5169"/>
          <ac:cxnSpMkLst>
            <pc:docMk/>
            <pc:sldMk cId="2858277977" sldId="523"/>
            <ac:cxnSpMk id="1421" creationId="{F8968281-9428-448A-911E-29B40783C12F}"/>
          </ac:cxnSpMkLst>
        </pc:cxnChg>
        <pc:cxnChg chg="add del mod">
          <ac:chgData name="Ragnhild Halvorsrud" userId="917ea340-fd63-490f-a7db-68428d24cf32" providerId="ADAL" clId="{3F26B701-AADC-4668-AAA4-FB7BA2B947B1}" dt="2020-06-19T09:18:41.401" v="5169"/>
          <ac:cxnSpMkLst>
            <pc:docMk/>
            <pc:sldMk cId="2858277977" sldId="523"/>
            <ac:cxnSpMk id="1431" creationId="{60A1D29D-1610-45CC-B9CA-45F4A0C8385E}"/>
          </ac:cxnSpMkLst>
        </pc:cxnChg>
        <pc:cxnChg chg="add del mod">
          <ac:chgData name="Ragnhild Halvorsrud" userId="917ea340-fd63-490f-a7db-68428d24cf32" providerId="ADAL" clId="{3F26B701-AADC-4668-AAA4-FB7BA2B947B1}" dt="2020-06-19T09:18:41.401" v="5169"/>
          <ac:cxnSpMkLst>
            <pc:docMk/>
            <pc:sldMk cId="2858277977" sldId="523"/>
            <ac:cxnSpMk id="1432" creationId="{0847EF21-57F9-41C9-8E8C-792C2F8E3F72}"/>
          </ac:cxnSpMkLst>
        </pc:cxnChg>
        <pc:cxnChg chg="add del mod">
          <ac:chgData name="Ragnhild Halvorsrud" userId="917ea340-fd63-490f-a7db-68428d24cf32" providerId="ADAL" clId="{3F26B701-AADC-4668-AAA4-FB7BA2B947B1}" dt="2020-06-19T09:18:41.401" v="5169"/>
          <ac:cxnSpMkLst>
            <pc:docMk/>
            <pc:sldMk cId="2858277977" sldId="523"/>
            <ac:cxnSpMk id="1433" creationId="{0D5EA266-D08F-402A-AEDC-6C3D14DF2CEB}"/>
          </ac:cxnSpMkLst>
        </pc:cxnChg>
        <pc:cxnChg chg="add del mod">
          <ac:chgData name="Ragnhild Halvorsrud" userId="917ea340-fd63-490f-a7db-68428d24cf32" providerId="ADAL" clId="{3F26B701-AADC-4668-AAA4-FB7BA2B947B1}" dt="2020-06-19T09:18:41.401" v="5169"/>
          <ac:cxnSpMkLst>
            <pc:docMk/>
            <pc:sldMk cId="2858277977" sldId="523"/>
            <ac:cxnSpMk id="1434" creationId="{57143799-8238-4CD4-B21F-942680BBE579}"/>
          </ac:cxnSpMkLst>
        </pc:cxnChg>
        <pc:cxnChg chg="add del mod">
          <ac:chgData name="Ragnhild Halvorsrud" userId="917ea340-fd63-490f-a7db-68428d24cf32" providerId="ADAL" clId="{3F26B701-AADC-4668-AAA4-FB7BA2B947B1}" dt="2020-06-19T09:18:41.401" v="5169"/>
          <ac:cxnSpMkLst>
            <pc:docMk/>
            <pc:sldMk cId="2858277977" sldId="523"/>
            <ac:cxnSpMk id="1435" creationId="{B589442C-B5DF-47AD-AF67-F257BFBA3306}"/>
          </ac:cxnSpMkLst>
        </pc:cxnChg>
        <pc:cxnChg chg="add del mod">
          <ac:chgData name="Ragnhild Halvorsrud" userId="917ea340-fd63-490f-a7db-68428d24cf32" providerId="ADAL" clId="{3F26B701-AADC-4668-AAA4-FB7BA2B947B1}" dt="2020-06-19T09:18:41.401" v="5169"/>
          <ac:cxnSpMkLst>
            <pc:docMk/>
            <pc:sldMk cId="2858277977" sldId="523"/>
            <ac:cxnSpMk id="1436" creationId="{4AC930D7-6EC1-4CEF-83E8-F72D6AE60303}"/>
          </ac:cxnSpMkLst>
        </pc:cxnChg>
        <pc:cxnChg chg="add del mod">
          <ac:chgData name="Ragnhild Halvorsrud" userId="917ea340-fd63-490f-a7db-68428d24cf32" providerId="ADAL" clId="{3F26B701-AADC-4668-AAA4-FB7BA2B947B1}" dt="2020-06-19T09:18:41.401" v="5169"/>
          <ac:cxnSpMkLst>
            <pc:docMk/>
            <pc:sldMk cId="2858277977" sldId="523"/>
            <ac:cxnSpMk id="1437" creationId="{BB591B86-CA4B-469F-8555-57C0A314C61F}"/>
          </ac:cxnSpMkLst>
        </pc:cxnChg>
        <pc:cxnChg chg="add del mod">
          <ac:chgData name="Ragnhild Halvorsrud" userId="917ea340-fd63-490f-a7db-68428d24cf32" providerId="ADAL" clId="{3F26B701-AADC-4668-AAA4-FB7BA2B947B1}" dt="2020-06-19T09:18:41.401" v="5169"/>
          <ac:cxnSpMkLst>
            <pc:docMk/>
            <pc:sldMk cId="2858277977" sldId="523"/>
            <ac:cxnSpMk id="1439" creationId="{5845C2F0-DE3C-47A5-B67B-9A05272C7D5B}"/>
          </ac:cxnSpMkLst>
        </pc:cxnChg>
        <pc:cxnChg chg="add del mod">
          <ac:chgData name="Ragnhild Halvorsrud" userId="917ea340-fd63-490f-a7db-68428d24cf32" providerId="ADAL" clId="{3F26B701-AADC-4668-AAA4-FB7BA2B947B1}" dt="2020-06-19T09:18:41.401" v="5169"/>
          <ac:cxnSpMkLst>
            <pc:docMk/>
            <pc:sldMk cId="2858277977" sldId="523"/>
            <ac:cxnSpMk id="1441" creationId="{3789EB28-62D3-47D3-963D-35B9A2D6F080}"/>
          </ac:cxnSpMkLst>
        </pc:cxnChg>
        <pc:cxnChg chg="add del mod">
          <ac:chgData name="Ragnhild Halvorsrud" userId="917ea340-fd63-490f-a7db-68428d24cf32" providerId="ADAL" clId="{3F26B701-AADC-4668-AAA4-FB7BA2B947B1}" dt="2020-06-19T09:18:41.401" v="5169"/>
          <ac:cxnSpMkLst>
            <pc:docMk/>
            <pc:sldMk cId="2858277977" sldId="523"/>
            <ac:cxnSpMk id="1442" creationId="{B5DFE9C7-5918-41A1-BA1A-D68DB6D848A1}"/>
          </ac:cxnSpMkLst>
        </pc:cxnChg>
        <pc:cxnChg chg="add del mod">
          <ac:chgData name="Ragnhild Halvorsrud" userId="917ea340-fd63-490f-a7db-68428d24cf32" providerId="ADAL" clId="{3F26B701-AADC-4668-AAA4-FB7BA2B947B1}" dt="2020-06-19T09:18:41.401" v="5169"/>
          <ac:cxnSpMkLst>
            <pc:docMk/>
            <pc:sldMk cId="2858277977" sldId="523"/>
            <ac:cxnSpMk id="1445" creationId="{5BDB7DB0-37F6-43BA-928D-37BA91E33C50}"/>
          </ac:cxnSpMkLst>
        </pc:cxnChg>
        <pc:cxnChg chg="add del mod">
          <ac:chgData name="Ragnhild Halvorsrud" userId="917ea340-fd63-490f-a7db-68428d24cf32" providerId="ADAL" clId="{3F26B701-AADC-4668-AAA4-FB7BA2B947B1}" dt="2020-06-19T09:18:41.401" v="5169"/>
          <ac:cxnSpMkLst>
            <pc:docMk/>
            <pc:sldMk cId="2858277977" sldId="523"/>
            <ac:cxnSpMk id="1446" creationId="{FC53C5E3-BD81-421D-A7A2-06260BBD7437}"/>
          </ac:cxnSpMkLst>
        </pc:cxnChg>
        <pc:cxnChg chg="add del mod">
          <ac:chgData name="Ragnhild Halvorsrud" userId="917ea340-fd63-490f-a7db-68428d24cf32" providerId="ADAL" clId="{3F26B701-AADC-4668-AAA4-FB7BA2B947B1}" dt="2020-06-19T09:18:41.401" v="5169"/>
          <ac:cxnSpMkLst>
            <pc:docMk/>
            <pc:sldMk cId="2858277977" sldId="523"/>
            <ac:cxnSpMk id="1449" creationId="{A76F639C-E88D-4AC8-8A7E-C1310E0A91E3}"/>
          </ac:cxnSpMkLst>
        </pc:cxnChg>
        <pc:cxnChg chg="add del mod">
          <ac:chgData name="Ragnhild Halvorsrud" userId="917ea340-fd63-490f-a7db-68428d24cf32" providerId="ADAL" clId="{3F26B701-AADC-4668-AAA4-FB7BA2B947B1}" dt="2020-06-19T09:18:41.401" v="5169"/>
          <ac:cxnSpMkLst>
            <pc:docMk/>
            <pc:sldMk cId="2858277977" sldId="523"/>
            <ac:cxnSpMk id="1451" creationId="{E18ABD57-2B7C-42F2-9856-F9504FA56AC4}"/>
          </ac:cxnSpMkLst>
        </pc:cxnChg>
        <pc:cxnChg chg="add del mod">
          <ac:chgData name="Ragnhild Halvorsrud" userId="917ea340-fd63-490f-a7db-68428d24cf32" providerId="ADAL" clId="{3F26B701-AADC-4668-AAA4-FB7BA2B947B1}" dt="2020-06-19T09:18:41.401" v="5169"/>
          <ac:cxnSpMkLst>
            <pc:docMk/>
            <pc:sldMk cId="2858277977" sldId="523"/>
            <ac:cxnSpMk id="1452" creationId="{4264795D-DF2E-45A8-96FC-E5416682422E}"/>
          </ac:cxnSpMkLst>
        </pc:cxnChg>
        <pc:cxnChg chg="add del mod">
          <ac:chgData name="Ragnhild Halvorsrud" userId="917ea340-fd63-490f-a7db-68428d24cf32" providerId="ADAL" clId="{3F26B701-AADC-4668-AAA4-FB7BA2B947B1}" dt="2020-06-19T09:18:41.401" v="5169"/>
          <ac:cxnSpMkLst>
            <pc:docMk/>
            <pc:sldMk cId="2858277977" sldId="523"/>
            <ac:cxnSpMk id="1457" creationId="{2501385E-47A2-473F-A4A6-7E39E0637D0D}"/>
          </ac:cxnSpMkLst>
        </pc:cxnChg>
        <pc:cxnChg chg="add del mod">
          <ac:chgData name="Ragnhild Halvorsrud" userId="917ea340-fd63-490f-a7db-68428d24cf32" providerId="ADAL" clId="{3F26B701-AADC-4668-AAA4-FB7BA2B947B1}" dt="2020-06-19T09:18:41.401" v="5169"/>
          <ac:cxnSpMkLst>
            <pc:docMk/>
            <pc:sldMk cId="2858277977" sldId="523"/>
            <ac:cxnSpMk id="1458" creationId="{F3B4CC21-6F34-446C-88DF-4A7955F0C098}"/>
          </ac:cxnSpMkLst>
        </pc:cxnChg>
        <pc:cxnChg chg="add del mod">
          <ac:chgData name="Ragnhild Halvorsrud" userId="917ea340-fd63-490f-a7db-68428d24cf32" providerId="ADAL" clId="{3F26B701-AADC-4668-AAA4-FB7BA2B947B1}" dt="2020-06-19T09:18:41.401" v="5169"/>
          <ac:cxnSpMkLst>
            <pc:docMk/>
            <pc:sldMk cId="2858277977" sldId="523"/>
            <ac:cxnSpMk id="1459" creationId="{3249C7CC-1FA0-4920-A7C4-04F5271161AC}"/>
          </ac:cxnSpMkLst>
        </pc:cxnChg>
        <pc:cxnChg chg="add del mod">
          <ac:chgData name="Ragnhild Halvorsrud" userId="917ea340-fd63-490f-a7db-68428d24cf32" providerId="ADAL" clId="{3F26B701-AADC-4668-AAA4-FB7BA2B947B1}" dt="2020-06-19T09:18:41.401" v="5169"/>
          <ac:cxnSpMkLst>
            <pc:docMk/>
            <pc:sldMk cId="2858277977" sldId="523"/>
            <ac:cxnSpMk id="1460" creationId="{C627F542-3742-4650-92C8-908298E33FE1}"/>
          </ac:cxnSpMkLst>
        </pc:cxnChg>
        <pc:cxnChg chg="add del mod">
          <ac:chgData name="Ragnhild Halvorsrud" userId="917ea340-fd63-490f-a7db-68428d24cf32" providerId="ADAL" clId="{3F26B701-AADC-4668-AAA4-FB7BA2B947B1}" dt="2020-06-19T09:18:41.401" v="5169"/>
          <ac:cxnSpMkLst>
            <pc:docMk/>
            <pc:sldMk cId="2858277977" sldId="523"/>
            <ac:cxnSpMk id="1462" creationId="{5BEDED80-C26F-4BAD-AB87-F6E47341A796}"/>
          </ac:cxnSpMkLst>
        </pc:cxnChg>
        <pc:cxnChg chg="add del mod">
          <ac:chgData name="Ragnhild Halvorsrud" userId="917ea340-fd63-490f-a7db-68428d24cf32" providerId="ADAL" clId="{3F26B701-AADC-4668-AAA4-FB7BA2B947B1}" dt="2020-06-19T09:18:41.401" v="5169"/>
          <ac:cxnSpMkLst>
            <pc:docMk/>
            <pc:sldMk cId="2858277977" sldId="523"/>
            <ac:cxnSpMk id="1464" creationId="{D837509F-C0CC-48E5-9869-B3DF1C00A1A4}"/>
          </ac:cxnSpMkLst>
        </pc:cxnChg>
        <pc:cxnChg chg="add del mod">
          <ac:chgData name="Ragnhild Halvorsrud" userId="917ea340-fd63-490f-a7db-68428d24cf32" providerId="ADAL" clId="{3F26B701-AADC-4668-AAA4-FB7BA2B947B1}" dt="2020-06-19T09:18:41.401" v="5169"/>
          <ac:cxnSpMkLst>
            <pc:docMk/>
            <pc:sldMk cId="2858277977" sldId="523"/>
            <ac:cxnSpMk id="1465" creationId="{6EDBEB66-CDD9-437D-AB22-66A6CD177DDB}"/>
          </ac:cxnSpMkLst>
        </pc:cxnChg>
        <pc:cxnChg chg="add del mod">
          <ac:chgData name="Ragnhild Halvorsrud" userId="917ea340-fd63-490f-a7db-68428d24cf32" providerId="ADAL" clId="{3F26B701-AADC-4668-AAA4-FB7BA2B947B1}" dt="2020-06-19T09:18:41.401" v="5169"/>
          <ac:cxnSpMkLst>
            <pc:docMk/>
            <pc:sldMk cId="2858277977" sldId="523"/>
            <ac:cxnSpMk id="1469" creationId="{E0EACCBD-501C-40E9-A839-39FB5DB615C3}"/>
          </ac:cxnSpMkLst>
        </pc:cxnChg>
        <pc:cxnChg chg="add del mod">
          <ac:chgData name="Ragnhild Halvorsrud" userId="917ea340-fd63-490f-a7db-68428d24cf32" providerId="ADAL" clId="{3F26B701-AADC-4668-AAA4-FB7BA2B947B1}" dt="2020-06-19T09:18:41.401" v="5169"/>
          <ac:cxnSpMkLst>
            <pc:docMk/>
            <pc:sldMk cId="2858277977" sldId="523"/>
            <ac:cxnSpMk id="1473" creationId="{3C74665A-F48B-4705-A4A2-A8B8B5714A2F}"/>
          </ac:cxnSpMkLst>
        </pc:cxnChg>
        <pc:cxnChg chg="add del mod">
          <ac:chgData name="Ragnhild Halvorsrud" userId="917ea340-fd63-490f-a7db-68428d24cf32" providerId="ADAL" clId="{3F26B701-AADC-4668-AAA4-FB7BA2B947B1}" dt="2020-06-19T09:18:41.401" v="5169"/>
          <ac:cxnSpMkLst>
            <pc:docMk/>
            <pc:sldMk cId="2858277977" sldId="523"/>
            <ac:cxnSpMk id="1474" creationId="{86044DE9-388A-4BC6-9497-DF65C69ED685}"/>
          </ac:cxnSpMkLst>
        </pc:cxnChg>
        <pc:cxnChg chg="add del mod">
          <ac:chgData name="Ragnhild Halvorsrud" userId="917ea340-fd63-490f-a7db-68428d24cf32" providerId="ADAL" clId="{3F26B701-AADC-4668-AAA4-FB7BA2B947B1}" dt="2020-06-19T09:18:41.401" v="5169"/>
          <ac:cxnSpMkLst>
            <pc:docMk/>
            <pc:sldMk cId="2858277977" sldId="523"/>
            <ac:cxnSpMk id="1475" creationId="{D0894B0C-2341-4DEB-B264-D7C567812D87}"/>
          </ac:cxnSpMkLst>
        </pc:cxnChg>
        <pc:cxnChg chg="add del mod">
          <ac:chgData name="Ragnhild Halvorsrud" userId="917ea340-fd63-490f-a7db-68428d24cf32" providerId="ADAL" clId="{3F26B701-AADC-4668-AAA4-FB7BA2B947B1}" dt="2020-06-19T09:18:41.401" v="5169"/>
          <ac:cxnSpMkLst>
            <pc:docMk/>
            <pc:sldMk cId="2858277977" sldId="523"/>
            <ac:cxnSpMk id="1478" creationId="{BBA54EA4-D75D-4340-ABA2-96B9974F2342}"/>
          </ac:cxnSpMkLst>
        </pc:cxnChg>
        <pc:cxnChg chg="add del mod">
          <ac:chgData name="Ragnhild Halvorsrud" userId="917ea340-fd63-490f-a7db-68428d24cf32" providerId="ADAL" clId="{3F26B701-AADC-4668-AAA4-FB7BA2B947B1}" dt="2020-06-19T09:18:41.401" v="5169"/>
          <ac:cxnSpMkLst>
            <pc:docMk/>
            <pc:sldMk cId="2858277977" sldId="523"/>
            <ac:cxnSpMk id="1479" creationId="{9B4D1469-BF0C-47CB-916A-DE363115C46E}"/>
          </ac:cxnSpMkLst>
        </pc:cxnChg>
        <pc:cxnChg chg="add del mod">
          <ac:chgData name="Ragnhild Halvorsrud" userId="917ea340-fd63-490f-a7db-68428d24cf32" providerId="ADAL" clId="{3F26B701-AADC-4668-AAA4-FB7BA2B947B1}" dt="2020-06-19T09:18:41.401" v="5169"/>
          <ac:cxnSpMkLst>
            <pc:docMk/>
            <pc:sldMk cId="2858277977" sldId="523"/>
            <ac:cxnSpMk id="1480" creationId="{6D9B40B5-6537-40DF-9F1B-CB96BF9A2C84}"/>
          </ac:cxnSpMkLst>
        </pc:cxnChg>
        <pc:cxnChg chg="add del mod">
          <ac:chgData name="Ragnhild Halvorsrud" userId="917ea340-fd63-490f-a7db-68428d24cf32" providerId="ADAL" clId="{3F26B701-AADC-4668-AAA4-FB7BA2B947B1}" dt="2020-06-19T09:18:41.401" v="5169"/>
          <ac:cxnSpMkLst>
            <pc:docMk/>
            <pc:sldMk cId="2858277977" sldId="523"/>
            <ac:cxnSpMk id="1482" creationId="{367E6824-A6DE-481C-8820-6FBCE22CFE20}"/>
          </ac:cxnSpMkLst>
        </pc:cxnChg>
        <pc:cxnChg chg="add del mod">
          <ac:chgData name="Ragnhild Halvorsrud" userId="917ea340-fd63-490f-a7db-68428d24cf32" providerId="ADAL" clId="{3F26B701-AADC-4668-AAA4-FB7BA2B947B1}" dt="2020-06-19T09:18:41.401" v="5169"/>
          <ac:cxnSpMkLst>
            <pc:docMk/>
            <pc:sldMk cId="2858277977" sldId="523"/>
            <ac:cxnSpMk id="1483" creationId="{CDE58A5D-6352-44A8-8120-AA34262007AB}"/>
          </ac:cxnSpMkLst>
        </pc:cxnChg>
        <pc:cxnChg chg="add del mod">
          <ac:chgData name="Ragnhild Halvorsrud" userId="917ea340-fd63-490f-a7db-68428d24cf32" providerId="ADAL" clId="{3F26B701-AADC-4668-AAA4-FB7BA2B947B1}" dt="2020-06-19T09:18:41.401" v="5169"/>
          <ac:cxnSpMkLst>
            <pc:docMk/>
            <pc:sldMk cId="2858277977" sldId="523"/>
            <ac:cxnSpMk id="1485" creationId="{93D65431-0B85-48D7-B142-CE70BC941DA8}"/>
          </ac:cxnSpMkLst>
        </pc:cxnChg>
        <pc:cxnChg chg="add del mod">
          <ac:chgData name="Ragnhild Halvorsrud" userId="917ea340-fd63-490f-a7db-68428d24cf32" providerId="ADAL" clId="{3F26B701-AADC-4668-AAA4-FB7BA2B947B1}" dt="2020-06-19T09:18:41.401" v="5169"/>
          <ac:cxnSpMkLst>
            <pc:docMk/>
            <pc:sldMk cId="2858277977" sldId="523"/>
            <ac:cxnSpMk id="1489" creationId="{CB8E9256-2D54-46EC-AB1E-95CEB6E85B67}"/>
          </ac:cxnSpMkLst>
        </pc:cxnChg>
        <pc:cxnChg chg="add del mod">
          <ac:chgData name="Ragnhild Halvorsrud" userId="917ea340-fd63-490f-a7db-68428d24cf32" providerId="ADAL" clId="{3F26B701-AADC-4668-AAA4-FB7BA2B947B1}" dt="2020-06-19T09:18:41.401" v="5169"/>
          <ac:cxnSpMkLst>
            <pc:docMk/>
            <pc:sldMk cId="2858277977" sldId="523"/>
            <ac:cxnSpMk id="1490" creationId="{99A1B595-4228-4974-B01B-4388E23F79B0}"/>
          </ac:cxnSpMkLst>
        </pc:cxnChg>
        <pc:cxnChg chg="add del mod">
          <ac:chgData name="Ragnhild Halvorsrud" userId="917ea340-fd63-490f-a7db-68428d24cf32" providerId="ADAL" clId="{3F26B701-AADC-4668-AAA4-FB7BA2B947B1}" dt="2020-06-19T09:18:41.401" v="5169"/>
          <ac:cxnSpMkLst>
            <pc:docMk/>
            <pc:sldMk cId="2858277977" sldId="523"/>
            <ac:cxnSpMk id="1492" creationId="{59618F65-8EC9-4418-A2FE-678AEE782F6C}"/>
          </ac:cxnSpMkLst>
        </pc:cxnChg>
        <pc:cxnChg chg="add del mod">
          <ac:chgData name="Ragnhild Halvorsrud" userId="917ea340-fd63-490f-a7db-68428d24cf32" providerId="ADAL" clId="{3F26B701-AADC-4668-AAA4-FB7BA2B947B1}" dt="2020-06-19T09:18:41.401" v="5169"/>
          <ac:cxnSpMkLst>
            <pc:docMk/>
            <pc:sldMk cId="2858277977" sldId="523"/>
            <ac:cxnSpMk id="1494" creationId="{CF0939A3-C090-424A-9FF6-6940E81F3192}"/>
          </ac:cxnSpMkLst>
        </pc:cxnChg>
        <pc:cxnChg chg="add del mod">
          <ac:chgData name="Ragnhild Halvorsrud" userId="917ea340-fd63-490f-a7db-68428d24cf32" providerId="ADAL" clId="{3F26B701-AADC-4668-AAA4-FB7BA2B947B1}" dt="2020-06-19T09:18:41.401" v="5169"/>
          <ac:cxnSpMkLst>
            <pc:docMk/>
            <pc:sldMk cId="2858277977" sldId="523"/>
            <ac:cxnSpMk id="1498" creationId="{B4D6698C-4ED4-4DD5-ACB9-B25BA86DF7EE}"/>
          </ac:cxnSpMkLst>
        </pc:cxnChg>
        <pc:cxnChg chg="add del mod">
          <ac:chgData name="Ragnhild Halvorsrud" userId="917ea340-fd63-490f-a7db-68428d24cf32" providerId="ADAL" clId="{3F26B701-AADC-4668-AAA4-FB7BA2B947B1}" dt="2020-06-19T09:18:41.401" v="5169"/>
          <ac:cxnSpMkLst>
            <pc:docMk/>
            <pc:sldMk cId="2858277977" sldId="523"/>
            <ac:cxnSpMk id="1500" creationId="{C0BC5019-5F5B-4785-AC4D-8647B6A452C3}"/>
          </ac:cxnSpMkLst>
        </pc:cxnChg>
        <pc:cxnChg chg="add del mod">
          <ac:chgData name="Ragnhild Halvorsrud" userId="917ea340-fd63-490f-a7db-68428d24cf32" providerId="ADAL" clId="{3F26B701-AADC-4668-AAA4-FB7BA2B947B1}" dt="2020-06-19T09:18:41.401" v="5169"/>
          <ac:cxnSpMkLst>
            <pc:docMk/>
            <pc:sldMk cId="2858277977" sldId="523"/>
            <ac:cxnSpMk id="1501" creationId="{7D605D30-5890-4608-A75D-28E546B1B493}"/>
          </ac:cxnSpMkLst>
        </pc:cxnChg>
        <pc:cxnChg chg="add del mod">
          <ac:chgData name="Ragnhild Halvorsrud" userId="917ea340-fd63-490f-a7db-68428d24cf32" providerId="ADAL" clId="{3F26B701-AADC-4668-AAA4-FB7BA2B947B1}" dt="2020-06-19T09:18:41.401" v="5169"/>
          <ac:cxnSpMkLst>
            <pc:docMk/>
            <pc:sldMk cId="2858277977" sldId="523"/>
            <ac:cxnSpMk id="1502" creationId="{F0A7970C-192C-40D3-803F-2804338ADD6B}"/>
          </ac:cxnSpMkLst>
        </pc:cxnChg>
        <pc:cxnChg chg="add del mod">
          <ac:chgData name="Ragnhild Halvorsrud" userId="917ea340-fd63-490f-a7db-68428d24cf32" providerId="ADAL" clId="{3F26B701-AADC-4668-AAA4-FB7BA2B947B1}" dt="2020-06-19T09:18:41.401" v="5169"/>
          <ac:cxnSpMkLst>
            <pc:docMk/>
            <pc:sldMk cId="2858277977" sldId="523"/>
            <ac:cxnSpMk id="1505" creationId="{C0DA16C0-211A-4EDB-A5DC-44CB57D16EA8}"/>
          </ac:cxnSpMkLst>
        </pc:cxnChg>
        <pc:cxnChg chg="add del mod">
          <ac:chgData name="Ragnhild Halvorsrud" userId="917ea340-fd63-490f-a7db-68428d24cf32" providerId="ADAL" clId="{3F26B701-AADC-4668-AAA4-FB7BA2B947B1}" dt="2020-06-19T09:18:41.401" v="5169"/>
          <ac:cxnSpMkLst>
            <pc:docMk/>
            <pc:sldMk cId="2858277977" sldId="523"/>
            <ac:cxnSpMk id="1506" creationId="{2BB05611-F396-4CCD-9CA0-A494A6DA936E}"/>
          </ac:cxnSpMkLst>
        </pc:cxnChg>
        <pc:cxnChg chg="add del mod">
          <ac:chgData name="Ragnhild Halvorsrud" userId="917ea340-fd63-490f-a7db-68428d24cf32" providerId="ADAL" clId="{3F26B701-AADC-4668-AAA4-FB7BA2B947B1}" dt="2020-06-19T09:18:41.401" v="5169"/>
          <ac:cxnSpMkLst>
            <pc:docMk/>
            <pc:sldMk cId="2858277977" sldId="523"/>
            <ac:cxnSpMk id="1507" creationId="{ADC0B8D9-1D7D-440C-AD58-E81517734A37}"/>
          </ac:cxnSpMkLst>
        </pc:cxnChg>
        <pc:cxnChg chg="add del mod">
          <ac:chgData name="Ragnhild Halvorsrud" userId="917ea340-fd63-490f-a7db-68428d24cf32" providerId="ADAL" clId="{3F26B701-AADC-4668-AAA4-FB7BA2B947B1}" dt="2020-06-19T09:18:41.401" v="5169"/>
          <ac:cxnSpMkLst>
            <pc:docMk/>
            <pc:sldMk cId="2858277977" sldId="523"/>
            <ac:cxnSpMk id="1508" creationId="{0760BD2B-A29A-4216-9AD7-2098D980775C}"/>
          </ac:cxnSpMkLst>
        </pc:cxnChg>
        <pc:cxnChg chg="add del mod">
          <ac:chgData name="Ragnhild Halvorsrud" userId="917ea340-fd63-490f-a7db-68428d24cf32" providerId="ADAL" clId="{3F26B701-AADC-4668-AAA4-FB7BA2B947B1}" dt="2020-06-19T09:18:41.401" v="5169"/>
          <ac:cxnSpMkLst>
            <pc:docMk/>
            <pc:sldMk cId="2858277977" sldId="523"/>
            <ac:cxnSpMk id="1509" creationId="{09E99882-5637-4A23-95D2-44DAAA81CDDF}"/>
          </ac:cxnSpMkLst>
        </pc:cxnChg>
        <pc:cxnChg chg="add del mod">
          <ac:chgData name="Ragnhild Halvorsrud" userId="917ea340-fd63-490f-a7db-68428d24cf32" providerId="ADAL" clId="{3F26B701-AADC-4668-AAA4-FB7BA2B947B1}" dt="2020-06-19T09:18:41.401" v="5169"/>
          <ac:cxnSpMkLst>
            <pc:docMk/>
            <pc:sldMk cId="2858277977" sldId="523"/>
            <ac:cxnSpMk id="1510" creationId="{85C7B5BC-B03A-45F8-9525-F9F77C49A877}"/>
          </ac:cxnSpMkLst>
        </pc:cxnChg>
        <pc:cxnChg chg="add del mod">
          <ac:chgData name="Ragnhild Halvorsrud" userId="917ea340-fd63-490f-a7db-68428d24cf32" providerId="ADAL" clId="{3F26B701-AADC-4668-AAA4-FB7BA2B947B1}" dt="2020-06-19T09:18:41.401" v="5169"/>
          <ac:cxnSpMkLst>
            <pc:docMk/>
            <pc:sldMk cId="2858277977" sldId="523"/>
            <ac:cxnSpMk id="1511" creationId="{0F61B710-6EB5-4C80-9B25-296C409F686A}"/>
          </ac:cxnSpMkLst>
        </pc:cxnChg>
        <pc:cxnChg chg="add del mod">
          <ac:chgData name="Ragnhild Halvorsrud" userId="917ea340-fd63-490f-a7db-68428d24cf32" providerId="ADAL" clId="{3F26B701-AADC-4668-AAA4-FB7BA2B947B1}" dt="2020-06-19T09:18:41.401" v="5169"/>
          <ac:cxnSpMkLst>
            <pc:docMk/>
            <pc:sldMk cId="2858277977" sldId="523"/>
            <ac:cxnSpMk id="1512" creationId="{6A0E1CE3-F180-46E7-9EC6-851C5AF1AE81}"/>
          </ac:cxnSpMkLst>
        </pc:cxnChg>
        <pc:cxnChg chg="add del mod">
          <ac:chgData name="Ragnhild Halvorsrud" userId="917ea340-fd63-490f-a7db-68428d24cf32" providerId="ADAL" clId="{3F26B701-AADC-4668-AAA4-FB7BA2B947B1}" dt="2020-06-19T09:18:41.401" v="5169"/>
          <ac:cxnSpMkLst>
            <pc:docMk/>
            <pc:sldMk cId="2858277977" sldId="523"/>
            <ac:cxnSpMk id="1513" creationId="{886B94FC-F95C-4013-8818-4C0E306510C6}"/>
          </ac:cxnSpMkLst>
        </pc:cxnChg>
        <pc:cxnChg chg="add del mod">
          <ac:chgData name="Ragnhild Halvorsrud" userId="917ea340-fd63-490f-a7db-68428d24cf32" providerId="ADAL" clId="{3F26B701-AADC-4668-AAA4-FB7BA2B947B1}" dt="2020-06-19T09:18:41.401" v="5169"/>
          <ac:cxnSpMkLst>
            <pc:docMk/>
            <pc:sldMk cId="2858277977" sldId="523"/>
            <ac:cxnSpMk id="1514" creationId="{E261C343-0ABA-420C-8918-FA57F0C94CB0}"/>
          </ac:cxnSpMkLst>
        </pc:cxnChg>
        <pc:cxnChg chg="add del mod">
          <ac:chgData name="Ragnhild Halvorsrud" userId="917ea340-fd63-490f-a7db-68428d24cf32" providerId="ADAL" clId="{3F26B701-AADC-4668-AAA4-FB7BA2B947B1}" dt="2020-06-19T09:18:41.401" v="5169"/>
          <ac:cxnSpMkLst>
            <pc:docMk/>
            <pc:sldMk cId="2858277977" sldId="523"/>
            <ac:cxnSpMk id="1515" creationId="{FB0A3DCF-A7AD-4FF1-9FCB-77DBCB20AFE7}"/>
          </ac:cxnSpMkLst>
        </pc:cxnChg>
        <pc:cxnChg chg="mod">
          <ac:chgData name="Ragnhild Halvorsrud" userId="917ea340-fd63-490f-a7db-68428d24cf32" providerId="ADAL" clId="{3F26B701-AADC-4668-AAA4-FB7BA2B947B1}" dt="2020-06-19T09:18:50.191" v="5170"/>
          <ac:cxnSpMkLst>
            <pc:docMk/>
            <pc:sldMk cId="2858277977" sldId="523"/>
            <ac:cxnSpMk id="1521" creationId="{1D03598A-ED26-4F21-97D4-762C75248C23}"/>
          </ac:cxnSpMkLst>
        </pc:cxnChg>
        <pc:cxnChg chg="mod">
          <ac:chgData name="Ragnhild Halvorsrud" userId="917ea340-fd63-490f-a7db-68428d24cf32" providerId="ADAL" clId="{3F26B701-AADC-4668-AAA4-FB7BA2B947B1}" dt="2020-06-19T09:18:50.191" v="5170"/>
          <ac:cxnSpMkLst>
            <pc:docMk/>
            <pc:sldMk cId="2858277977" sldId="523"/>
            <ac:cxnSpMk id="1528" creationId="{94375CEB-5873-4BDB-8BC3-04511457B735}"/>
          </ac:cxnSpMkLst>
        </pc:cxnChg>
        <pc:cxnChg chg="mod">
          <ac:chgData name="Ragnhild Halvorsrud" userId="917ea340-fd63-490f-a7db-68428d24cf32" providerId="ADAL" clId="{3F26B701-AADC-4668-AAA4-FB7BA2B947B1}" dt="2020-06-19T09:18:50.191" v="5170"/>
          <ac:cxnSpMkLst>
            <pc:docMk/>
            <pc:sldMk cId="2858277977" sldId="523"/>
            <ac:cxnSpMk id="1535" creationId="{A9827848-50B9-4B51-8C3E-66C70A6550B7}"/>
          </ac:cxnSpMkLst>
        </pc:cxnChg>
        <pc:cxnChg chg="mod">
          <ac:chgData name="Ragnhild Halvorsrud" userId="917ea340-fd63-490f-a7db-68428d24cf32" providerId="ADAL" clId="{3F26B701-AADC-4668-AAA4-FB7BA2B947B1}" dt="2020-06-19T09:18:50.191" v="5170"/>
          <ac:cxnSpMkLst>
            <pc:docMk/>
            <pc:sldMk cId="2858277977" sldId="523"/>
            <ac:cxnSpMk id="1542" creationId="{B5C56160-D3DC-403A-AF0D-69C6E0A52F00}"/>
          </ac:cxnSpMkLst>
        </pc:cxnChg>
        <pc:cxnChg chg="mod">
          <ac:chgData name="Ragnhild Halvorsrud" userId="917ea340-fd63-490f-a7db-68428d24cf32" providerId="ADAL" clId="{3F26B701-AADC-4668-AAA4-FB7BA2B947B1}" dt="2020-06-19T09:18:50.191" v="5170"/>
          <ac:cxnSpMkLst>
            <pc:docMk/>
            <pc:sldMk cId="2858277977" sldId="523"/>
            <ac:cxnSpMk id="1549" creationId="{BBA751E2-F274-4479-B0B6-CE04818BDEC0}"/>
          </ac:cxnSpMkLst>
        </pc:cxnChg>
        <pc:cxnChg chg="mod">
          <ac:chgData name="Ragnhild Halvorsrud" userId="917ea340-fd63-490f-a7db-68428d24cf32" providerId="ADAL" clId="{3F26B701-AADC-4668-AAA4-FB7BA2B947B1}" dt="2020-06-19T09:18:50.191" v="5170"/>
          <ac:cxnSpMkLst>
            <pc:docMk/>
            <pc:sldMk cId="2858277977" sldId="523"/>
            <ac:cxnSpMk id="1561" creationId="{8D79790C-758B-495F-B296-08A6FEDF861C}"/>
          </ac:cxnSpMkLst>
        </pc:cxnChg>
        <pc:cxnChg chg="mod">
          <ac:chgData name="Ragnhild Halvorsrud" userId="917ea340-fd63-490f-a7db-68428d24cf32" providerId="ADAL" clId="{3F26B701-AADC-4668-AAA4-FB7BA2B947B1}" dt="2020-06-19T09:18:50.191" v="5170"/>
          <ac:cxnSpMkLst>
            <pc:docMk/>
            <pc:sldMk cId="2858277977" sldId="523"/>
            <ac:cxnSpMk id="1562" creationId="{1AC216E0-52FF-434C-8966-5F04D5EB6CB7}"/>
          </ac:cxnSpMkLst>
        </pc:cxnChg>
        <pc:cxnChg chg="mod">
          <ac:chgData name="Ragnhild Halvorsrud" userId="917ea340-fd63-490f-a7db-68428d24cf32" providerId="ADAL" clId="{3F26B701-AADC-4668-AAA4-FB7BA2B947B1}" dt="2020-06-19T09:18:50.191" v="5170"/>
          <ac:cxnSpMkLst>
            <pc:docMk/>
            <pc:sldMk cId="2858277977" sldId="523"/>
            <ac:cxnSpMk id="1563" creationId="{4ED9591D-B46F-4007-9881-77ED191FA5F5}"/>
          </ac:cxnSpMkLst>
        </pc:cxnChg>
        <pc:cxnChg chg="mod">
          <ac:chgData name="Ragnhild Halvorsrud" userId="917ea340-fd63-490f-a7db-68428d24cf32" providerId="ADAL" clId="{3F26B701-AADC-4668-AAA4-FB7BA2B947B1}" dt="2020-06-19T09:18:50.191" v="5170"/>
          <ac:cxnSpMkLst>
            <pc:docMk/>
            <pc:sldMk cId="2858277977" sldId="523"/>
            <ac:cxnSpMk id="1564" creationId="{81DC899D-9420-427C-8FAA-CC242FD63208}"/>
          </ac:cxnSpMkLst>
        </pc:cxnChg>
        <pc:cxnChg chg="mod">
          <ac:chgData name="Ragnhild Halvorsrud" userId="917ea340-fd63-490f-a7db-68428d24cf32" providerId="ADAL" clId="{3F26B701-AADC-4668-AAA4-FB7BA2B947B1}" dt="2020-06-19T09:18:50.191" v="5170"/>
          <ac:cxnSpMkLst>
            <pc:docMk/>
            <pc:sldMk cId="2858277977" sldId="523"/>
            <ac:cxnSpMk id="1565" creationId="{5CBF19FA-5C52-45DA-8201-02EC15AA9914}"/>
          </ac:cxnSpMkLst>
        </pc:cxnChg>
        <pc:cxnChg chg="mod">
          <ac:chgData name="Ragnhild Halvorsrud" userId="917ea340-fd63-490f-a7db-68428d24cf32" providerId="ADAL" clId="{3F26B701-AADC-4668-AAA4-FB7BA2B947B1}" dt="2020-06-19T09:18:50.191" v="5170"/>
          <ac:cxnSpMkLst>
            <pc:docMk/>
            <pc:sldMk cId="2858277977" sldId="523"/>
            <ac:cxnSpMk id="1566" creationId="{D8D7DD02-B360-4917-AD1E-ADF49ED7D8C1}"/>
          </ac:cxnSpMkLst>
        </pc:cxnChg>
        <pc:cxnChg chg="mod">
          <ac:chgData name="Ragnhild Halvorsrud" userId="917ea340-fd63-490f-a7db-68428d24cf32" providerId="ADAL" clId="{3F26B701-AADC-4668-AAA4-FB7BA2B947B1}" dt="2020-06-19T09:18:50.191" v="5170"/>
          <ac:cxnSpMkLst>
            <pc:docMk/>
            <pc:sldMk cId="2858277977" sldId="523"/>
            <ac:cxnSpMk id="1567" creationId="{A2774AAE-DECD-4A48-8151-884EF45D6B73}"/>
          </ac:cxnSpMkLst>
        </pc:cxnChg>
        <pc:cxnChg chg="mod">
          <ac:chgData name="Ragnhild Halvorsrud" userId="917ea340-fd63-490f-a7db-68428d24cf32" providerId="ADAL" clId="{3F26B701-AADC-4668-AAA4-FB7BA2B947B1}" dt="2020-06-19T09:18:50.191" v="5170"/>
          <ac:cxnSpMkLst>
            <pc:docMk/>
            <pc:sldMk cId="2858277977" sldId="523"/>
            <ac:cxnSpMk id="1568" creationId="{74DBAAB9-AA38-4392-87AB-DDBB5B8B8821}"/>
          </ac:cxnSpMkLst>
        </pc:cxnChg>
        <pc:cxnChg chg="mod">
          <ac:chgData name="Ragnhild Halvorsrud" userId="917ea340-fd63-490f-a7db-68428d24cf32" providerId="ADAL" clId="{3F26B701-AADC-4668-AAA4-FB7BA2B947B1}" dt="2020-06-19T09:18:50.191" v="5170"/>
          <ac:cxnSpMkLst>
            <pc:docMk/>
            <pc:sldMk cId="2858277977" sldId="523"/>
            <ac:cxnSpMk id="1571" creationId="{AD2B97E0-3C4C-4362-A25A-B22769BA644F}"/>
          </ac:cxnSpMkLst>
        </pc:cxnChg>
        <pc:cxnChg chg="mod">
          <ac:chgData name="Ragnhild Halvorsrud" userId="917ea340-fd63-490f-a7db-68428d24cf32" providerId="ADAL" clId="{3F26B701-AADC-4668-AAA4-FB7BA2B947B1}" dt="2020-06-19T09:18:50.191" v="5170"/>
          <ac:cxnSpMkLst>
            <pc:docMk/>
            <pc:sldMk cId="2858277977" sldId="523"/>
            <ac:cxnSpMk id="1577" creationId="{28EB7286-FBF9-45B5-B0A4-40303FE75BE9}"/>
          </ac:cxnSpMkLst>
        </pc:cxnChg>
        <pc:cxnChg chg="mod">
          <ac:chgData name="Ragnhild Halvorsrud" userId="917ea340-fd63-490f-a7db-68428d24cf32" providerId="ADAL" clId="{3F26B701-AADC-4668-AAA4-FB7BA2B947B1}" dt="2020-06-19T09:18:50.191" v="5170"/>
          <ac:cxnSpMkLst>
            <pc:docMk/>
            <pc:sldMk cId="2858277977" sldId="523"/>
            <ac:cxnSpMk id="1583" creationId="{88F1299A-3B08-497D-91C4-09A3256393B6}"/>
          </ac:cxnSpMkLst>
        </pc:cxnChg>
        <pc:cxnChg chg="mod">
          <ac:chgData name="Ragnhild Halvorsrud" userId="917ea340-fd63-490f-a7db-68428d24cf32" providerId="ADAL" clId="{3F26B701-AADC-4668-AAA4-FB7BA2B947B1}" dt="2020-06-19T09:18:50.191" v="5170"/>
          <ac:cxnSpMkLst>
            <pc:docMk/>
            <pc:sldMk cId="2858277977" sldId="523"/>
            <ac:cxnSpMk id="1589" creationId="{E3951983-1D7E-40E0-BFF0-604E0DB9C93A}"/>
          </ac:cxnSpMkLst>
        </pc:cxnChg>
        <pc:cxnChg chg="mod">
          <ac:chgData name="Ragnhild Halvorsrud" userId="917ea340-fd63-490f-a7db-68428d24cf32" providerId="ADAL" clId="{3F26B701-AADC-4668-AAA4-FB7BA2B947B1}" dt="2020-06-19T09:18:50.191" v="5170"/>
          <ac:cxnSpMkLst>
            <pc:docMk/>
            <pc:sldMk cId="2858277977" sldId="523"/>
            <ac:cxnSpMk id="1599" creationId="{E4E77882-19D1-45B9-B2D9-225214B770AC}"/>
          </ac:cxnSpMkLst>
        </pc:cxnChg>
        <pc:cxnChg chg="mod">
          <ac:chgData name="Ragnhild Halvorsrud" userId="917ea340-fd63-490f-a7db-68428d24cf32" providerId="ADAL" clId="{3F26B701-AADC-4668-AAA4-FB7BA2B947B1}" dt="2020-06-19T09:18:50.191" v="5170"/>
          <ac:cxnSpMkLst>
            <pc:docMk/>
            <pc:sldMk cId="2858277977" sldId="523"/>
            <ac:cxnSpMk id="1600" creationId="{A367F14A-89F9-40A9-ADE5-DAC448418B32}"/>
          </ac:cxnSpMkLst>
        </pc:cxnChg>
        <pc:cxnChg chg="mod">
          <ac:chgData name="Ragnhild Halvorsrud" userId="917ea340-fd63-490f-a7db-68428d24cf32" providerId="ADAL" clId="{3F26B701-AADC-4668-AAA4-FB7BA2B947B1}" dt="2020-06-19T09:18:50.191" v="5170"/>
          <ac:cxnSpMkLst>
            <pc:docMk/>
            <pc:sldMk cId="2858277977" sldId="523"/>
            <ac:cxnSpMk id="1601" creationId="{B34A96BF-14D8-4EBC-A483-D8956CBC64D1}"/>
          </ac:cxnSpMkLst>
        </pc:cxnChg>
        <pc:cxnChg chg="mod">
          <ac:chgData name="Ragnhild Halvorsrud" userId="917ea340-fd63-490f-a7db-68428d24cf32" providerId="ADAL" clId="{3F26B701-AADC-4668-AAA4-FB7BA2B947B1}" dt="2020-06-19T09:18:50.191" v="5170"/>
          <ac:cxnSpMkLst>
            <pc:docMk/>
            <pc:sldMk cId="2858277977" sldId="523"/>
            <ac:cxnSpMk id="1602" creationId="{386A9CE8-0ECE-4500-8CF6-4F65401D0BD1}"/>
          </ac:cxnSpMkLst>
        </pc:cxnChg>
        <pc:cxnChg chg="mod">
          <ac:chgData name="Ragnhild Halvorsrud" userId="917ea340-fd63-490f-a7db-68428d24cf32" providerId="ADAL" clId="{3F26B701-AADC-4668-AAA4-FB7BA2B947B1}" dt="2020-06-19T09:18:50.191" v="5170"/>
          <ac:cxnSpMkLst>
            <pc:docMk/>
            <pc:sldMk cId="2858277977" sldId="523"/>
            <ac:cxnSpMk id="1603" creationId="{D96B504D-8C62-4EF5-8DEC-F6B6B31CE792}"/>
          </ac:cxnSpMkLst>
        </pc:cxnChg>
        <pc:cxnChg chg="mod">
          <ac:chgData name="Ragnhild Halvorsrud" userId="917ea340-fd63-490f-a7db-68428d24cf32" providerId="ADAL" clId="{3F26B701-AADC-4668-AAA4-FB7BA2B947B1}" dt="2020-06-19T09:18:50.191" v="5170"/>
          <ac:cxnSpMkLst>
            <pc:docMk/>
            <pc:sldMk cId="2858277977" sldId="523"/>
            <ac:cxnSpMk id="1604" creationId="{39BA0101-160C-40CB-A6DF-43C3802615B5}"/>
          </ac:cxnSpMkLst>
        </pc:cxnChg>
        <pc:cxnChg chg="mod">
          <ac:chgData name="Ragnhild Halvorsrud" userId="917ea340-fd63-490f-a7db-68428d24cf32" providerId="ADAL" clId="{3F26B701-AADC-4668-AAA4-FB7BA2B947B1}" dt="2020-06-19T09:18:50.191" v="5170"/>
          <ac:cxnSpMkLst>
            <pc:docMk/>
            <pc:sldMk cId="2858277977" sldId="523"/>
            <ac:cxnSpMk id="1605" creationId="{664E9D34-4236-4950-A715-3D8A2CF795DC}"/>
          </ac:cxnSpMkLst>
        </pc:cxnChg>
        <pc:cxnChg chg="mod">
          <ac:chgData name="Ragnhild Halvorsrud" userId="917ea340-fd63-490f-a7db-68428d24cf32" providerId="ADAL" clId="{3F26B701-AADC-4668-AAA4-FB7BA2B947B1}" dt="2020-06-19T09:18:50.191" v="5170"/>
          <ac:cxnSpMkLst>
            <pc:docMk/>
            <pc:sldMk cId="2858277977" sldId="523"/>
            <ac:cxnSpMk id="1607" creationId="{59FE22B7-B5D6-4636-B60F-B8E497A9109D}"/>
          </ac:cxnSpMkLst>
        </pc:cxnChg>
        <pc:cxnChg chg="mod">
          <ac:chgData name="Ragnhild Halvorsrud" userId="917ea340-fd63-490f-a7db-68428d24cf32" providerId="ADAL" clId="{3F26B701-AADC-4668-AAA4-FB7BA2B947B1}" dt="2020-06-19T09:18:50.191" v="5170"/>
          <ac:cxnSpMkLst>
            <pc:docMk/>
            <pc:sldMk cId="2858277977" sldId="523"/>
            <ac:cxnSpMk id="1609" creationId="{841A962E-ADAE-4556-B13F-310B8A8FF4B5}"/>
          </ac:cxnSpMkLst>
        </pc:cxnChg>
        <pc:cxnChg chg="mod">
          <ac:chgData name="Ragnhild Halvorsrud" userId="917ea340-fd63-490f-a7db-68428d24cf32" providerId="ADAL" clId="{3F26B701-AADC-4668-AAA4-FB7BA2B947B1}" dt="2020-06-19T09:18:50.191" v="5170"/>
          <ac:cxnSpMkLst>
            <pc:docMk/>
            <pc:sldMk cId="2858277977" sldId="523"/>
            <ac:cxnSpMk id="1610" creationId="{6ACBBF7B-6B84-4C9E-8DDF-DE1B5B3BDAE2}"/>
          </ac:cxnSpMkLst>
        </pc:cxnChg>
        <pc:cxnChg chg="mod">
          <ac:chgData name="Ragnhild Halvorsrud" userId="917ea340-fd63-490f-a7db-68428d24cf32" providerId="ADAL" clId="{3F26B701-AADC-4668-AAA4-FB7BA2B947B1}" dt="2020-06-19T09:18:50.191" v="5170"/>
          <ac:cxnSpMkLst>
            <pc:docMk/>
            <pc:sldMk cId="2858277977" sldId="523"/>
            <ac:cxnSpMk id="1613" creationId="{3A7D8904-9472-494B-B3A2-4823E520E9D4}"/>
          </ac:cxnSpMkLst>
        </pc:cxnChg>
        <pc:cxnChg chg="mod">
          <ac:chgData name="Ragnhild Halvorsrud" userId="917ea340-fd63-490f-a7db-68428d24cf32" providerId="ADAL" clId="{3F26B701-AADC-4668-AAA4-FB7BA2B947B1}" dt="2020-06-19T09:18:50.191" v="5170"/>
          <ac:cxnSpMkLst>
            <pc:docMk/>
            <pc:sldMk cId="2858277977" sldId="523"/>
            <ac:cxnSpMk id="1614" creationId="{F7C7A973-2C7C-4CE2-BDE0-432C3E5958B6}"/>
          </ac:cxnSpMkLst>
        </pc:cxnChg>
        <pc:cxnChg chg="mod">
          <ac:chgData name="Ragnhild Halvorsrud" userId="917ea340-fd63-490f-a7db-68428d24cf32" providerId="ADAL" clId="{3F26B701-AADC-4668-AAA4-FB7BA2B947B1}" dt="2020-06-19T09:18:50.191" v="5170"/>
          <ac:cxnSpMkLst>
            <pc:docMk/>
            <pc:sldMk cId="2858277977" sldId="523"/>
            <ac:cxnSpMk id="1617" creationId="{54AD53D9-2611-401A-850B-C4E88888EB23}"/>
          </ac:cxnSpMkLst>
        </pc:cxnChg>
        <pc:cxnChg chg="mod">
          <ac:chgData name="Ragnhild Halvorsrud" userId="917ea340-fd63-490f-a7db-68428d24cf32" providerId="ADAL" clId="{3F26B701-AADC-4668-AAA4-FB7BA2B947B1}" dt="2020-06-19T09:18:50.191" v="5170"/>
          <ac:cxnSpMkLst>
            <pc:docMk/>
            <pc:sldMk cId="2858277977" sldId="523"/>
            <ac:cxnSpMk id="1619" creationId="{9A86EC1A-1BBF-4BD7-B816-7E7747F456D0}"/>
          </ac:cxnSpMkLst>
        </pc:cxnChg>
        <pc:cxnChg chg="mod">
          <ac:chgData name="Ragnhild Halvorsrud" userId="917ea340-fd63-490f-a7db-68428d24cf32" providerId="ADAL" clId="{3F26B701-AADC-4668-AAA4-FB7BA2B947B1}" dt="2020-06-19T09:18:50.191" v="5170"/>
          <ac:cxnSpMkLst>
            <pc:docMk/>
            <pc:sldMk cId="2858277977" sldId="523"/>
            <ac:cxnSpMk id="1620" creationId="{0C0A71C4-43D5-4850-897F-8FC26BEB49E7}"/>
          </ac:cxnSpMkLst>
        </pc:cxnChg>
        <pc:cxnChg chg="mod">
          <ac:chgData name="Ragnhild Halvorsrud" userId="917ea340-fd63-490f-a7db-68428d24cf32" providerId="ADAL" clId="{3F26B701-AADC-4668-AAA4-FB7BA2B947B1}" dt="2020-06-19T09:18:50.191" v="5170"/>
          <ac:cxnSpMkLst>
            <pc:docMk/>
            <pc:sldMk cId="2858277977" sldId="523"/>
            <ac:cxnSpMk id="1625" creationId="{F7DE62A4-B83E-4165-AE5D-1A140DF87CE9}"/>
          </ac:cxnSpMkLst>
        </pc:cxnChg>
        <pc:cxnChg chg="mod">
          <ac:chgData name="Ragnhild Halvorsrud" userId="917ea340-fd63-490f-a7db-68428d24cf32" providerId="ADAL" clId="{3F26B701-AADC-4668-AAA4-FB7BA2B947B1}" dt="2020-06-19T09:18:50.191" v="5170"/>
          <ac:cxnSpMkLst>
            <pc:docMk/>
            <pc:sldMk cId="2858277977" sldId="523"/>
            <ac:cxnSpMk id="1626" creationId="{1C5912F2-4BA9-45A9-9196-5F75DF906992}"/>
          </ac:cxnSpMkLst>
        </pc:cxnChg>
        <pc:cxnChg chg="mod">
          <ac:chgData name="Ragnhild Halvorsrud" userId="917ea340-fd63-490f-a7db-68428d24cf32" providerId="ADAL" clId="{3F26B701-AADC-4668-AAA4-FB7BA2B947B1}" dt="2020-06-19T09:18:50.191" v="5170"/>
          <ac:cxnSpMkLst>
            <pc:docMk/>
            <pc:sldMk cId="2858277977" sldId="523"/>
            <ac:cxnSpMk id="1627" creationId="{F159716F-61F0-4666-A7FC-A2725ECB2D0C}"/>
          </ac:cxnSpMkLst>
        </pc:cxnChg>
        <pc:cxnChg chg="mod">
          <ac:chgData name="Ragnhild Halvorsrud" userId="917ea340-fd63-490f-a7db-68428d24cf32" providerId="ADAL" clId="{3F26B701-AADC-4668-AAA4-FB7BA2B947B1}" dt="2020-06-19T09:18:50.191" v="5170"/>
          <ac:cxnSpMkLst>
            <pc:docMk/>
            <pc:sldMk cId="2858277977" sldId="523"/>
            <ac:cxnSpMk id="1628" creationId="{94A678ED-1BAF-4057-A29E-FC2B5433C801}"/>
          </ac:cxnSpMkLst>
        </pc:cxnChg>
        <pc:cxnChg chg="mod">
          <ac:chgData name="Ragnhild Halvorsrud" userId="917ea340-fd63-490f-a7db-68428d24cf32" providerId="ADAL" clId="{3F26B701-AADC-4668-AAA4-FB7BA2B947B1}" dt="2020-06-19T09:18:50.191" v="5170"/>
          <ac:cxnSpMkLst>
            <pc:docMk/>
            <pc:sldMk cId="2858277977" sldId="523"/>
            <ac:cxnSpMk id="1630" creationId="{03D0D31A-4E7F-44BC-B824-B62852440128}"/>
          </ac:cxnSpMkLst>
        </pc:cxnChg>
        <pc:cxnChg chg="mod">
          <ac:chgData name="Ragnhild Halvorsrud" userId="917ea340-fd63-490f-a7db-68428d24cf32" providerId="ADAL" clId="{3F26B701-AADC-4668-AAA4-FB7BA2B947B1}" dt="2020-06-19T09:18:50.191" v="5170"/>
          <ac:cxnSpMkLst>
            <pc:docMk/>
            <pc:sldMk cId="2858277977" sldId="523"/>
            <ac:cxnSpMk id="1632" creationId="{3A573F97-4E7C-4004-BF03-882D15A347DF}"/>
          </ac:cxnSpMkLst>
        </pc:cxnChg>
        <pc:cxnChg chg="mod">
          <ac:chgData name="Ragnhild Halvorsrud" userId="917ea340-fd63-490f-a7db-68428d24cf32" providerId="ADAL" clId="{3F26B701-AADC-4668-AAA4-FB7BA2B947B1}" dt="2020-06-19T09:18:50.191" v="5170"/>
          <ac:cxnSpMkLst>
            <pc:docMk/>
            <pc:sldMk cId="2858277977" sldId="523"/>
            <ac:cxnSpMk id="1633" creationId="{B80428FB-0A0F-4905-A2BD-C2C19DDDFA3A}"/>
          </ac:cxnSpMkLst>
        </pc:cxnChg>
        <pc:cxnChg chg="mod">
          <ac:chgData name="Ragnhild Halvorsrud" userId="917ea340-fd63-490f-a7db-68428d24cf32" providerId="ADAL" clId="{3F26B701-AADC-4668-AAA4-FB7BA2B947B1}" dt="2020-06-19T09:18:50.191" v="5170"/>
          <ac:cxnSpMkLst>
            <pc:docMk/>
            <pc:sldMk cId="2858277977" sldId="523"/>
            <ac:cxnSpMk id="1637" creationId="{3B797A2E-FFF5-473B-AB04-2DD55A5213B6}"/>
          </ac:cxnSpMkLst>
        </pc:cxnChg>
        <pc:cxnChg chg="mod">
          <ac:chgData name="Ragnhild Halvorsrud" userId="917ea340-fd63-490f-a7db-68428d24cf32" providerId="ADAL" clId="{3F26B701-AADC-4668-AAA4-FB7BA2B947B1}" dt="2020-06-19T09:18:50.191" v="5170"/>
          <ac:cxnSpMkLst>
            <pc:docMk/>
            <pc:sldMk cId="2858277977" sldId="523"/>
            <ac:cxnSpMk id="1641" creationId="{C9069953-2149-498E-9CBE-2BB351EA485F}"/>
          </ac:cxnSpMkLst>
        </pc:cxnChg>
        <pc:cxnChg chg="mod">
          <ac:chgData name="Ragnhild Halvorsrud" userId="917ea340-fd63-490f-a7db-68428d24cf32" providerId="ADAL" clId="{3F26B701-AADC-4668-AAA4-FB7BA2B947B1}" dt="2020-06-19T09:18:50.191" v="5170"/>
          <ac:cxnSpMkLst>
            <pc:docMk/>
            <pc:sldMk cId="2858277977" sldId="523"/>
            <ac:cxnSpMk id="1642" creationId="{225201A7-A8C6-4AD2-B177-3DC768ADB3DB}"/>
          </ac:cxnSpMkLst>
        </pc:cxnChg>
        <pc:cxnChg chg="mod">
          <ac:chgData name="Ragnhild Halvorsrud" userId="917ea340-fd63-490f-a7db-68428d24cf32" providerId="ADAL" clId="{3F26B701-AADC-4668-AAA4-FB7BA2B947B1}" dt="2020-06-19T09:18:50.191" v="5170"/>
          <ac:cxnSpMkLst>
            <pc:docMk/>
            <pc:sldMk cId="2858277977" sldId="523"/>
            <ac:cxnSpMk id="1643" creationId="{34036EF5-32CD-4C73-9CD6-26A71838004D}"/>
          </ac:cxnSpMkLst>
        </pc:cxnChg>
        <pc:cxnChg chg="mod">
          <ac:chgData name="Ragnhild Halvorsrud" userId="917ea340-fd63-490f-a7db-68428d24cf32" providerId="ADAL" clId="{3F26B701-AADC-4668-AAA4-FB7BA2B947B1}" dt="2020-06-19T09:18:50.191" v="5170"/>
          <ac:cxnSpMkLst>
            <pc:docMk/>
            <pc:sldMk cId="2858277977" sldId="523"/>
            <ac:cxnSpMk id="1646" creationId="{724525BD-A161-4552-9D54-49CC47CFEBE3}"/>
          </ac:cxnSpMkLst>
        </pc:cxnChg>
        <pc:cxnChg chg="mod">
          <ac:chgData name="Ragnhild Halvorsrud" userId="917ea340-fd63-490f-a7db-68428d24cf32" providerId="ADAL" clId="{3F26B701-AADC-4668-AAA4-FB7BA2B947B1}" dt="2020-06-19T09:18:50.191" v="5170"/>
          <ac:cxnSpMkLst>
            <pc:docMk/>
            <pc:sldMk cId="2858277977" sldId="523"/>
            <ac:cxnSpMk id="1647" creationId="{B9229364-06C5-431A-873C-741A1D1F93AA}"/>
          </ac:cxnSpMkLst>
        </pc:cxnChg>
        <pc:cxnChg chg="mod">
          <ac:chgData name="Ragnhild Halvorsrud" userId="917ea340-fd63-490f-a7db-68428d24cf32" providerId="ADAL" clId="{3F26B701-AADC-4668-AAA4-FB7BA2B947B1}" dt="2020-06-19T09:18:50.191" v="5170"/>
          <ac:cxnSpMkLst>
            <pc:docMk/>
            <pc:sldMk cId="2858277977" sldId="523"/>
            <ac:cxnSpMk id="1648" creationId="{73C0E325-2111-4AB7-B076-8695DC873F91}"/>
          </ac:cxnSpMkLst>
        </pc:cxnChg>
        <pc:cxnChg chg="mod">
          <ac:chgData name="Ragnhild Halvorsrud" userId="917ea340-fd63-490f-a7db-68428d24cf32" providerId="ADAL" clId="{3F26B701-AADC-4668-AAA4-FB7BA2B947B1}" dt="2020-06-19T09:18:50.191" v="5170"/>
          <ac:cxnSpMkLst>
            <pc:docMk/>
            <pc:sldMk cId="2858277977" sldId="523"/>
            <ac:cxnSpMk id="1650" creationId="{EE01FA1E-EA22-4EB2-8655-D7F3621438D9}"/>
          </ac:cxnSpMkLst>
        </pc:cxnChg>
        <pc:cxnChg chg="mod">
          <ac:chgData name="Ragnhild Halvorsrud" userId="917ea340-fd63-490f-a7db-68428d24cf32" providerId="ADAL" clId="{3F26B701-AADC-4668-AAA4-FB7BA2B947B1}" dt="2020-06-19T09:18:50.191" v="5170"/>
          <ac:cxnSpMkLst>
            <pc:docMk/>
            <pc:sldMk cId="2858277977" sldId="523"/>
            <ac:cxnSpMk id="1651" creationId="{1142DCCC-C837-42EE-841C-CF30677B4791}"/>
          </ac:cxnSpMkLst>
        </pc:cxnChg>
        <pc:cxnChg chg="mod">
          <ac:chgData name="Ragnhild Halvorsrud" userId="917ea340-fd63-490f-a7db-68428d24cf32" providerId="ADAL" clId="{3F26B701-AADC-4668-AAA4-FB7BA2B947B1}" dt="2020-06-19T09:18:50.191" v="5170"/>
          <ac:cxnSpMkLst>
            <pc:docMk/>
            <pc:sldMk cId="2858277977" sldId="523"/>
            <ac:cxnSpMk id="1653" creationId="{2E01144F-5718-4DB7-ACB2-7D4E334E8F73}"/>
          </ac:cxnSpMkLst>
        </pc:cxnChg>
        <pc:cxnChg chg="mod">
          <ac:chgData name="Ragnhild Halvorsrud" userId="917ea340-fd63-490f-a7db-68428d24cf32" providerId="ADAL" clId="{3F26B701-AADC-4668-AAA4-FB7BA2B947B1}" dt="2020-06-19T09:18:50.191" v="5170"/>
          <ac:cxnSpMkLst>
            <pc:docMk/>
            <pc:sldMk cId="2858277977" sldId="523"/>
            <ac:cxnSpMk id="1657" creationId="{6D6E06CD-6FAE-4C00-9D76-ABEF1E1912FA}"/>
          </ac:cxnSpMkLst>
        </pc:cxnChg>
        <pc:cxnChg chg="mod">
          <ac:chgData name="Ragnhild Halvorsrud" userId="917ea340-fd63-490f-a7db-68428d24cf32" providerId="ADAL" clId="{3F26B701-AADC-4668-AAA4-FB7BA2B947B1}" dt="2020-06-19T09:18:50.191" v="5170"/>
          <ac:cxnSpMkLst>
            <pc:docMk/>
            <pc:sldMk cId="2858277977" sldId="523"/>
            <ac:cxnSpMk id="1658" creationId="{2B328B94-48DC-4390-B256-9800CBF55635}"/>
          </ac:cxnSpMkLst>
        </pc:cxnChg>
        <pc:cxnChg chg="mod">
          <ac:chgData name="Ragnhild Halvorsrud" userId="917ea340-fd63-490f-a7db-68428d24cf32" providerId="ADAL" clId="{3F26B701-AADC-4668-AAA4-FB7BA2B947B1}" dt="2020-06-19T09:18:50.191" v="5170"/>
          <ac:cxnSpMkLst>
            <pc:docMk/>
            <pc:sldMk cId="2858277977" sldId="523"/>
            <ac:cxnSpMk id="1660" creationId="{47CCE8E9-1028-487E-B2DC-211782008A65}"/>
          </ac:cxnSpMkLst>
        </pc:cxnChg>
        <pc:cxnChg chg="mod">
          <ac:chgData name="Ragnhild Halvorsrud" userId="917ea340-fd63-490f-a7db-68428d24cf32" providerId="ADAL" clId="{3F26B701-AADC-4668-AAA4-FB7BA2B947B1}" dt="2020-06-19T09:18:50.191" v="5170"/>
          <ac:cxnSpMkLst>
            <pc:docMk/>
            <pc:sldMk cId="2858277977" sldId="523"/>
            <ac:cxnSpMk id="1662" creationId="{B5D4AC9D-3ABF-4287-A24F-79859BF61010}"/>
          </ac:cxnSpMkLst>
        </pc:cxnChg>
        <pc:cxnChg chg="mod">
          <ac:chgData name="Ragnhild Halvorsrud" userId="917ea340-fd63-490f-a7db-68428d24cf32" providerId="ADAL" clId="{3F26B701-AADC-4668-AAA4-FB7BA2B947B1}" dt="2020-06-19T09:18:50.191" v="5170"/>
          <ac:cxnSpMkLst>
            <pc:docMk/>
            <pc:sldMk cId="2858277977" sldId="523"/>
            <ac:cxnSpMk id="1666" creationId="{5B2E3975-B121-4D86-A3FC-6F14C5216CB7}"/>
          </ac:cxnSpMkLst>
        </pc:cxnChg>
        <pc:cxnChg chg="mod">
          <ac:chgData name="Ragnhild Halvorsrud" userId="917ea340-fd63-490f-a7db-68428d24cf32" providerId="ADAL" clId="{3F26B701-AADC-4668-AAA4-FB7BA2B947B1}" dt="2020-06-19T09:18:50.191" v="5170"/>
          <ac:cxnSpMkLst>
            <pc:docMk/>
            <pc:sldMk cId="2858277977" sldId="523"/>
            <ac:cxnSpMk id="1668" creationId="{CD0F14D1-7DDE-44B9-9274-CE42FFF9C607}"/>
          </ac:cxnSpMkLst>
        </pc:cxnChg>
        <pc:cxnChg chg="mod">
          <ac:chgData name="Ragnhild Halvorsrud" userId="917ea340-fd63-490f-a7db-68428d24cf32" providerId="ADAL" clId="{3F26B701-AADC-4668-AAA4-FB7BA2B947B1}" dt="2020-06-19T09:18:50.191" v="5170"/>
          <ac:cxnSpMkLst>
            <pc:docMk/>
            <pc:sldMk cId="2858277977" sldId="523"/>
            <ac:cxnSpMk id="1669" creationId="{421A43C0-F9D1-4934-9667-4831C4D6455E}"/>
          </ac:cxnSpMkLst>
        </pc:cxnChg>
        <pc:cxnChg chg="mod">
          <ac:chgData name="Ragnhild Halvorsrud" userId="917ea340-fd63-490f-a7db-68428d24cf32" providerId="ADAL" clId="{3F26B701-AADC-4668-AAA4-FB7BA2B947B1}" dt="2020-06-19T09:18:50.191" v="5170"/>
          <ac:cxnSpMkLst>
            <pc:docMk/>
            <pc:sldMk cId="2858277977" sldId="523"/>
            <ac:cxnSpMk id="1670" creationId="{8EF1F549-E903-4348-913C-0AED5BBBF32C}"/>
          </ac:cxnSpMkLst>
        </pc:cxnChg>
        <pc:cxnChg chg="mod">
          <ac:chgData name="Ragnhild Halvorsrud" userId="917ea340-fd63-490f-a7db-68428d24cf32" providerId="ADAL" clId="{3F26B701-AADC-4668-AAA4-FB7BA2B947B1}" dt="2020-06-19T09:18:50.191" v="5170"/>
          <ac:cxnSpMkLst>
            <pc:docMk/>
            <pc:sldMk cId="2858277977" sldId="523"/>
            <ac:cxnSpMk id="1673" creationId="{6CC99E66-3DD1-4C2C-8749-F86B5A9B8E63}"/>
          </ac:cxnSpMkLst>
        </pc:cxnChg>
        <pc:cxnChg chg="mod">
          <ac:chgData name="Ragnhild Halvorsrud" userId="917ea340-fd63-490f-a7db-68428d24cf32" providerId="ADAL" clId="{3F26B701-AADC-4668-AAA4-FB7BA2B947B1}" dt="2020-06-19T09:18:50.191" v="5170"/>
          <ac:cxnSpMkLst>
            <pc:docMk/>
            <pc:sldMk cId="2858277977" sldId="523"/>
            <ac:cxnSpMk id="1674" creationId="{7CDF0A56-1C10-4D19-8291-368BE58C711C}"/>
          </ac:cxnSpMkLst>
        </pc:cxnChg>
        <pc:cxnChg chg="mod">
          <ac:chgData name="Ragnhild Halvorsrud" userId="917ea340-fd63-490f-a7db-68428d24cf32" providerId="ADAL" clId="{3F26B701-AADC-4668-AAA4-FB7BA2B947B1}" dt="2020-06-19T09:18:50.191" v="5170"/>
          <ac:cxnSpMkLst>
            <pc:docMk/>
            <pc:sldMk cId="2858277977" sldId="523"/>
            <ac:cxnSpMk id="1675" creationId="{39618C64-8BF4-4BA9-AB7C-6F905ADC2A16}"/>
          </ac:cxnSpMkLst>
        </pc:cxnChg>
        <pc:cxnChg chg="mod">
          <ac:chgData name="Ragnhild Halvorsrud" userId="917ea340-fd63-490f-a7db-68428d24cf32" providerId="ADAL" clId="{3F26B701-AADC-4668-AAA4-FB7BA2B947B1}" dt="2020-06-19T09:18:50.191" v="5170"/>
          <ac:cxnSpMkLst>
            <pc:docMk/>
            <pc:sldMk cId="2858277977" sldId="523"/>
            <ac:cxnSpMk id="1676" creationId="{E20DC17B-6585-4D51-BEEB-208F706E373F}"/>
          </ac:cxnSpMkLst>
        </pc:cxnChg>
        <pc:cxnChg chg="mod">
          <ac:chgData name="Ragnhild Halvorsrud" userId="917ea340-fd63-490f-a7db-68428d24cf32" providerId="ADAL" clId="{3F26B701-AADC-4668-AAA4-FB7BA2B947B1}" dt="2020-06-19T09:18:50.191" v="5170"/>
          <ac:cxnSpMkLst>
            <pc:docMk/>
            <pc:sldMk cId="2858277977" sldId="523"/>
            <ac:cxnSpMk id="1677" creationId="{DFA86649-63CC-403A-802A-C8CCC93F28DE}"/>
          </ac:cxnSpMkLst>
        </pc:cxnChg>
        <pc:cxnChg chg="mod">
          <ac:chgData name="Ragnhild Halvorsrud" userId="917ea340-fd63-490f-a7db-68428d24cf32" providerId="ADAL" clId="{3F26B701-AADC-4668-AAA4-FB7BA2B947B1}" dt="2020-06-19T09:18:50.191" v="5170"/>
          <ac:cxnSpMkLst>
            <pc:docMk/>
            <pc:sldMk cId="2858277977" sldId="523"/>
            <ac:cxnSpMk id="1678" creationId="{0312D035-293D-4E04-9FA2-B3DE699DD697}"/>
          </ac:cxnSpMkLst>
        </pc:cxnChg>
        <pc:cxnChg chg="mod">
          <ac:chgData name="Ragnhild Halvorsrud" userId="917ea340-fd63-490f-a7db-68428d24cf32" providerId="ADAL" clId="{3F26B701-AADC-4668-AAA4-FB7BA2B947B1}" dt="2020-06-19T09:18:50.191" v="5170"/>
          <ac:cxnSpMkLst>
            <pc:docMk/>
            <pc:sldMk cId="2858277977" sldId="523"/>
            <ac:cxnSpMk id="1679" creationId="{91206A1E-D223-431B-BEC1-09492021AA0E}"/>
          </ac:cxnSpMkLst>
        </pc:cxnChg>
        <pc:cxnChg chg="mod">
          <ac:chgData name="Ragnhild Halvorsrud" userId="917ea340-fd63-490f-a7db-68428d24cf32" providerId="ADAL" clId="{3F26B701-AADC-4668-AAA4-FB7BA2B947B1}" dt="2020-06-19T09:18:50.191" v="5170"/>
          <ac:cxnSpMkLst>
            <pc:docMk/>
            <pc:sldMk cId="2858277977" sldId="523"/>
            <ac:cxnSpMk id="1680" creationId="{EA465F9A-417C-43F5-8FDB-37365B6EF204}"/>
          </ac:cxnSpMkLst>
        </pc:cxnChg>
        <pc:cxnChg chg="mod">
          <ac:chgData name="Ragnhild Halvorsrud" userId="917ea340-fd63-490f-a7db-68428d24cf32" providerId="ADAL" clId="{3F26B701-AADC-4668-AAA4-FB7BA2B947B1}" dt="2020-06-19T09:18:50.191" v="5170"/>
          <ac:cxnSpMkLst>
            <pc:docMk/>
            <pc:sldMk cId="2858277977" sldId="523"/>
            <ac:cxnSpMk id="1681" creationId="{6DEF9391-1948-4061-9900-C957CA6A5A5F}"/>
          </ac:cxnSpMkLst>
        </pc:cxnChg>
        <pc:cxnChg chg="mod">
          <ac:chgData name="Ragnhild Halvorsrud" userId="917ea340-fd63-490f-a7db-68428d24cf32" providerId="ADAL" clId="{3F26B701-AADC-4668-AAA4-FB7BA2B947B1}" dt="2020-06-19T09:18:50.191" v="5170"/>
          <ac:cxnSpMkLst>
            <pc:docMk/>
            <pc:sldMk cId="2858277977" sldId="523"/>
            <ac:cxnSpMk id="1682" creationId="{47FF1816-D0CC-45CD-9B80-B81404F5F340}"/>
          </ac:cxnSpMkLst>
        </pc:cxnChg>
        <pc:cxnChg chg="mod">
          <ac:chgData name="Ragnhild Halvorsrud" userId="917ea340-fd63-490f-a7db-68428d24cf32" providerId="ADAL" clId="{3F26B701-AADC-4668-AAA4-FB7BA2B947B1}" dt="2020-06-19T09:18:50.191" v="5170"/>
          <ac:cxnSpMkLst>
            <pc:docMk/>
            <pc:sldMk cId="2858277977" sldId="523"/>
            <ac:cxnSpMk id="1683" creationId="{94DA44C9-3905-49C5-A3B1-C211C9D661FC}"/>
          </ac:cxnSpMkLst>
        </pc:cxnChg>
        <pc:cxnChg chg="mod">
          <ac:chgData name="Ragnhild Halvorsrud" userId="917ea340-fd63-490f-a7db-68428d24cf32" providerId="ADAL" clId="{3F26B701-AADC-4668-AAA4-FB7BA2B947B1}" dt="2020-06-19T09:18:50.191" v="5170"/>
          <ac:cxnSpMkLst>
            <pc:docMk/>
            <pc:sldMk cId="2858277977" sldId="523"/>
            <ac:cxnSpMk id="1685" creationId="{21A7DB7E-2E0A-4B78-997B-D0ACF2EAAE5C}"/>
          </ac:cxnSpMkLst>
        </pc:cxnChg>
        <pc:cxnChg chg="mod">
          <ac:chgData name="Ragnhild Halvorsrud" userId="917ea340-fd63-490f-a7db-68428d24cf32" providerId="ADAL" clId="{3F26B701-AADC-4668-AAA4-FB7BA2B947B1}" dt="2020-06-19T09:18:50.191" v="5170"/>
          <ac:cxnSpMkLst>
            <pc:docMk/>
            <pc:sldMk cId="2858277977" sldId="523"/>
            <ac:cxnSpMk id="1689" creationId="{E401C0DB-0309-4DA6-8060-016379C1DEDE}"/>
          </ac:cxnSpMkLst>
        </pc:cxnChg>
        <pc:cxnChg chg="mod">
          <ac:chgData name="Ragnhild Halvorsrud" userId="917ea340-fd63-490f-a7db-68428d24cf32" providerId="ADAL" clId="{3F26B701-AADC-4668-AAA4-FB7BA2B947B1}" dt="2020-06-19T09:18:50.191" v="5170"/>
          <ac:cxnSpMkLst>
            <pc:docMk/>
            <pc:sldMk cId="2858277977" sldId="523"/>
            <ac:cxnSpMk id="1693" creationId="{25F71184-9E32-48E9-BF33-68E43909C8CF}"/>
          </ac:cxnSpMkLst>
        </pc:cxnChg>
        <pc:cxnChg chg="mod">
          <ac:chgData name="Ragnhild Halvorsrud" userId="917ea340-fd63-490f-a7db-68428d24cf32" providerId="ADAL" clId="{3F26B701-AADC-4668-AAA4-FB7BA2B947B1}" dt="2020-06-19T09:18:50.191" v="5170"/>
          <ac:cxnSpMkLst>
            <pc:docMk/>
            <pc:sldMk cId="2858277977" sldId="523"/>
            <ac:cxnSpMk id="1696" creationId="{267074DC-2DB1-4D9D-A5D2-CAB433CEF6CC}"/>
          </ac:cxnSpMkLst>
        </pc:cxnChg>
        <pc:cxnChg chg="mod">
          <ac:chgData name="Ragnhild Halvorsrud" userId="917ea340-fd63-490f-a7db-68428d24cf32" providerId="ADAL" clId="{3F26B701-AADC-4668-AAA4-FB7BA2B947B1}" dt="2020-06-19T09:18:50.191" v="5170"/>
          <ac:cxnSpMkLst>
            <pc:docMk/>
            <pc:sldMk cId="2858277977" sldId="523"/>
            <ac:cxnSpMk id="1697" creationId="{BB2F2D50-9307-48D3-97F1-9AF0BCB458F6}"/>
          </ac:cxnSpMkLst>
        </pc:cxnChg>
        <pc:cxnChg chg="mod">
          <ac:chgData name="Ragnhild Halvorsrud" userId="917ea340-fd63-490f-a7db-68428d24cf32" providerId="ADAL" clId="{3F26B701-AADC-4668-AAA4-FB7BA2B947B1}" dt="2020-06-19T09:18:50.191" v="5170"/>
          <ac:cxnSpMkLst>
            <pc:docMk/>
            <pc:sldMk cId="2858277977" sldId="523"/>
            <ac:cxnSpMk id="1705" creationId="{121947C0-58A8-4CB3-82BA-00BF6E31C9D5}"/>
          </ac:cxnSpMkLst>
        </pc:cxnChg>
        <pc:cxnChg chg="mod">
          <ac:chgData name="Ragnhild Halvorsrud" userId="917ea340-fd63-490f-a7db-68428d24cf32" providerId="ADAL" clId="{3F26B701-AADC-4668-AAA4-FB7BA2B947B1}" dt="2020-06-19T09:18:50.191" v="5170"/>
          <ac:cxnSpMkLst>
            <pc:docMk/>
            <pc:sldMk cId="2858277977" sldId="523"/>
            <ac:cxnSpMk id="1713" creationId="{AEB6F32F-1D8D-4916-99B0-C510B303059D}"/>
          </ac:cxnSpMkLst>
        </pc:cxnChg>
        <pc:cxnChg chg="mod">
          <ac:chgData name="Ragnhild Halvorsrud" userId="917ea340-fd63-490f-a7db-68428d24cf32" providerId="ADAL" clId="{3F26B701-AADC-4668-AAA4-FB7BA2B947B1}" dt="2020-06-19T09:18:50.191" v="5170"/>
          <ac:cxnSpMkLst>
            <pc:docMk/>
            <pc:sldMk cId="2858277977" sldId="523"/>
            <ac:cxnSpMk id="1721" creationId="{8303AFDB-A541-4274-8C39-8A9D679946E0}"/>
          </ac:cxnSpMkLst>
        </pc:cxnChg>
        <pc:cxnChg chg="mod">
          <ac:chgData name="Ragnhild Halvorsrud" userId="917ea340-fd63-490f-a7db-68428d24cf32" providerId="ADAL" clId="{3F26B701-AADC-4668-AAA4-FB7BA2B947B1}" dt="2020-06-19T09:18:50.191" v="5170"/>
          <ac:cxnSpMkLst>
            <pc:docMk/>
            <pc:sldMk cId="2858277977" sldId="523"/>
            <ac:cxnSpMk id="1729" creationId="{38AC50A6-56C9-4563-B733-0C93F6872F8B}"/>
          </ac:cxnSpMkLst>
        </pc:cxnChg>
        <pc:cxnChg chg="mod">
          <ac:chgData name="Ragnhild Halvorsrud" userId="917ea340-fd63-490f-a7db-68428d24cf32" providerId="ADAL" clId="{3F26B701-AADC-4668-AAA4-FB7BA2B947B1}" dt="2020-06-19T09:18:50.191" v="5170"/>
          <ac:cxnSpMkLst>
            <pc:docMk/>
            <pc:sldMk cId="2858277977" sldId="523"/>
            <ac:cxnSpMk id="1742" creationId="{CE0E3A3B-6555-427A-B9F8-7FE41AEE9D5D}"/>
          </ac:cxnSpMkLst>
        </pc:cxnChg>
        <pc:cxnChg chg="mod">
          <ac:chgData name="Ragnhild Halvorsrud" userId="917ea340-fd63-490f-a7db-68428d24cf32" providerId="ADAL" clId="{3F26B701-AADC-4668-AAA4-FB7BA2B947B1}" dt="2020-06-19T09:18:50.191" v="5170"/>
          <ac:cxnSpMkLst>
            <pc:docMk/>
            <pc:sldMk cId="2858277977" sldId="523"/>
            <ac:cxnSpMk id="1743" creationId="{BEA0448F-053C-486D-8925-BEE4C689973C}"/>
          </ac:cxnSpMkLst>
        </pc:cxnChg>
        <pc:cxnChg chg="mod">
          <ac:chgData name="Ragnhild Halvorsrud" userId="917ea340-fd63-490f-a7db-68428d24cf32" providerId="ADAL" clId="{3F26B701-AADC-4668-AAA4-FB7BA2B947B1}" dt="2020-06-19T09:18:50.191" v="5170"/>
          <ac:cxnSpMkLst>
            <pc:docMk/>
            <pc:sldMk cId="2858277977" sldId="523"/>
            <ac:cxnSpMk id="1744" creationId="{328570A4-0C0E-4FEF-9C12-74480ECA9479}"/>
          </ac:cxnSpMkLst>
        </pc:cxnChg>
        <pc:cxnChg chg="mod">
          <ac:chgData name="Ragnhild Halvorsrud" userId="917ea340-fd63-490f-a7db-68428d24cf32" providerId="ADAL" clId="{3F26B701-AADC-4668-AAA4-FB7BA2B947B1}" dt="2020-06-19T09:18:50.191" v="5170"/>
          <ac:cxnSpMkLst>
            <pc:docMk/>
            <pc:sldMk cId="2858277977" sldId="523"/>
            <ac:cxnSpMk id="1745" creationId="{BC185A4D-6B7F-471E-9154-431EE5762F49}"/>
          </ac:cxnSpMkLst>
        </pc:cxnChg>
        <pc:cxnChg chg="mod">
          <ac:chgData name="Ragnhild Halvorsrud" userId="917ea340-fd63-490f-a7db-68428d24cf32" providerId="ADAL" clId="{3F26B701-AADC-4668-AAA4-FB7BA2B947B1}" dt="2020-06-19T09:18:50.191" v="5170"/>
          <ac:cxnSpMkLst>
            <pc:docMk/>
            <pc:sldMk cId="2858277977" sldId="523"/>
            <ac:cxnSpMk id="1746" creationId="{3B2E5232-4B26-4F10-894D-F6E2B951C177}"/>
          </ac:cxnSpMkLst>
        </pc:cxnChg>
        <pc:cxnChg chg="mod">
          <ac:chgData name="Ragnhild Halvorsrud" userId="917ea340-fd63-490f-a7db-68428d24cf32" providerId="ADAL" clId="{3F26B701-AADC-4668-AAA4-FB7BA2B947B1}" dt="2020-06-19T09:18:50.191" v="5170"/>
          <ac:cxnSpMkLst>
            <pc:docMk/>
            <pc:sldMk cId="2858277977" sldId="523"/>
            <ac:cxnSpMk id="1747" creationId="{C4DD96E3-75B7-4117-A164-B17D0E14F0A1}"/>
          </ac:cxnSpMkLst>
        </pc:cxnChg>
        <pc:cxnChg chg="mod">
          <ac:chgData name="Ragnhild Halvorsrud" userId="917ea340-fd63-490f-a7db-68428d24cf32" providerId="ADAL" clId="{3F26B701-AADC-4668-AAA4-FB7BA2B947B1}" dt="2020-06-19T09:18:50.191" v="5170"/>
          <ac:cxnSpMkLst>
            <pc:docMk/>
            <pc:sldMk cId="2858277977" sldId="523"/>
            <ac:cxnSpMk id="1748" creationId="{F1A966EC-7AA3-4196-B892-CD37351EE133}"/>
          </ac:cxnSpMkLst>
        </pc:cxnChg>
        <pc:cxnChg chg="mod">
          <ac:chgData name="Ragnhild Halvorsrud" userId="917ea340-fd63-490f-a7db-68428d24cf32" providerId="ADAL" clId="{3F26B701-AADC-4668-AAA4-FB7BA2B947B1}" dt="2020-06-19T09:18:50.191" v="5170"/>
          <ac:cxnSpMkLst>
            <pc:docMk/>
            <pc:sldMk cId="2858277977" sldId="523"/>
            <ac:cxnSpMk id="1749" creationId="{F391EA0C-1720-4E0A-B179-0B0575A87B6B}"/>
          </ac:cxnSpMkLst>
        </pc:cxnChg>
        <pc:cxnChg chg="mod">
          <ac:chgData name="Ragnhild Halvorsrud" userId="917ea340-fd63-490f-a7db-68428d24cf32" providerId="ADAL" clId="{3F26B701-AADC-4668-AAA4-FB7BA2B947B1}" dt="2020-06-19T09:18:50.191" v="5170"/>
          <ac:cxnSpMkLst>
            <pc:docMk/>
            <pc:sldMk cId="2858277977" sldId="523"/>
            <ac:cxnSpMk id="1750" creationId="{C49BA142-5E17-4936-BA76-C845EB52FE63}"/>
          </ac:cxnSpMkLst>
        </pc:cxnChg>
        <pc:cxnChg chg="mod">
          <ac:chgData name="Ragnhild Halvorsrud" userId="917ea340-fd63-490f-a7db-68428d24cf32" providerId="ADAL" clId="{3F26B701-AADC-4668-AAA4-FB7BA2B947B1}" dt="2020-06-19T09:18:50.191" v="5170"/>
          <ac:cxnSpMkLst>
            <pc:docMk/>
            <pc:sldMk cId="2858277977" sldId="523"/>
            <ac:cxnSpMk id="1759" creationId="{7DB0336C-1FAE-4D47-973E-AFE591555054}"/>
          </ac:cxnSpMkLst>
        </pc:cxnChg>
        <pc:cxnChg chg="mod">
          <ac:chgData name="Ragnhild Halvorsrud" userId="917ea340-fd63-490f-a7db-68428d24cf32" providerId="ADAL" clId="{3F26B701-AADC-4668-AAA4-FB7BA2B947B1}" dt="2020-06-19T09:18:50.191" v="5170"/>
          <ac:cxnSpMkLst>
            <pc:docMk/>
            <pc:sldMk cId="2858277977" sldId="523"/>
            <ac:cxnSpMk id="1768" creationId="{69D3DF2D-072D-48CF-9F3B-2032A66CE739}"/>
          </ac:cxnSpMkLst>
        </pc:cxnChg>
        <pc:cxnChg chg="mod">
          <ac:chgData name="Ragnhild Halvorsrud" userId="917ea340-fd63-490f-a7db-68428d24cf32" providerId="ADAL" clId="{3F26B701-AADC-4668-AAA4-FB7BA2B947B1}" dt="2020-06-19T09:18:50.191" v="5170"/>
          <ac:cxnSpMkLst>
            <pc:docMk/>
            <pc:sldMk cId="2858277977" sldId="523"/>
            <ac:cxnSpMk id="1777" creationId="{73787466-618D-432F-8B9E-358E3426151E}"/>
          </ac:cxnSpMkLst>
        </pc:cxnChg>
        <pc:cxnChg chg="mod">
          <ac:chgData name="Ragnhild Halvorsrud" userId="917ea340-fd63-490f-a7db-68428d24cf32" providerId="ADAL" clId="{3F26B701-AADC-4668-AAA4-FB7BA2B947B1}" dt="2020-06-19T09:18:50.191" v="5170"/>
          <ac:cxnSpMkLst>
            <pc:docMk/>
            <pc:sldMk cId="2858277977" sldId="523"/>
            <ac:cxnSpMk id="1786" creationId="{EFA86249-DED3-46D6-9EB4-1844BE1AEB49}"/>
          </ac:cxnSpMkLst>
        </pc:cxnChg>
        <pc:cxnChg chg="mod">
          <ac:chgData name="Ragnhild Halvorsrud" userId="917ea340-fd63-490f-a7db-68428d24cf32" providerId="ADAL" clId="{3F26B701-AADC-4668-AAA4-FB7BA2B947B1}" dt="2020-06-19T09:18:50.191" v="5170"/>
          <ac:cxnSpMkLst>
            <pc:docMk/>
            <pc:sldMk cId="2858277977" sldId="523"/>
            <ac:cxnSpMk id="1795" creationId="{1D592FB0-248D-4482-A231-652D6E662221}"/>
          </ac:cxnSpMkLst>
        </pc:cxnChg>
        <pc:cxnChg chg="mod">
          <ac:chgData name="Ragnhild Halvorsrud" userId="917ea340-fd63-490f-a7db-68428d24cf32" providerId="ADAL" clId="{3F26B701-AADC-4668-AAA4-FB7BA2B947B1}" dt="2020-06-19T09:18:50.191" v="5170"/>
          <ac:cxnSpMkLst>
            <pc:docMk/>
            <pc:sldMk cId="2858277977" sldId="523"/>
            <ac:cxnSpMk id="1810" creationId="{270193BC-4EEE-4074-9A2E-76C108E85FDB}"/>
          </ac:cxnSpMkLst>
        </pc:cxnChg>
        <pc:cxnChg chg="mod">
          <ac:chgData name="Ragnhild Halvorsrud" userId="917ea340-fd63-490f-a7db-68428d24cf32" providerId="ADAL" clId="{3F26B701-AADC-4668-AAA4-FB7BA2B947B1}" dt="2020-06-19T09:18:50.191" v="5170"/>
          <ac:cxnSpMkLst>
            <pc:docMk/>
            <pc:sldMk cId="2858277977" sldId="523"/>
            <ac:cxnSpMk id="1811" creationId="{F130E635-DA64-4552-B87B-03FA8DD7070E}"/>
          </ac:cxnSpMkLst>
        </pc:cxnChg>
        <pc:cxnChg chg="mod">
          <ac:chgData name="Ragnhild Halvorsrud" userId="917ea340-fd63-490f-a7db-68428d24cf32" providerId="ADAL" clId="{3F26B701-AADC-4668-AAA4-FB7BA2B947B1}" dt="2020-06-19T09:18:50.191" v="5170"/>
          <ac:cxnSpMkLst>
            <pc:docMk/>
            <pc:sldMk cId="2858277977" sldId="523"/>
            <ac:cxnSpMk id="1812" creationId="{B7712AD5-44CB-4887-A082-1D2FB55B583A}"/>
          </ac:cxnSpMkLst>
        </pc:cxnChg>
        <pc:cxnChg chg="mod">
          <ac:chgData name="Ragnhild Halvorsrud" userId="917ea340-fd63-490f-a7db-68428d24cf32" providerId="ADAL" clId="{3F26B701-AADC-4668-AAA4-FB7BA2B947B1}" dt="2020-06-19T09:18:50.191" v="5170"/>
          <ac:cxnSpMkLst>
            <pc:docMk/>
            <pc:sldMk cId="2858277977" sldId="523"/>
            <ac:cxnSpMk id="1813" creationId="{D86FCD5D-9D01-4F55-8EC5-B3DA0644B2F1}"/>
          </ac:cxnSpMkLst>
        </pc:cxnChg>
        <pc:cxnChg chg="mod">
          <ac:chgData name="Ragnhild Halvorsrud" userId="917ea340-fd63-490f-a7db-68428d24cf32" providerId="ADAL" clId="{3F26B701-AADC-4668-AAA4-FB7BA2B947B1}" dt="2020-06-19T09:18:50.191" v="5170"/>
          <ac:cxnSpMkLst>
            <pc:docMk/>
            <pc:sldMk cId="2858277977" sldId="523"/>
            <ac:cxnSpMk id="1814" creationId="{97AE3BEB-D52F-4476-9939-A388F3D0A4A8}"/>
          </ac:cxnSpMkLst>
        </pc:cxnChg>
        <pc:cxnChg chg="mod">
          <ac:chgData name="Ragnhild Halvorsrud" userId="917ea340-fd63-490f-a7db-68428d24cf32" providerId="ADAL" clId="{3F26B701-AADC-4668-AAA4-FB7BA2B947B1}" dt="2020-06-19T09:18:50.191" v="5170"/>
          <ac:cxnSpMkLst>
            <pc:docMk/>
            <pc:sldMk cId="2858277977" sldId="523"/>
            <ac:cxnSpMk id="1815" creationId="{B18BE8A2-056A-486A-AC02-51A9C8F4E8E1}"/>
          </ac:cxnSpMkLst>
        </pc:cxnChg>
        <pc:cxnChg chg="mod">
          <ac:chgData name="Ragnhild Halvorsrud" userId="917ea340-fd63-490f-a7db-68428d24cf32" providerId="ADAL" clId="{3F26B701-AADC-4668-AAA4-FB7BA2B947B1}" dt="2020-06-19T09:18:50.191" v="5170"/>
          <ac:cxnSpMkLst>
            <pc:docMk/>
            <pc:sldMk cId="2858277977" sldId="523"/>
            <ac:cxnSpMk id="1816" creationId="{CDB33CFC-D814-441A-8B70-9767C540F9C2}"/>
          </ac:cxnSpMkLst>
        </pc:cxnChg>
        <pc:cxnChg chg="mod">
          <ac:chgData name="Ragnhild Halvorsrud" userId="917ea340-fd63-490f-a7db-68428d24cf32" providerId="ADAL" clId="{3F26B701-AADC-4668-AAA4-FB7BA2B947B1}" dt="2020-06-19T09:18:50.191" v="5170"/>
          <ac:cxnSpMkLst>
            <pc:docMk/>
            <pc:sldMk cId="2858277977" sldId="523"/>
            <ac:cxnSpMk id="1817" creationId="{56045E07-A9A5-4995-A271-CACADED6D476}"/>
          </ac:cxnSpMkLst>
        </pc:cxnChg>
        <pc:cxnChg chg="mod">
          <ac:chgData name="Ragnhild Halvorsrud" userId="917ea340-fd63-490f-a7db-68428d24cf32" providerId="ADAL" clId="{3F26B701-AADC-4668-AAA4-FB7BA2B947B1}" dt="2020-06-19T09:18:50.191" v="5170"/>
          <ac:cxnSpMkLst>
            <pc:docMk/>
            <pc:sldMk cId="2858277977" sldId="523"/>
            <ac:cxnSpMk id="1818" creationId="{947A4049-72A4-46FF-AB43-202435A9AB45}"/>
          </ac:cxnSpMkLst>
        </pc:cxnChg>
        <pc:cxnChg chg="mod">
          <ac:chgData name="Ragnhild Halvorsrud" userId="917ea340-fd63-490f-a7db-68428d24cf32" providerId="ADAL" clId="{3F26B701-AADC-4668-AAA4-FB7BA2B947B1}" dt="2020-06-19T09:18:50.191" v="5170"/>
          <ac:cxnSpMkLst>
            <pc:docMk/>
            <pc:sldMk cId="2858277977" sldId="523"/>
            <ac:cxnSpMk id="1819" creationId="{C6138F31-8C94-48EB-BC47-A95547253BC4}"/>
          </ac:cxnSpMkLst>
        </pc:cxnChg>
        <pc:cxnChg chg="mod">
          <ac:chgData name="Ragnhild Halvorsrud" userId="917ea340-fd63-490f-a7db-68428d24cf32" providerId="ADAL" clId="{3F26B701-AADC-4668-AAA4-FB7BA2B947B1}" dt="2020-06-19T09:18:56.232" v="5174"/>
          <ac:cxnSpMkLst>
            <pc:docMk/>
            <pc:sldMk cId="2858277977" sldId="523"/>
            <ac:cxnSpMk id="1822" creationId="{2C611A9E-6906-4A0C-A0A0-D50859DF38D0}"/>
          </ac:cxnSpMkLst>
        </pc:cxnChg>
        <pc:cxnChg chg="mod">
          <ac:chgData name="Ragnhild Halvorsrud" userId="917ea340-fd63-490f-a7db-68428d24cf32" providerId="ADAL" clId="{3F26B701-AADC-4668-AAA4-FB7BA2B947B1}" dt="2020-06-19T09:18:56.232" v="5174"/>
          <ac:cxnSpMkLst>
            <pc:docMk/>
            <pc:sldMk cId="2858277977" sldId="523"/>
            <ac:cxnSpMk id="1829" creationId="{6C304E4D-E19A-45DC-9842-8196A8243F3B}"/>
          </ac:cxnSpMkLst>
        </pc:cxnChg>
        <pc:cxnChg chg="mod">
          <ac:chgData name="Ragnhild Halvorsrud" userId="917ea340-fd63-490f-a7db-68428d24cf32" providerId="ADAL" clId="{3F26B701-AADC-4668-AAA4-FB7BA2B947B1}" dt="2020-06-19T09:18:56.232" v="5174"/>
          <ac:cxnSpMkLst>
            <pc:docMk/>
            <pc:sldMk cId="2858277977" sldId="523"/>
            <ac:cxnSpMk id="1836" creationId="{EB6AE687-5DFD-401C-8C0D-CF7B002B16F7}"/>
          </ac:cxnSpMkLst>
        </pc:cxnChg>
        <pc:cxnChg chg="mod">
          <ac:chgData name="Ragnhild Halvorsrud" userId="917ea340-fd63-490f-a7db-68428d24cf32" providerId="ADAL" clId="{3F26B701-AADC-4668-AAA4-FB7BA2B947B1}" dt="2020-06-19T09:18:56.232" v="5174"/>
          <ac:cxnSpMkLst>
            <pc:docMk/>
            <pc:sldMk cId="2858277977" sldId="523"/>
            <ac:cxnSpMk id="1843" creationId="{F132B7CF-BE00-4DA2-BD7D-DFFB8DE9222F}"/>
          </ac:cxnSpMkLst>
        </pc:cxnChg>
        <pc:cxnChg chg="mod">
          <ac:chgData name="Ragnhild Halvorsrud" userId="917ea340-fd63-490f-a7db-68428d24cf32" providerId="ADAL" clId="{3F26B701-AADC-4668-AAA4-FB7BA2B947B1}" dt="2020-06-19T09:18:56.232" v="5174"/>
          <ac:cxnSpMkLst>
            <pc:docMk/>
            <pc:sldMk cId="2858277977" sldId="523"/>
            <ac:cxnSpMk id="1850" creationId="{FCE81ADB-FEBA-4183-9F37-CB45CB32C218}"/>
          </ac:cxnSpMkLst>
        </pc:cxnChg>
        <pc:cxnChg chg="mod">
          <ac:chgData name="Ragnhild Halvorsrud" userId="917ea340-fd63-490f-a7db-68428d24cf32" providerId="ADAL" clId="{3F26B701-AADC-4668-AAA4-FB7BA2B947B1}" dt="2020-06-19T09:18:56.232" v="5174"/>
          <ac:cxnSpMkLst>
            <pc:docMk/>
            <pc:sldMk cId="2858277977" sldId="523"/>
            <ac:cxnSpMk id="1862" creationId="{B254BB76-EF21-4E6B-BFF9-015F99D8CD93}"/>
          </ac:cxnSpMkLst>
        </pc:cxnChg>
        <pc:cxnChg chg="mod">
          <ac:chgData name="Ragnhild Halvorsrud" userId="917ea340-fd63-490f-a7db-68428d24cf32" providerId="ADAL" clId="{3F26B701-AADC-4668-AAA4-FB7BA2B947B1}" dt="2020-06-19T09:18:56.232" v="5174"/>
          <ac:cxnSpMkLst>
            <pc:docMk/>
            <pc:sldMk cId="2858277977" sldId="523"/>
            <ac:cxnSpMk id="1863" creationId="{53063276-46B0-4945-A834-2D0371D4C7A8}"/>
          </ac:cxnSpMkLst>
        </pc:cxnChg>
        <pc:cxnChg chg="mod">
          <ac:chgData name="Ragnhild Halvorsrud" userId="917ea340-fd63-490f-a7db-68428d24cf32" providerId="ADAL" clId="{3F26B701-AADC-4668-AAA4-FB7BA2B947B1}" dt="2020-06-19T09:18:56.232" v="5174"/>
          <ac:cxnSpMkLst>
            <pc:docMk/>
            <pc:sldMk cId="2858277977" sldId="523"/>
            <ac:cxnSpMk id="1864" creationId="{4D70D0FB-D2AA-4AA7-8291-301CBE11EE1A}"/>
          </ac:cxnSpMkLst>
        </pc:cxnChg>
        <pc:cxnChg chg="mod">
          <ac:chgData name="Ragnhild Halvorsrud" userId="917ea340-fd63-490f-a7db-68428d24cf32" providerId="ADAL" clId="{3F26B701-AADC-4668-AAA4-FB7BA2B947B1}" dt="2020-06-19T09:18:56.232" v="5174"/>
          <ac:cxnSpMkLst>
            <pc:docMk/>
            <pc:sldMk cId="2858277977" sldId="523"/>
            <ac:cxnSpMk id="1865" creationId="{85C94373-8FEB-49D1-AC1E-8CA98083746D}"/>
          </ac:cxnSpMkLst>
        </pc:cxnChg>
        <pc:cxnChg chg="mod">
          <ac:chgData name="Ragnhild Halvorsrud" userId="917ea340-fd63-490f-a7db-68428d24cf32" providerId="ADAL" clId="{3F26B701-AADC-4668-AAA4-FB7BA2B947B1}" dt="2020-06-19T09:18:56.232" v="5174"/>
          <ac:cxnSpMkLst>
            <pc:docMk/>
            <pc:sldMk cId="2858277977" sldId="523"/>
            <ac:cxnSpMk id="1866" creationId="{43662366-3EEA-4964-B80F-F011D48947BC}"/>
          </ac:cxnSpMkLst>
        </pc:cxnChg>
        <pc:cxnChg chg="mod">
          <ac:chgData name="Ragnhild Halvorsrud" userId="917ea340-fd63-490f-a7db-68428d24cf32" providerId="ADAL" clId="{3F26B701-AADC-4668-AAA4-FB7BA2B947B1}" dt="2020-06-19T09:18:56.232" v="5174"/>
          <ac:cxnSpMkLst>
            <pc:docMk/>
            <pc:sldMk cId="2858277977" sldId="523"/>
            <ac:cxnSpMk id="1867" creationId="{495DD9E9-357D-46C2-B1A6-663C564C16C5}"/>
          </ac:cxnSpMkLst>
        </pc:cxnChg>
        <pc:cxnChg chg="mod">
          <ac:chgData name="Ragnhild Halvorsrud" userId="917ea340-fd63-490f-a7db-68428d24cf32" providerId="ADAL" clId="{3F26B701-AADC-4668-AAA4-FB7BA2B947B1}" dt="2020-06-19T09:18:56.232" v="5174"/>
          <ac:cxnSpMkLst>
            <pc:docMk/>
            <pc:sldMk cId="2858277977" sldId="523"/>
            <ac:cxnSpMk id="1868" creationId="{42B9C575-7180-4BDA-AE9A-484A0A30E07D}"/>
          </ac:cxnSpMkLst>
        </pc:cxnChg>
        <pc:cxnChg chg="mod">
          <ac:chgData name="Ragnhild Halvorsrud" userId="917ea340-fd63-490f-a7db-68428d24cf32" providerId="ADAL" clId="{3F26B701-AADC-4668-AAA4-FB7BA2B947B1}" dt="2020-06-19T09:18:56.232" v="5174"/>
          <ac:cxnSpMkLst>
            <pc:docMk/>
            <pc:sldMk cId="2858277977" sldId="523"/>
            <ac:cxnSpMk id="1869" creationId="{479AD03A-55F4-42A7-B2F5-AC60FD057D91}"/>
          </ac:cxnSpMkLst>
        </pc:cxnChg>
        <pc:cxnChg chg="mod">
          <ac:chgData name="Ragnhild Halvorsrud" userId="917ea340-fd63-490f-a7db-68428d24cf32" providerId="ADAL" clId="{3F26B701-AADC-4668-AAA4-FB7BA2B947B1}" dt="2020-06-19T09:18:56.232" v="5174"/>
          <ac:cxnSpMkLst>
            <pc:docMk/>
            <pc:sldMk cId="2858277977" sldId="523"/>
            <ac:cxnSpMk id="1872" creationId="{AE326969-6A8A-41EA-BCE7-F247953BDA61}"/>
          </ac:cxnSpMkLst>
        </pc:cxnChg>
        <pc:cxnChg chg="mod">
          <ac:chgData name="Ragnhild Halvorsrud" userId="917ea340-fd63-490f-a7db-68428d24cf32" providerId="ADAL" clId="{3F26B701-AADC-4668-AAA4-FB7BA2B947B1}" dt="2020-06-19T09:18:56.232" v="5174"/>
          <ac:cxnSpMkLst>
            <pc:docMk/>
            <pc:sldMk cId="2858277977" sldId="523"/>
            <ac:cxnSpMk id="1878" creationId="{8C7EE9DE-3588-4505-83F0-31E2683F56A3}"/>
          </ac:cxnSpMkLst>
        </pc:cxnChg>
        <pc:cxnChg chg="mod">
          <ac:chgData name="Ragnhild Halvorsrud" userId="917ea340-fd63-490f-a7db-68428d24cf32" providerId="ADAL" clId="{3F26B701-AADC-4668-AAA4-FB7BA2B947B1}" dt="2020-06-19T09:18:56.232" v="5174"/>
          <ac:cxnSpMkLst>
            <pc:docMk/>
            <pc:sldMk cId="2858277977" sldId="523"/>
            <ac:cxnSpMk id="1884" creationId="{B9D4BAB8-81B7-446D-86B8-A60DD9167848}"/>
          </ac:cxnSpMkLst>
        </pc:cxnChg>
        <pc:cxnChg chg="mod">
          <ac:chgData name="Ragnhild Halvorsrud" userId="917ea340-fd63-490f-a7db-68428d24cf32" providerId="ADAL" clId="{3F26B701-AADC-4668-AAA4-FB7BA2B947B1}" dt="2020-06-19T09:18:56.232" v="5174"/>
          <ac:cxnSpMkLst>
            <pc:docMk/>
            <pc:sldMk cId="2858277977" sldId="523"/>
            <ac:cxnSpMk id="1890" creationId="{1B8BAE59-4565-4CC2-963E-13E8B063F42D}"/>
          </ac:cxnSpMkLst>
        </pc:cxnChg>
        <pc:cxnChg chg="mod">
          <ac:chgData name="Ragnhild Halvorsrud" userId="917ea340-fd63-490f-a7db-68428d24cf32" providerId="ADAL" clId="{3F26B701-AADC-4668-AAA4-FB7BA2B947B1}" dt="2020-06-19T09:18:56.232" v="5174"/>
          <ac:cxnSpMkLst>
            <pc:docMk/>
            <pc:sldMk cId="2858277977" sldId="523"/>
            <ac:cxnSpMk id="1900" creationId="{0F6BB4D3-37CE-40DC-AD67-C526693BB7D5}"/>
          </ac:cxnSpMkLst>
        </pc:cxnChg>
        <pc:cxnChg chg="mod">
          <ac:chgData name="Ragnhild Halvorsrud" userId="917ea340-fd63-490f-a7db-68428d24cf32" providerId="ADAL" clId="{3F26B701-AADC-4668-AAA4-FB7BA2B947B1}" dt="2020-06-19T09:18:56.232" v="5174"/>
          <ac:cxnSpMkLst>
            <pc:docMk/>
            <pc:sldMk cId="2858277977" sldId="523"/>
            <ac:cxnSpMk id="1901" creationId="{BB662620-9AFC-41D3-A89A-6154652127EE}"/>
          </ac:cxnSpMkLst>
        </pc:cxnChg>
        <pc:cxnChg chg="mod">
          <ac:chgData name="Ragnhild Halvorsrud" userId="917ea340-fd63-490f-a7db-68428d24cf32" providerId="ADAL" clId="{3F26B701-AADC-4668-AAA4-FB7BA2B947B1}" dt="2020-06-19T09:18:56.232" v="5174"/>
          <ac:cxnSpMkLst>
            <pc:docMk/>
            <pc:sldMk cId="2858277977" sldId="523"/>
            <ac:cxnSpMk id="1902" creationId="{3F0AB23B-188D-4F68-BD14-8BC96D56AF00}"/>
          </ac:cxnSpMkLst>
        </pc:cxnChg>
        <pc:cxnChg chg="mod">
          <ac:chgData name="Ragnhild Halvorsrud" userId="917ea340-fd63-490f-a7db-68428d24cf32" providerId="ADAL" clId="{3F26B701-AADC-4668-AAA4-FB7BA2B947B1}" dt="2020-06-19T09:18:56.232" v="5174"/>
          <ac:cxnSpMkLst>
            <pc:docMk/>
            <pc:sldMk cId="2858277977" sldId="523"/>
            <ac:cxnSpMk id="1903" creationId="{B9816285-7169-492D-8D7A-801B6C2CD013}"/>
          </ac:cxnSpMkLst>
        </pc:cxnChg>
        <pc:cxnChg chg="mod">
          <ac:chgData name="Ragnhild Halvorsrud" userId="917ea340-fd63-490f-a7db-68428d24cf32" providerId="ADAL" clId="{3F26B701-AADC-4668-AAA4-FB7BA2B947B1}" dt="2020-06-19T09:18:56.232" v="5174"/>
          <ac:cxnSpMkLst>
            <pc:docMk/>
            <pc:sldMk cId="2858277977" sldId="523"/>
            <ac:cxnSpMk id="1904" creationId="{C1E4259E-5E59-46A3-B5D4-8E78D0DBCCD0}"/>
          </ac:cxnSpMkLst>
        </pc:cxnChg>
        <pc:cxnChg chg="mod">
          <ac:chgData name="Ragnhild Halvorsrud" userId="917ea340-fd63-490f-a7db-68428d24cf32" providerId="ADAL" clId="{3F26B701-AADC-4668-AAA4-FB7BA2B947B1}" dt="2020-06-19T09:18:56.232" v="5174"/>
          <ac:cxnSpMkLst>
            <pc:docMk/>
            <pc:sldMk cId="2858277977" sldId="523"/>
            <ac:cxnSpMk id="1905" creationId="{E74B82EB-60DE-46CD-A34A-5FAAE0D684A3}"/>
          </ac:cxnSpMkLst>
        </pc:cxnChg>
        <pc:cxnChg chg="mod">
          <ac:chgData name="Ragnhild Halvorsrud" userId="917ea340-fd63-490f-a7db-68428d24cf32" providerId="ADAL" clId="{3F26B701-AADC-4668-AAA4-FB7BA2B947B1}" dt="2020-06-19T09:18:56.232" v="5174"/>
          <ac:cxnSpMkLst>
            <pc:docMk/>
            <pc:sldMk cId="2858277977" sldId="523"/>
            <ac:cxnSpMk id="1906" creationId="{E25CBDDB-028C-461F-96A0-4D87C6FF00C9}"/>
          </ac:cxnSpMkLst>
        </pc:cxnChg>
        <pc:cxnChg chg="mod">
          <ac:chgData name="Ragnhild Halvorsrud" userId="917ea340-fd63-490f-a7db-68428d24cf32" providerId="ADAL" clId="{3F26B701-AADC-4668-AAA4-FB7BA2B947B1}" dt="2020-06-19T09:18:56.232" v="5174"/>
          <ac:cxnSpMkLst>
            <pc:docMk/>
            <pc:sldMk cId="2858277977" sldId="523"/>
            <ac:cxnSpMk id="1908" creationId="{CAF38F0E-1C04-47E8-92F6-F85FDD79139F}"/>
          </ac:cxnSpMkLst>
        </pc:cxnChg>
        <pc:cxnChg chg="mod">
          <ac:chgData name="Ragnhild Halvorsrud" userId="917ea340-fd63-490f-a7db-68428d24cf32" providerId="ADAL" clId="{3F26B701-AADC-4668-AAA4-FB7BA2B947B1}" dt="2020-06-19T09:18:56.232" v="5174"/>
          <ac:cxnSpMkLst>
            <pc:docMk/>
            <pc:sldMk cId="2858277977" sldId="523"/>
            <ac:cxnSpMk id="1910" creationId="{816C823D-6672-4B4A-9F5D-6107E0B2A855}"/>
          </ac:cxnSpMkLst>
        </pc:cxnChg>
        <pc:cxnChg chg="mod">
          <ac:chgData name="Ragnhild Halvorsrud" userId="917ea340-fd63-490f-a7db-68428d24cf32" providerId="ADAL" clId="{3F26B701-AADC-4668-AAA4-FB7BA2B947B1}" dt="2020-06-19T09:18:56.232" v="5174"/>
          <ac:cxnSpMkLst>
            <pc:docMk/>
            <pc:sldMk cId="2858277977" sldId="523"/>
            <ac:cxnSpMk id="1911" creationId="{97AD774D-6A01-4C69-9AA6-02315F30D762}"/>
          </ac:cxnSpMkLst>
        </pc:cxnChg>
        <pc:cxnChg chg="mod">
          <ac:chgData name="Ragnhild Halvorsrud" userId="917ea340-fd63-490f-a7db-68428d24cf32" providerId="ADAL" clId="{3F26B701-AADC-4668-AAA4-FB7BA2B947B1}" dt="2020-06-19T09:18:56.232" v="5174"/>
          <ac:cxnSpMkLst>
            <pc:docMk/>
            <pc:sldMk cId="2858277977" sldId="523"/>
            <ac:cxnSpMk id="1914" creationId="{D65F751D-9854-47F5-BBD9-BE4B2B5954C7}"/>
          </ac:cxnSpMkLst>
        </pc:cxnChg>
        <pc:cxnChg chg="mod">
          <ac:chgData name="Ragnhild Halvorsrud" userId="917ea340-fd63-490f-a7db-68428d24cf32" providerId="ADAL" clId="{3F26B701-AADC-4668-AAA4-FB7BA2B947B1}" dt="2020-06-19T09:18:56.232" v="5174"/>
          <ac:cxnSpMkLst>
            <pc:docMk/>
            <pc:sldMk cId="2858277977" sldId="523"/>
            <ac:cxnSpMk id="1915" creationId="{9230DD5E-19D5-4E05-B061-2C90B0C911B6}"/>
          </ac:cxnSpMkLst>
        </pc:cxnChg>
        <pc:cxnChg chg="mod">
          <ac:chgData name="Ragnhild Halvorsrud" userId="917ea340-fd63-490f-a7db-68428d24cf32" providerId="ADAL" clId="{3F26B701-AADC-4668-AAA4-FB7BA2B947B1}" dt="2020-06-19T09:18:56.232" v="5174"/>
          <ac:cxnSpMkLst>
            <pc:docMk/>
            <pc:sldMk cId="2858277977" sldId="523"/>
            <ac:cxnSpMk id="1918" creationId="{62551239-18CD-463B-B58C-DD13CEF6B61D}"/>
          </ac:cxnSpMkLst>
        </pc:cxnChg>
        <pc:cxnChg chg="mod">
          <ac:chgData name="Ragnhild Halvorsrud" userId="917ea340-fd63-490f-a7db-68428d24cf32" providerId="ADAL" clId="{3F26B701-AADC-4668-AAA4-FB7BA2B947B1}" dt="2020-06-19T09:18:56.232" v="5174"/>
          <ac:cxnSpMkLst>
            <pc:docMk/>
            <pc:sldMk cId="2858277977" sldId="523"/>
            <ac:cxnSpMk id="1920" creationId="{2DF68809-E974-443E-BF72-B652235EF793}"/>
          </ac:cxnSpMkLst>
        </pc:cxnChg>
        <pc:cxnChg chg="mod">
          <ac:chgData name="Ragnhild Halvorsrud" userId="917ea340-fd63-490f-a7db-68428d24cf32" providerId="ADAL" clId="{3F26B701-AADC-4668-AAA4-FB7BA2B947B1}" dt="2020-06-19T09:18:56.232" v="5174"/>
          <ac:cxnSpMkLst>
            <pc:docMk/>
            <pc:sldMk cId="2858277977" sldId="523"/>
            <ac:cxnSpMk id="1921" creationId="{6C633DD5-EE79-4AA0-93E4-A269D742C02C}"/>
          </ac:cxnSpMkLst>
        </pc:cxnChg>
        <pc:cxnChg chg="mod">
          <ac:chgData name="Ragnhild Halvorsrud" userId="917ea340-fd63-490f-a7db-68428d24cf32" providerId="ADAL" clId="{3F26B701-AADC-4668-AAA4-FB7BA2B947B1}" dt="2020-06-19T09:18:56.232" v="5174"/>
          <ac:cxnSpMkLst>
            <pc:docMk/>
            <pc:sldMk cId="2858277977" sldId="523"/>
            <ac:cxnSpMk id="1926" creationId="{BC2415F1-99ED-41D7-B63E-E05FD9F30670}"/>
          </ac:cxnSpMkLst>
        </pc:cxnChg>
        <pc:cxnChg chg="mod">
          <ac:chgData name="Ragnhild Halvorsrud" userId="917ea340-fd63-490f-a7db-68428d24cf32" providerId="ADAL" clId="{3F26B701-AADC-4668-AAA4-FB7BA2B947B1}" dt="2020-06-19T09:18:56.232" v="5174"/>
          <ac:cxnSpMkLst>
            <pc:docMk/>
            <pc:sldMk cId="2858277977" sldId="523"/>
            <ac:cxnSpMk id="1927" creationId="{D4DE6910-6F15-4416-A11A-0583C962CCC9}"/>
          </ac:cxnSpMkLst>
        </pc:cxnChg>
        <pc:cxnChg chg="mod">
          <ac:chgData name="Ragnhild Halvorsrud" userId="917ea340-fd63-490f-a7db-68428d24cf32" providerId="ADAL" clId="{3F26B701-AADC-4668-AAA4-FB7BA2B947B1}" dt="2020-06-19T09:18:56.232" v="5174"/>
          <ac:cxnSpMkLst>
            <pc:docMk/>
            <pc:sldMk cId="2858277977" sldId="523"/>
            <ac:cxnSpMk id="1928" creationId="{2B641A56-DD8B-4FFC-95EB-86F69D419FFA}"/>
          </ac:cxnSpMkLst>
        </pc:cxnChg>
        <pc:cxnChg chg="mod">
          <ac:chgData name="Ragnhild Halvorsrud" userId="917ea340-fd63-490f-a7db-68428d24cf32" providerId="ADAL" clId="{3F26B701-AADC-4668-AAA4-FB7BA2B947B1}" dt="2020-06-19T09:18:56.232" v="5174"/>
          <ac:cxnSpMkLst>
            <pc:docMk/>
            <pc:sldMk cId="2858277977" sldId="523"/>
            <ac:cxnSpMk id="1929" creationId="{4663B619-D610-4E98-A1D1-B8B367C0AD27}"/>
          </ac:cxnSpMkLst>
        </pc:cxnChg>
        <pc:cxnChg chg="mod">
          <ac:chgData name="Ragnhild Halvorsrud" userId="917ea340-fd63-490f-a7db-68428d24cf32" providerId="ADAL" clId="{3F26B701-AADC-4668-AAA4-FB7BA2B947B1}" dt="2020-06-19T09:18:56.232" v="5174"/>
          <ac:cxnSpMkLst>
            <pc:docMk/>
            <pc:sldMk cId="2858277977" sldId="523"/>
            <ac:cxnSpMk id="1931" creationId="{EED22D63-EFDF-418D-BE44-CC3A58AFB1CF}"/>
          </ac:cxnSpMkLst>
        </pc:cxnChg>
        <pc:cxnChg chg="mod">
          <ac:chgData name="Ragnhild Halvorsrud" userId="917ea340-fd63-490f-a7db-68428d24cf32" providerId="ADAL" clId="{3F26B701-AADC-4668-AAA4-FB7BA2B947B1}" dt="2020-06-19T09:18:56.232" v="5174"/>
          <ac:cxnSpMkLst>
            <pc:docMk/>
            <pc:sldMk cId="2858277977" sldId="523"/>
            <ac:cxnSpMk id="1933" creationId="{ADC79854-3F70-4AC2-9169-23FE804C164F}"/>
          </ac:cxnSpMkLst>
        </pc:cxnChg>
        <pc:cxnChg chg="mod">
          <ac:chgData name="Ragnhild Halvorsrud" userId="917ea340-fd63-490f-a7db-68428d24cf32" providerId="ADAL" clId="{3F26B701-AADC-4668-AAA4-FB7BA2B947B1}" dt="2020-06-19T09:18:56.232" v="5174"/>
          <ac:cxnSpMkLst>
            <pc:docMk/>
            <pc:sldMk cId="2858277977" sldId="523"/>
            <ac:cxnSpMk id="1934" creationId="{B23990F8-EBCE-4D8B-A433-514BAD4A26E4}"/>
          </ac:cxnSpMkLst>
        </pc:cxnChg>
        <pc:cxnChg chg="mod">
          <ac:chgData name="Ragnhild Halvorsrud" userId="917ea340-fd63-490f-a7db-68428d24cf32" providerId="ADAL" clId="{3F26B701-AADC-4668-AAA4-FB7BA2B947B1}" dt="2020-06-19T09:18:56.232" v="5174"/>
          <ac:cxnSpMkLst>
            <pc:docMk/>
            <pc:sldMk cId="2858277977" sldId="523"/>
            <ac:cxnSpMk id="1938" creationId="{7162E5B7-0E8F-4CC5-B97E-D9C5A1A750B8}"/>
          </ac:cxnSpMkLst>
        </pc:cxnChg>
        <pc:cxnChg chg="mod">
          <ac:chgData name="Ragnhild Halvorsrud" userId="917ea340-fd63-490f-a7db-68428d24cf32" providerId="ADAL" clId="{3F26B701-AADC-4668-AAA4-FB7BA2B947B1}" dt="2020-06-19T09:18:56.232" v="5174"/>
          <ac:cxnSpMkLst>
            <pc:docMk/>
            <pc:sldMk cId="2858277977" sldId="523"/>
            <ac:cxnSpMk id="1942" creationId="{2ED32EA5-D735-4F38-9038-BCAFA4E03D11}"/>
          </ac:cxnSpMkLst>
        </pc:cxnChg>
        <pc:cxnChg chg="mod">
          <ac:chgData name="Ragnhild Halvorsrud" userId="917ea340-fd63-490f-a7db-68428d24cf32" providerId="ADAL" clId="{3F26B701-AADC-4668-AAA4-FB7BA2B947B1}" dt="2020-06-19T09:18:56.232" v="5174"/>
          <ac:cxnSpMkLst>
            <pc:docMk/>
            <pc:sldMk cId="2858277977" sldId="523"/>
            <ac:cxnSpMk id="1943" creationId="{4618C126-32A9-48FA-AF66-915355D49267}"/>
          </ac:cxnSpMkLst>
        </pc:cxnChg>
        <pc:cxnChg chg="mod">
          <ac:chgData name="Ragnhild Halvorsrud" userId="917ea340-fd63-490f-a7db-68428d24cf32" providerId="ADAL" clId="{3F26B701-AADC-4668-AAA4-FB7BA2B947B1}" dt="2020-06-19T09:18:56.232" v="5174"/>
          <ac:cxnSpMkLst>
            <pc:docMk/>
            <pc:sldMk cId="2858277977" sldId="523"/>
            <ac:cxnSpMk id="1944" creationId="{111397B1-22C3-4642-8BC9-CAD8E60280AD}"/>
          </ac:cxnSpMkLst>
        </pc:cxnChg>
        <pc:cxnChg chg="mod">
          <ac:chgData name="Ragnhild Halvorsrud" userId="917ea340-fd63-490f-a7db-68428d24cf32" providerId="ADAL" clId="{3F26B701-AADC-4668-AAA4-FB7BA2B947B1}" dt="2020-06-19T09:18:56.232" v="5174"/>
          <ac:cxnSpMkLst>
            <pc:docMk/>
            <pc:sldMk cId="2858277977" sldId="523"/>
            <ac:cxnSpMk id="1947" creationId="{AC1E9CEF-D4BA-47BB-8231-D318B9283E20}"/>
          </ac:cxnSpMkLst>
        </pc:cxnChg>
        <pc:cxnChg chg="mod">
          <ac:chgData name="Ragnhild Halvorsrud" userId="917ea340-fd63-490f-a7db-68428d24cf32" providerId="ADAL" clId="{3F26B701-AADC-4668-AAA4-FB7BA2B947B1}" dt="2020-06-19T09:18:56.232" v="5174"/>
          <ac:cxnSpMkLst>
            <pc:docMk/>
            <pc:sldMk cId="2858277977" sldId="523"/>
            <ac:cxnSpMk id="1948" creationId="{A2EE8324-E5F4-433F-AEEE-938D943AD9D9}"/>
          </ac:cxnSpMkLst>
        </pc:cxnChg>
        <pc:cxnChg chg="mod">
          <ac:chgData name="Ragnhild Halvorsrud" userId="917ea340-fd63-490f-a7db-68428d24cf32" providerId="ADAL" clId="{3F26B701-AADC-4668-AAA4-FB7BA2B947B1}" dt="2020-06-19T09:18:56.232" v="5174"/>
          <ac:cxnSpMkLst>
            <pc:docMk/>
            <pc:sldMk cId="2858277977" sldId="523"/>
            <ac:cxnSpMk id="1949" creationId="{69C3E382-5BFA-4457-AAFD-1E50574EAE8A}"/>
          </ac:cxnSpMkLst>
        </pc:cxnChg>
        <pc:cxnChg chg="mod">
          <ac:chgData name="Ragnhild Halvorsrud" userId="917ea340-fd63-490f-a7db-68428d24cf32" providerId="ADAL" clId="{3F26B701-AADC-4668-AAA4-FB7BA2B947B1}" dt="2020-06-19T09:18:56.232" v="5174"/>
          <ac:cxnSpMkLst>
            <pc:docMk/>
            <pc:sldMk cId="2858277977" sldId="523"/>
            <ac:cxnSpMk id="1951" creationId="{C2349B60-9CFE-471E-B8AD-3C8482F8D66E}"/>
          </ac:cxnSpMkLst>
        </pc:cxnChg>
        <pc:cxnChg chg="mod">
          <ac:chgData name="Ragnhild Halvorsrud" userId="917ea340-fd63-490f-a7db-68428d24cf32" providerId="ADAL" clId="{3F26B701-AADC-4668-AAA4-FB7BA2B947B1}" dt="2020-06-19T09:18:56.232" v="5174"/>
          <ac:cxnSpMkLst>
            <pc:docMk/>
            <pc:sldMk cId="2858277977" sldId="523"/>
            <ac:cxnSpMk id="1952" creationId="{61B6BF7D-532D-4A30-A2B4-1F6D4E709F74}"/>
          </ac:cxnSpMkLst>
        </pc:cxnChg>
        <pc:cxnChg chg="mod">
          <ac:chgData name="Ragnhild Halvorsrud" userId="917ea340-fd63-490f-a7db-68428d24cf32" providerId="ADAL" clId="{3F26B701-AADC-4668-AAA4-FB7BA2B947B1}" dt="2020-06-19T09:18:56.232" v="5174"/>
          <ac:cxnSpMkLst>
            <pc:docMk/>
            <pc:sldMk cId="2858277977" sldId="523"/>
            <ac:cxnSpMk id="1954" creationId="{6D05EC77-A343-44DC-87DF-9BB86C5FAD1E}"/>
          </ac:cxnSpMkLst>
        </pc:cxnChg>
        <pc:cxnChg chg="mod">
          <ac:chgData name="Ragnhild Halvorsrud" userId="917ea340-fd63-490f-a7db-68428d24cf32" providerId="ADAL" clId="{3F26B701-AADC-4668-AAA4-FB7BA2B947B1}" dt="2020-06-19T09:18:56.232" v="5174"/>
          <ac:cxnSpMkLst>
            <pc:docMk/>
            <pc:sldMk cId="2858277977" sldId="523"/>
            <ac:cxnSpMk id="1958" creationId="{085506A8-78C3-4D2D-BFB0-CFAF2493DAC8}"/>
          </ac:cxnSpMkLst>
        </pc:cxnChg>
        <pc:cxnChg chg="mod">
          <ac:chgData name="Ragnhild Halvorsrud" userId="917ea340-fd63-490f-a7db-68428d24cf32" providerId="ADAL" clId="{3F26B701-AADC-4668-AAA4-FB7BA2B947B1}" dt="2020-06-19T09:18:56.232" v="5174"/>
          <ac:cxnSpMkLst>
            <pc:docMk/>
            <pc:sldMk cId="2858277977" sldId="523"/>
            <ac:cxnSpMk id="1959" creationId="{21BFE08A-319D-48A6-8CEC-D7B2BDC809D2}"/>
          </ac:cxnSpMkLst>
        </pc:cxnChg>
        <pc:cxnChg chg="mod">
          <ac:chgData name="Ragnhild Halvorsrud" userId="917ea340-fd63-490f-a7db-68428d24cf32" providerId="ADAL" clId="{3F26B701-AADC-4668-AAA4-FB7BA2B947B1}" dt="2020-06-19T09:18:56.232" v="5174"/>
          <ac:cxnSpMkLst>
            <pc:docMk/>
            <pc:sldMk cId="2858277977" sldId="523"/>
            <ac:cxnSpMk id="1961" creationId="{FA8A1312-3CAD-4BC4-A381-832DF8231845}"/>
          </ac:cxnSpMkLst>
        </pc:cxnChg>
        <pc:cxnChg chg="mod">
          <ac:chgData name="Ragnhild Halvorsrud" userId="917ea340-fd63-490f-a7db-68428d24cf32" providerId="ADAL" clId="{3F26B701-AADC-4668-AAA4-FB7BA2B947B1}" dt="2020-06-19T09:18:56.232" v="5174"/>
          <ac:cxnSpMkLst>
            <pc:docMk/>
            <pc:sldMk cId="2858277977" sldId="523"/>
            <ac:cxnSpMk id="1963" creationId="{CBE419CD-7E46-4CA9-9826-75B98BEB293F}"/>
          </ac:cxnSpMkLst>
        </pc:cxnChg>
        <pc:cxnChg chg="mod">
          <ac:chgData name="Ragnhild Halvorsrud" userId="917ea340-fd63-490f-a7db-68428d24cf32" providerId="ADAL" clId="{3F26B701-AADC-4668-AAA4-FB7BA2B947B1}" dt="2020-06-19T09:18:56.232" v="5174"/>
          <ac:cxnSpMkLst>
            <pc:docMk/>
            <pc:sldMk cId="2858277977" sldId="523"/>
            <ac:cxnSpMk id="1967" creationId="{FB545A2F-FF38-4FBD-B80B-0FC78677EF8E}"/>
          </ac:cxnSpMkLst>
        </pc:cxnChg>
        <pc:cxnChg chg="mod">
          <ac:chgData name="Ragnhild Halvorsrud" userId="917ea340-fd63-490f-a7db-68428d24cf32" providerId="ADAL" clId="{3F26B701-AADC-4668-AAA4-FB7BA2B947B1}" dt="2020-06-19T09:18:56.232" v="5174"/>
          <ac:cxnSpMkLst>
            <pc:docMk/>
            <pc:sldMk cId="2858277977" sldId="523"/>
            <ac:cxnSpMk id="1969" creationId="{849DF614-6229-4CAF-B2FD-9900FC5F67C1}"/>
          </ac:cxnSpMkLst>
        </pc:cxnChg>
        <pc:cxnChg chg="mod">
          <ac:chgData name="Ragnhild Halvorsrud" userId="917ea340-fd63-490f-a7db-68428d24cf32" providerId="ADAL" clId="{3F26B701-AADC-4668-AAA4-FB7BA2B947B1}" dt="2020-06-19T09:18:56.232" v="5174"/>
          <ac:cxnSpMkLst>
            <pc:docMk/>
            <pc:sldMk cId="2858277977" sldId="523"/>
            <ac:cxnSpMk id="1970" creationId="{45D07986-794C-41D3-ACD8-6BEE44938683}"/>
          </ac:cxnSpMkLst>
        </pc:cxnChg>
        <pc:cxnChg chg="mod">
          <ac:chgData name="Ragnhild Halvorsrud" userId="917ea340-fd63-490f-a7db-68428d24cf32" providerId="ADAL" clId="{3F26B701-AADC-4668-AAA4-FB7BA2B947B1}" dt="2020-06-19T09:18:56.232" v="5174"/>
          <ac:cxnSpMkLst>
            <pc:docMk/>
            <pc:sldMk cId="2858277977" sldId="523"/>
            <ac:cxnSpMk id="1971" creationId="{31860A59-9984-4EE4-9732-71CC5078B98C}"/>
          </ac:cxnSpMkLst>
        </pc:cxnChg>
        <pc:cxnChg chg="mod">
          <ac:chgData name="Ragnhild Halvorsrud" userId="917ea340-fd63-490f-a7db-68428d24cf32" providerId="ADAL" clId="{3F26B701-AADC-4668-AAA4-FB7BA2B947B1}" dt="2020-06-19T09:18:56.232" v="5174"/>
          <ac:cxnSpMkLst>
            <pc:docMk/>
            <pc:sldMk cId="2858277977" sldId="523"/>
            <ac:cxnSpMk id="1974" creationId="{2B1873FD-DC38-497D-9FC9-17FFD8B6C8B9}"/>
          </ac:cxnSpMkLst>
        </pc:cxnChg>
        <pc:cxnChg chg="mod">
          <ac:chgData name="Ragnhild Halvorsrud" userId="917ea340-fd63-490f-a7db-68428d24cf32" providerId="ADAL" clId="{3F26B701-AADC-4668-AAA4-FB7BA2B947B1}" dt="2020-06-19T09:18:56.232" v="5174"/>
          <ac:cxnSpMkLst>
            <pc:docMk/>
            <pc:sldMk cId="2858277977" sldId="523"/>
            <ac:cxnSpMk id="1975" creationId="{40BB265C-2636-4D65-BCE0-DA3C930DE13F}"/>
          </ac:cxnSpMkLst>
        </pc:cxnChg>
        <pc:cxnChg chg="mod">
          <ac:chgData name="Ragnhild Halvorsrud" userId="917ea340-fd63-490f-a7db-68428d24cf32" providerId="ADAL" clId="{3F26B701-AADC-4668-AAA4-FB7BA2B947B1}" dt="2020-06-19T09:18:56.232" v="5174"/>
          <ac:cxnSpMkLst>
            <pc:docMk/>
            <pc:sldMk cId="2858277977" sldId="523"/>
            <ac:cxnSpMk id="1976" creationId="{E0C13537-0B17-4281-BFCD-582E704F7995}"/>
          </ac:cxnSpMkLst>
        </pc:cxnChg>
        <pc:cxnChg chg="mod">
          <ac:chgData name="Ragnhild Halvorsrud" userId="917ea340-fd63-490f-a7db-68428d24cf32" providerId="ADAL" clId="{3F26B701-AADC-4668-AAA4-FB7BA2B947B1}" dt="2020-06-19T09:18:56.232" v="5174"/>
          <ac:cxnSpMkLst>
            <pc:docMk/>
            <pc:sldMk cId="2858277977" sldId="523"/>
            <ac:cxnSpMk id="1977" creationId="{B9EB333E-229E-4AB8-AD9D-A3917BE146CF}"/>
          </ac:cxnSpMkLst>
        </pc:cxnChg>
        <pc:cxnChg chg="mod">
          <ac:chgData name="Ragnhild Halvorsrud" userId="917ea340-fd63-490f-a7db-68428d24cf32" providerId="ADAL" clId="{3F26B701-AADC-4668-AAA4-FB7BA2B947B1}" dt="2020-06-19T09:18:56.232" v="5174"/>
          <ac:cxnSpMkLst>
            <pc:docMk/>
            <pc:sldMk cId="2858277977" sldId="523"/>
            <ac:cxnSpMk id="1978" creationId="{6915ED2D-48D8-45A8-8BA1-6A30AFEDEA37}"/>
          </ac:cxnSpMkLst>
        </pc:cxnChg>
        <pc:cxnChg chg="mod">
          <ac:chgData name="Ragnhild Halvorsrud" userId="917ea340-fd63-490f-a7db-68428d24cf32" providerId="ADAL" clId="{3F26B701-AADC-4668-AAA4-FB7BA2B947B1}" dt="2020-06-19T09:18:56.232" v="5174"/>
          <ac:cxnSpMkLst>
            <pc:docMk/>
            <pc:sldMk cId="2858277977" sldId="523"/>
            <ac:cxnSpMk id="1979" creationId="{9F5CE9BB-38AE-4C63-AC5B-CA198BBC53FF}"/>
          </ac:cxnSpMkLst>
        </pc:cxnChg>
        <pc:cxnChg chg="mod">
          <ac:chgData name="Ragnhild Halvorsrud" userId="917ea340-fd63-490f-a7db-68428d24cf32" providerId="ADAL" clId="{3F26B701-AADC-4668-AAA4-FB7BA2B947B1}" dt="2020-06-19T09:18:56.232" v="5174"/>
          <ac:cxnSpMkLst>
            <pc:docMk/>
            <pc:sldMk cId="2858277977" sldId="523"/>
            <ac:cxnSpMk id="1980" creationId="{54BFD975-1FFE-43FC-8EA5-AB96E4909AFB}"/>
          </ac:cxnSpMkLst>
        </pc:cxnChg>
        <pc:cxnChg chg="mod">
          <ac:chgData name="Ragnhild Halvorsrud" userId="917ea340-fd63-490f-a7db-68428d24cf32" providerId="ADAL" clId="{3F26B701-AADC-4668-AAA4-FB7BA2B947B1}" dt="2020-06-19T09:18:56.232" v="5174"/>
          <ac:cxnSpMkLst>
            <pc:docMk/>
            <pc:sldMk cId="2858277977" sldId="523"/>
            <ac:cxnSpMk id="1981" creationId="{6CFE8174-3A2B-4565-9D2A-35D52BEDB039}"/>
          </ac:cxnSpMkLst>
        </pc:cxnChg>
        <pc:cxnChg chg="mod">
          <ac:chgData name="Ragnhild Halvorsrud" userId="917ea340-fd63-490f-a7db-68428d24cf32" providerId="ADAL" clId="{3F26B701-AADC-4668-AAA4-FB7BA2B947B1}" dt="2020-06-19T09:18:56.232" v="5174"/>
          <ac:cxnSpMkLst>
            <pc:docMk/>
            <pc:sldMk cId="2858277977" sldId="523"/>
            <ac:cxnSpMk id="1982" creationId="{8063685A-67F7-4073-BE22-EEF5385D6E84}"/>
          </ac:cxnSpMkLst>
        </pc:cxnChg>
        <pc:cxnChg chg="mod">
          <ac:chgData name="Ragnhild Halvorsrud" userId="917ea340-fd63-490f-a7db-68428d24cf32" providerId="ADAL" clId="{3F26B701-AADC-4668-AAA4-FB7BA2B947B1}" dt="2020-06-19T09:18:56.232" v="5174"/>
          <ac:cxnSpMkLst>
            <pc:docMk/>
            <pc:sldMk cId="2858277977" sldId="523"/>
            <ac:cxnSpMk id="1983" creationId="{A7249C67-3323-4C79-A05E-DBE49BB680FE}"/>
          </ac:cxnSpMkLst>
        </pc:cxnChg>
        <pc:cxnChg chg="mod">
          <ac:chgData name="Ragnhild Halvorsrud" userId="917ea340-fd63-490f-a7db-68428d24cf32" providerId="ADAL" clId="{3F26B701-AADC-4668-AAA4-FB7BA2B947B1}" dt="2020-06-19T09:18:56.232" v="5174"/>
          <ac:cxnSpMkLst>
            <pc:docMk/>
            <pc:sldMk cId="2858277977" sldId="523"/>
            <ac:cxnSpMk id="1984" creationId="{C0ED2165-1327-4FE4-9FFC-33EAE497D626}"/>
          </ac:cxnSpMkLst>
        </pc:cxnChg>
        <pc:cxnChg chg="mod">
          <ac:chgData name="Ragnhild Halvorsrud" userId="917ea340-fd63-490f-a7db-68428d24cf32" providerId="ADAL" clId="{3F26B701-AADC-4668-AAA4-FB7BA2B947B1}" dt="2020-06-19T09:18:56.232" v="5174"/>
          <ac:cxnSpMkLst>
            <pc:docMk/>
            <pc:sldMk cId="2858277977" sldId="523"/>
            <ac:cxnSpMk id="1986" creationId="{0ED01220-22EF-47A6-BC1C-4935707F4FEC}"/>
          </ac:cxnSpMkLst>
        </pc:cxnChg>
        <pc:cxnChg chg="mod">
          <ac:chgData name="Ragnhild Halvorsrud" userId="917ea340-fd63-490f-a7db-68428d24cf32" providerId="ADAL" clId="{3F26B701-AADC-4668-AAA4-FB7BA2B947B1}" dt="2020-06-19T09:18:56.232" v="5174"/>
          <ac:cxnSpMkLst>
            <pc:docMk/>
            <pc:sldMk cId="2858277977" sldId="523"/>
            <ac:cxnSpMk id="1990" creationId="{30CE9F2E-97A9-495A-AC7C-E0D9ACA76F2D}"/>
          </ac:cxnSpMkLst>
        </pc:cxnChg>
        <pc:cxnChg chg="mod">
          <ac:chgData name="Ragnhild Halvorsrud" userId="917ea340-fd63-490f-a7db-68428d24cf32" providerId="ADAL" clId="{3F26B701-AADC-4668-AAA4-FB7BA2B947B1}" dt="2020-06-19T09:18:56.232" v="5174"/>
          <ac:cxnSpMkLst>
            <pc:docMk/>
            <pc:sldMk cId="2858277977" sldId="523"/>
            <ac:cxnSpMk id="1994" creationId="{7CCD4E93-661B-4E6A-B341-ECCF1D33CE75}"/>
          </ac:cxnSpMkLst>
        </pc:cxnChg>
        <pc:cxnChg chg="mod">
          <ac:chgData name="Ragnhild Halvorsrud" userId="917ea340-fd63-490f-a7db-68428d24cf32" providerId="ADAL" clId="{3F26B701-AADC-4668-AAA4-FB7BA2B947B1}" dt="2020-06-19T09:18:56.232" v="5174"/>
          <ac:cxnSpMkLst>
            <pc:docMk/>
            <pc:sldMk cId="2858277977" sldId="523"/>
            <ac:cxnSpMk id="1997" creationId="{93CD6CF0-4205-4F9E-8AFF-B5EB3DB73E2B}"/>
          </ac:cxnSpMkLst>
        </pc:cxnChg>
        <pc:cxnChg chg="mod">
          <ac:chgData name="Ragnhild Halvorsrud" userId="917ea340-fd63-490f-a7db-68428d24cf32" providerId="ADAL" clId="{3F26B701-AADC-4668-AAA4-FB7BA2B947B1}" dt="2020-06-19T09:18:56.232" v="5174"/>
          <ac:cxnSpMkLst>
            <pc:docMk/>
            <pc:sldMk cId="2858277977" sldId="523"/>
            <ac:cxnSpMk id="1998" creationId="{4F338AFB-E030-4719-B9E5-F84F601889CA}"/>
          </ac:cxnSpMkLst>
        </pc:cxnChg>
        <pc:cxnChg chg="mod">
          <ac:chgData name="Ragnhild Halvorsrud" userId="917ea340-fd63-490f-a7db-68428d24cf32" providerId="ADAL" clId="{3F26B701-AADC-4668-AAA4-FB7BA2B947B1}" dt="2020-06-19T09:18:56.232" v="5174"/>
          <ac:cxnSpMkLst>
            <pc:docMk/>
            <pc:sldMk cId="2858277977" sldId="523"/>
            <ac:cxnSpMk id="2006" creationId="{ACFCC38A-FC96-4383-BC2A-9C8B4E5AD92A}"/>
          </ac:cxnSpMkLst>
        </pc:cxnChg>
        <pc:cxnChg chg="mod">
          <ac:chgData name="Ragnhild Halvorsrud" userId="917ea340-fd63-490f-a7db-68428d24cf32" providerId="ADAL" clId="{3F26B701-AADC-4668-AAA4-FB7BA2B947B1}" dt="2020-06-19T09:18:56.232" v="5174"/>
          <ac:cxnSpMkLst>
            <pc:docMk/>
            <pc:sldMk cId="2858277977" sldId="523"/>
            <ac:cxnSpMk id="2014" creationId="{C4B02D14-160A-4FAD-AE64-AB26E8CBB37C}"/>
          </ac:cxnSpMkLst>
        </pc:cxnChg>
        <pc:cxnChg chg="mod">
          <ac:chgData name="Ragnhild Halvorsrud" userId="917ea340-fd63-490f-a7db-68428d24cf32" providerId="ADAL" clId="{3F26B701-AADC-4668-AAA4-FB7BA2B947B1}" dt="2020-06-19T09:18:56.232" v="5174"/>
          <ac:cxnSpMkLst>
            <pc:docMk/>
            <pc:sldMk cId="2858277977" sldId="523"/>
            <ac:cxnSpMk id="2022" creationId="{F9232543-288D-4FA6-BD2B-6D219AA3CD14}"/>
          </ac:cxnSpMkLst>
        </pc:cxnChg>
        <pc:cxnChg chg="mod">
          <ac:chgData name="Ragnhild Halvorsrud" userId="917ea340-fd63-490f-a7db-68428d24cf32" providerId="ADAL" clId="{3F26B701-AADC-4668-AAA4-FB7BA2B947B1}" dt="2020-06-19T09:18:56.232" v="5174"/>
          <ac:cxnSpMkLst>
            <pc:docMk/>
            <pc:sldMk cId="2858277977" sldId="523"/>
            <ac:cxnSpMk id="2030" creationId="{87C20101-B952-43ED-895B-CDBBD455D597}"/>
          </ac:cxnSpMkLst>
        </pc:cxnChg>
        <pc:cxnChg chg="mod">
          <ac:chgData name="Ragnhild Halvorsrud" userId="917ea340-fd63-490f-a7db-68428d24cf32" providerId="ADAL" clId="{3F26B701-AADC-4668-AAA4-FB7BA2B947B1}" dt="2020-06-19T09:18:56.232" v="5174"/>
          <ac:cxnSpMkLst>
            <pc:docMk/>
            <pc:sldMk cId="2858277977" sldId="523"/>
            <ac:cxnSpMk id="2043" creationId="{A262B05F-43F5-4B75-95F8-E5AA5994CBFC}"/>
          </ac:cxnSpMkLst>
        </pc:cxnChg>
        <pc:cxnChg chg="mod">
          <ac:chgData name="Ragnhild Halvorsrud" userId="917ea340-fd63-490f-a7db-68428d24cf32" providerId="ADAL" clId="{3F26B701-AADC-4668-AAA4-FB7BA2B947B1}" dt="2020-06-19T09:18:56.232" v="5174"/>
          <ac:cxnSpMkLst>
            <pc:docMk/>
            <pc:sldMk cId="2858277977" sldId="523"/>
            <ac:cxnSpMk id="2044" creationId="{7986E106-643A-4AF2-A295-0259C1E9F706}"/>
          </ac:cxnSpMkLst>
        </pc:cxnChg>
        <pc:cxnChg chg="mod">
          <ac:chgData name="Ragnhild Halvorsrud" userId="917ea340-fd63-490f-a7db-68428d24cf32" providerId="ADAL" clId="{3F26B701-AADC-4668-AAA4-FB7BA2B947B1}" dt="2020-06-19T09:18:56.232" v="5174"/>
          <ac:cxnSpMkLst>
            <pc:docMk/>
            <pc:sldMk cId="2858277977" sldId="523"/>
            <ac:cxnSpMk id="2045" creationId="{B48E518B-0BBD-4F35-B4A8-4B2ACAF3C0B6}"/>
          </ac:cxnSpMkLst>
        </pc:cxnChg>
        <pc:cxnChg chg="mod">
          <ac:chgData name="Ragnhild Halvorsrud" userId="917ea340-fd63-490f-a7db-68428d24cf32" providerId="ADAL" clId="{3F26B701-AADC-4668-AAA4-FB7BA2B947B1}" dt="2020-06-19T09:18:56.232" v="5174"/>
          <ac:cxnSpMkLst>
            <pc:docMk/>
            <pc:sldMk cId="2858277977" sldId="523"/>
            <ac:cxnSpMk id="2046" creationId="{5256F425-53CC-49F8-A83D-A0E9E5112CF1}"/>
          </ac:cxnSpMkLst>
        </pc:cxnChg>
        <pc:cxnChg chg="mod">
          <ac:chgData name="Ragnhild Halvorsrud" userId="917ea340-fd63-490f-a7db-68428d24cf32" providerId="ADAL" clId="{3F26B701-AADC-4668-AAA4-FB7BA2B947B1}" dt="2020-06-19T09:18:56.232" v="5174"/>
          <ac:cxnSpMkLst>
            <pc:docMk/>
            <pc:sldMk cId="2858277977" sldId="523"/>
            <ac:cxnSpMk id="2047" creationId="{066A093B-AAFE-4959-A71D-FA670964554A}"/>
          </ac:cxnSpMkLst>
        </pc:cxnChg>
        <pc:cxnChg chg="mod">
          <ac:chgData name="Ragnhild Halvorsrud" userId="917ea340-fd63-490f-a7db-68428d24cf32" providerId="ADAL" clId="{3F26B701-AADC-4668-AAA4-FB7BA2B947B1}" dt="2020-06-19T09:18:56.232" v="5174"/>
          <ac:cxnSpMkLst>
            <pc:docMk/>
            <pc:sldMk cId="2858277977" sldId="523"/>
            <ac:cxnSpMk id="2048" creationId="{F982FD39-704A-4843-BAB6-DA373FC6A32F}"/>
          </ac:cxnSpMkLst>
        </pc:cxnChg>
        <pc:cxnChg chg="mod">
          <ac:chgData name="Ragnhild Halvorsrud" userId="917ea340-fd63-490f-a7db-68428d24cf32" providerId="ADAL" clId="{3F26B701-AADC-4668-AAA4-FB7BA2B947B1}" dt="2020-06-19T09:18:56.232" v="5174"/>
          <ac:cxnSpMkLst>
            <pc:docMk/>
            <pc:sldMk cId="2858277977" sldId="523"/>
            <ac:cxnSpMk id="2049" creationId="{C9AA6EED-6C8E-43E1-A82D-1B947FD1EA88}"/>
          </ac:cxnSpMkLst>
        </pc:cxnChg>
        <pc:cxnChg chg="mod">
          <ac:chgData name="Ragnhild Halvorsrud" userId="917ea340-fd63-490f-a7db-68428d24cf32" providerId="ADAL" clId="{3F26B701-AADC-4668-AAA4-FB7BA2B947B1}" dt="2020-06-19T09:18:56.232" v="5174"/>
          <ac:cxnSpMkLst>
            <pc:docMk/>
            <pc:sldMk cId="2858277977" sldId="523"/>
            <ac:cxnSpMk id="2050" creationId="{2FAC276C-E870-4B77-AFF1-4A24A599A68F}"/>
          </ac:cxnSpMkLst>
        </pc:cxnChg>
        <pc:cxnChg chg="mod">
          <ac:chgData name="Ragnhild Halvorsrud" userId="917ea340-fd63-490f-a7db-68428d24cf32" providerId="ADAL" clId="{3F26B701-AADC-4668-AAA4-FB7BA2B947B1}" dt="2020-06-19T09:18:56.232" v="5174"/>
          <ac:cxnSpMkLst>
            <pc:docMk/>
            <pc:sldMk cId="2858277977" sldId="523"/>
            <ac:cxnSpMk id="2051" creationId="{F8AE5D91-3B57-45CB-B168-3C8D0836ABBB}"/>
          </ac:cxnSpMkLst>
        </pc:cxnChg>
        <pc:cxnChg chg="mod">
          <ac:chgData name="Ragnhild Halvorsrud" userId="917ea340-fd63-490f-a7db-68428d24cf32" providerId="ADAL" clId="{3F26B701-AADC-4668-AAA4-FB7BA2B947B1}" dt="2020-06-19T09:18:56.232" v="5174"/>
          <ac:cxnSpMkLst>
            <pc:docMk/>
            <pc:sldMk cId="2858277977" sldId="523"/>
            <ac:cxnSpMk id="2060" creationId="{0AF2F991-70A9-4070-BAFC-301BA20A87C6}"/>
          </ac:cxnSpMkLst>
        </pc:cxnChg>
        <pc:cxnChg chg="mod">
          <ac:chgData name="Ragnhild Halvorsrud" userId="917ea340-fd63-490f-a7db-68428d24cf32" providerId="ADAL" clId="{3F26B701-AADC-4668-AAA4-FB7BA2B947B1}" dt="2020-06-19T09:18:56.232" v="5174"/>
          <ac:cxnSpMkLst>
            <pc:docMk/>
            <pc:sldMk cId="2858277977" sldId="523"/>
            <ac:cxnSpMk id="2069" creationId="{BB9F0648-5752-48F0-9E15-90201678A187}"/>
          </ac:cxnSpMkLst>
        </pc:cxnChg>
        <pc:cxnChg chg="mod">
          <ac:chgData name="Ragnhild Halvorsrud" userId="917ea340-fd63-490f-a7db-68428d24cf32" providerId="ADAL" clId="{3F26B701-AADC-4668-AAA4-FB7BA2B947B1}" dt="2020-06-19T09:18:56.232" v="5174"/>
          <ac:cxnSpMkLst>
            <pc:docMk/>
            <pc:sldMk cId="2858277977" sldId="523"/>
            <ac:cxnSpMk id="2078" creationId="{0AF29E17-9738-404D-A1B9-541849D377EC}"/>
          </ac:cxnSpMkLst>
        </pc:cxnChg>
        <pc:cxnChg chg="mod">
          <ac:chgData name="Ragnhild Halvorsrud" userId="917ea340-fd63-490f-a7db-68428d24cf32" providerId="ADAL" clId="{3F26B701-AADC-4668-AAA4-FB7BA2B947B1}" dt="2020-06-19T09:18:56.232" v="5174"/>
          <ac:cxnSpMkLst>
            <pc:docMk/>
            <pc:sldMk cId="2858277977" sldId="523"/>
            <ac:cxnSpMk id="2087" creationId="{CB4A40DF-1F89-47A7-B360-690CC0B792F8}"/>
          </ac:cxnSpMkLst>
        </pc:cxnChg>
        <pc:cxnChg chg="mod">
          <ac:chgData name="Ragnhild Halvorsrud" userId="917ea340-fd63-490f-a7db-68428d24cf32" providerId="ADAL" clId="{3F26B701-AADC-4668-AAA4-FB7BA2B947B1}" dt="2020-06-19T09:18:56.232" v="5174"/>
          <ac:cxnSpMkLst>
            <pc:docMk/>
            <pc:sldMk cId="2858277977" sldId="523"/>
            <ac:cxnSpMk id="2096" creationId="{8B43AB97-8E76-4EC5-BDDE-1DDC213DB56E}"/>
          </ac:cxnSpMkLst>
        </pc:cxnChg>
        <pc:cxnChg chg="mod">
          <ac:chgData name="Ragnhild Halvorsrud" userId="917ea340-fd63-490f-a7db-68428d24cf32" providerId="ADAL" clId="{3F26B701-AADC-4668-AAA4-FB7BA2B947B1}" dt="2020-06-19T09:18:56.232" v="5174"/>
          <ac:cxnSpMkLst>
            <pc:docMk/>
            <pc:sldMk cId="2858277977" sldId="523"/>
            <ac:cxnSpMk id="2111" creationId="{DF3A775F-3BCF-4CBD-858C-02E5AEF6DDFE}"/>
          </ac:cxnSpMkLst>
        </pc:cxnChg>
        <pc:cxnChg chg="mod">
          <ac:chgData name="Ragnhild Halvorsrud" userId="917ea340-fd63-490f-a7db-68428d24cf32" providerId="ADAL" clId="{3F26B701-AADC-4668-AAA4-FB7BA2B947B1}" dt="2020-06-19T09:18:56.232" v="5174"/>
          <ac:cxnSpMkLst>
            <pc:docMk/>
            <pc:sldMk cId="2858277977" sldId="523"/>
            <ac:cxnSpMk id="2112" creationId="{EABDE48B-B02B-4E6A-A430-1018DE9BACA4}"/>
          </ac:cxnSpMkLst>
        </pc:cxnChg>
        <pc:cxnChg chg="mod">
          <ac:chgData name="Ragnhild Halvorsrud" userId="917ea340-fd63-490f-a7db-68428d24cf32" providerId="ADAL" clId="{3F26B701-AADC-4668-AAA4-FB7BA2B947B1}" dt="2020-06-19T09:18:56.232" v="5174"/>
          <ac:cxnSpMkLst>
            <pc:docMk/>
            <pc:sldMk cId="2858277977" sldId="523"/>
            <ac:cxnSpMk id="2113" creationId="{BFF6EBC9-1930-4C7A-A39B-0E40873CF160}"/>
          </ac:cxnSpMkLst>
        </pc:cxnChg>
        <pc:cxnChg chg="mod">
          <ac:chgData name="Ragnhild Halvorsrud" userId="917ea340-fd63-490f-a7db-68428d24cf32" providerId="ADAL" clId="{3F26B701-AADC-4668-AAA4-FB7BA2B947B1}" dt="2020-06-19T09:18:56.232" v="5174"/>
          <ac:cxnSpMkLst>
            <pc:docMk/>
            <pc:sldMk cId="2858277977" sldId="523"/>
            <ac:cxnSpMk id="2114" creationId="{2757AD7E-9876-4F16-84EF-5DC1ABEA86D9}"/>
          </ac:cxnSpMkLst>
        </pc:cxnChg>
        <pc:cxnChg chg="mod">
          <ac:chgData name="Ragnhild Halvorsrud" userId="917ea340-fd63-490f-a7db-68428d24cf32" providerId="ADAL" clId="{3F26B701-AADC-4668-AAA4-FB7BA2B947B1}" dt="2020-06-19T09:18:56.232" v="5174"/>
          <ac:cxnSpMkLst>
            <pc:docMk/>
            <pc:sldMk cId="2858277977" sldId="523"/>
            <ac:cxnSpMk id="2115" creationId="{C441C1D8-E074-4205-AC1D-7F052EF6DD59}"/>
          </ac:cxnSpMkLst>
        </pc:cxnChg>
        <pc:cxnChg chg="mod">
          <ac:chgData name="Ragnhild Halvorsrud" userId="917ea340-fd63-490f-a7db-68428d24cf32" providerId="ADAL" clId="{3F26B701-AADC-4668-AAA4-FB7BA2B947B1}" dt="2020-06-19T09:18:56.232" v="5174"/>
          <ac:cxnSpMkLst>
            <pc:docMk/>
            <pc:sldMk cId="2858277977" sldId="523"/>
            <ac:cxnSpMk id="2116" creationId="{B6025678-AE7E-4991-A97C-626DB0DA75A4}"/>
          </ac:cxnSpMkLst>
        </pc:cxnChg>
        <pc:cxnChg chg="mod">
          <ac:chgData name="Ragnhild Halvorsrud" userId="917ea340-fd63-490f-a7db-68428d24cf32" providerId="ADAL" clId="{3F26B701-AADC-4668-AAA4-FB7BA2B947B1}" dt="2020-06-19T09:18:56.232" v="5174"/>
          <ac:cxnSpMkLst>
            <pc:docMk/>
            <pc:sldMk cId="2858277977" sldId="523"/>
            <ac:cxnSpMk id="2117" creationId="{986D4ADE-6A39-4515-A935-C13183965181}"/>
          </ac:cxnSpMkLst>
        </pc:cxnChg>
        <pc:cxnChg chg="mod">
          <ac:chgData name="Ragnhild Halvorsrud" userId="917ea340-fd63-490f-a7db-68428d24cf32" providerId="ADAL" clId="{3F26B701-AADC-4668-AAA4-FB7BA2B947B1}" dt="2020-06-19T09:18:56.232" v="5174"/>
          <ac:cxnSpMkLst>
            <pc:docMk/>
            <pc:sldMk cId="2858277977" sldId="523"/>
            <ac:cxnSpMk id="2118" creationId="{C1C67EE2-64C2-40E3-8DD8-498E15445D94}"/>
          </ac:cxnSpMkLst>
        </pc:cxnChg>
        <pc:cxnChg chg="mod">
          <ac:chgData name="Ragnhild Halvorsrud" userId="917ea340-fd63-490f-a7db-68428d24cf32" providerId="ADAL" clId="{3F26B701-AADC-4668-AAA4-FB7BA2B947B1}" dt="2020-06-19T09:18:56.232" v="5174"/>
          <ac:cxnSpMkLst>
            <pc:docMk/>
            <pc:sldMk cId="2858277977" sldId="523"/>
            <ac:cxnSpMk id="2119" creationId="{EB1CF5AD-2F2A-41EE-9E93-D1B120E3C431}"/>
          </ac:cxnSpMkLst>
        </pc:cxnChg>
        <pc:cxnChg chg="mod">
          <ac:chgData name="Ragnhild Halvorsrud" userId="917ea340-fd63-490f-a7db-68428d24cf32" providerId="ADAL" clId="{3F26B701-AADC-4668-AAA4-FB7BA2B947B1}" dt="2020-06-19T09:18:56.232" v="5174"/>
          <ac:cxnSpMkLst>
            <pc:docMk/>
            <pc:sldMk cId="2858277977" sldId="523"/>
            <ac:cxnSpMk id="2120" creationId="{730855A4-BA10-4C01-B188-B9AE7160C704}"/>
          </ac:cxnSpMkLst>
        </pc:cxnChg>
        <pc:cxnChg chg="add del mod">
          <ac:chgData name="Ragnhild Halvorsrud" userId="917ea340-fd63-490f-a7db-68428d24cf32" providerId="ADAL" clId="{3F26B701-AADC-4668-AAA4-FB7BA2B947B1}" dt="2020-06-19T16:51:23.863" v="12455" actId="478"/>
          <ac:cxnSpMkLst>
            <pc:docMk/>
            <pc:sldMk cId="2858277977" sldId="523"/>
            <ac:cxnSpMk id="2124" creationId="{66FDA1A8-81BF-4755-90D8-E64276F5D43E}"/>
          </ac:cxnSpMkLst>
        </pc:cxnChg>
        <pc:cxnChg chg="add del mod">
          <ac:chgData name="Ragnhild Halvorsrud" userId="917ea340-fd63-490f-a7db-68428d24cf32" providerId="ADAL" clId="{3F26B701-AADC-4668-AAA4-FB7BA2B947B1}" dt="2020-06-19T16:51:23.863" v="12455" actId="478"/>
          <ac:cxnSpMkLst>
            <pc:docMk/>
            <pc:sldMk cId="2858277977" sldId="523"/>
            <ac:cxnSpMk id="2132" creationId="{9DB1B4E6-3076-4156-9749-0043AC4C5C69}"/>
          </ac:cxnSpMkLst>
        </pc:cxnChg>
      </pc:sldChg>
      <pc:sldChg chg="addSp delSp modSp add del mod addAnim delAnim modAnim modNotes">
        <pc:chgData name="Ragnhild Halvorsrud" userId="917ea340-fd63-490f-a7db-68428d24cf32" providerId="ADAL" clId="{3F26B701-AADC-4668-AAA4-FB7BA2B947B1}" dt="2020-06-19T10:32:25.559" v="8528" actId="47"/>
        <pc:sldMkLst>
          <pc:docMk/>
          <pc:sldMk cId="2152147282" sldId="524"/>
        </pc:sldMkLst>
        <pc:spChg chg="mod">
          <ac:chgData name="Ragnhild Halvorsrud" userId="917ea340-fd63-490f-a7db-68428d24cf32" providerId="ADAL" clId="{3F26B701-AADC-4668-AAA4-FB7BA2B947B1}" dt="2020-06-19T09:50:34.655" v="7572" actId="6549"/>
          <ac:spMkLst>
            <pc:docMk/>
            <pc:sldMk cId="2152147282" sldId="524"/>
            <ac:spMk id="5" creationId="{380A23CE-5815-4E08-B771-0889B994DC7C}"/>
          </ac:spMkLst>
        </pc:spChg>
        <pc:spChg chg="del mod">
          <ac:chgData name="Ragnhild Halvorsrud" userId="917ea340-fd63-490f-a7db-68428d24cf32" providerId="ADAL" clId="{3F26B701-AADC-4668-AAA4-FB7BA2B947B1}" dt="2020-06-19T10:31:52.800" v="8526" actId="478"/>
          <ac:spMkLst>
            <pc:docMk/>
            <pc:sldMk cId="2152147282" sldId="524"/>
            <ac:spMk id="6" creationId="{9B259E65-8C90-4F0C-8E9B-6E8A0A6C0E6E}"/>
          </ac:spMkLst>
        </pc:spChg>
        <pc:spChg chg="del mod">
          <ac:chgData name="Ragnhild Halvorsrud" userId="917ea340-fd63-490f-a7db-68428d24cf32" providerId="ADAL" clId="{3F26B701-AADC-4668-AAA4-FB7BA2B947B1}" dt="2020-06-19T10:31:52.800" v="8526" actId="478"/>
          <ac:spMkLst>
            <pc:docMk/>
            <pc:sldMk cId="2152147282" sldId="524"/>
            <ac:spMk id="8" creationId="{A190216D-3D82-4C4A-BBBC-58568D4C80B8}"/>
          </ac:spMkLst>
        </pc:spChg>
        <pc:spChg chg="del mod">
          <ac:chgData name="Ragnhild Halvorsrud" userId="917ea340-fd63-490f-a7db-68428d24cf32" providerId="ADAL" clId="{3F26B701-AADC-4668-AAA4-FB7BA2B947B1}" dt="2020-06-19T10:31:52.800" v="8526" actId="478"/>
          <ac:spMkLst>
            <pc:docMk/>
            <pc:sldMk cId="2152147282" sldId="524"/>
            <ac:spMk id="9" creationId="{42B57A26-CA19-4A12-A954-F49F71795306}"/>
          </ac:spMkLst>
        </pc:spChg>
        <pc:spChg chg="del mod">
          <ac:chgData name="Ragnhild Halvorsrud" userId="917ea340-fd63-490f-a7db-68428d24cf32" providerId="ADAL" clId="{3F26B701-AADC-4668-AAA4-FB7BA2B947B1}" dt="2020-06-19T10:31:52.800" v="8526" actId="478"/>
          <ac:spMkLst>
            <pc:docMk/>
            <pc:sldMk cId="2152147282" sldId="524"/>
            <ac:spMk id="10" creationId="{AA27A2F3-248E-49F3-AE20-5B255C593A47}"/>
          </ac:spMkLst>
        </pc:spChg>
        <pc:spChg chg="mod">
          <ac:chgData name="Ragnhild Halvorsrud" userId="917ea340-fd63-490f-a7db-68428d24cf32" providerId="ADAL" clId="{3F26B701-AADC-4668-AAA4-FB7BA2B947B1}" dt="2020-06-19T10:02:24.908" v="8213" actId="1076"/>
          <ac:spMkLst>
            <pc:docMk/>
            <pc:sldMk cId="2152147282" sldId="524"/>
            <ac:spMk id="16" creationId="{6B5AEB99-B3F1-4FE2-8188-97CC8BA63C15}"/>
          </ac:spMkLst>
        </pc:spChg>
        <pc:spChg chg="mod">
          <ac:chgData name="Ragnhild Halvorsrud" userId="917ea340-fd63-490f-a7db-68428d24cf32" providerId="ADAL" clId="{3F26B701-AADC-4668-AAA4-FB7BA2B947B1}" dt="2020-06-19T10:02:24.908" v="8213" actId="1076"/>
          <ac:spMkLst>
            <pc:docMk/>
            <pc:sldMk cId="2152147282" sldId="524"/>
            <ac:spMk id="17" creationId="{9E115B4F-3FF0-4743-879C-D0B52D661C3B}"/>
          </ac:spMkLst>
        </pc:spChg>
        <pc:spChg chg="mod">
          <ac:chgData name="Ragnhild Halvorsrud" userId="917ea340-fd63-490f-a7db-68428d24cf32" providerId="ADAL" clId="{3F26B701-AADC-4668-AAA4-FB7BA2B947B1}" dt="2020-06-19T10:02:24.908" v="8213" actId="1076"/>
          <ac:spMkLst>
            <pc:docMk/>
            <pc:sldMk cId="2152147282" sldId="524"/>
            <ac:spMk id="18" creationId="{15341CD3-D124-4708-B146-913EA0EC86D2}"/>
          </ac:spMkLst>
        </pc:spChg>
        <pc:spChg chg="mod">
          <ac:chgData name="Ragnhild Halvorsrud" userId="917ea340-fd63-490f-a7db-68428d24cf32" providerId="ADAL" clId="{3F26B701-AADC-4668-AAA4-FB7BA2B947B1}" dt="2020-06-19T10:02:24.908" v="8213" actId="1076"/>
          <ac:spMkLst>
            <pc:docMk/>
            <pc:sldMk cId="2152147282" sldId="524"/>
            <ac:spMk id="19" creationId="{6D4BC493-2179-4EE7-A1CD-A8CEA3E95156}"/>
          </ac:spMkLst>
        </pc:spChg>
        <pc:spChg chg="mod">
          <ac:chgData name="Ragnhild Halvorsrud" userId="917ea340-fd63-490f-a7db-68428d24cf32" providerId="ADAL" clId="{3F26B701-AADC-4668-AAA4-FB7BA2B947B1}" dt="2020-06-19T10:02:24.908" v="8213" actId="1076"/>
          <ac:spMkLst>
            <pc:docMk/>
            <pc:sldMk cId="2152147282" sldId="524"/>
            <ac:spMk id="22" creationId="{2A8B4CAF-E113-4C1B-950E-0AAEAD4C715F}"/>
          </ac:spMkLst>
        </pc:spChg>
        <pc:spChg chg="mod">
          <ac:chgData name="Ragnhild Halvorsrud" userId="917ea340-fd63-490f-a7db-68428d24cf32" providerId="ADAL" clId="{3F26B701-AADC-4668-AAA4-FB7BA2B947B1}" dt="2020-06-19T10:02:24.908" v="8213" actId="1076"/>
          <ac:spMkLst>
            <pc:docMk/>
            <pc:sldMk cId="2152147282" sldId="524"/>
            <ac:spMk id="23" creationId="{59A258F2-FB2B-4E0A-9412-F1EA0CDB2DE8}"/>
          </ac:spMkLst>
        </pc:spChg>
        <pc:spChg chg="mod">
          <ac:chgData name="Ragnhild Halvorsrud" userId="917ea340-fd63-490f-a7db-68428d24cf32" providerId="ADAL" clId="{3F26B701-AADC-4668-AAA4-FB7BA2B947B1}" dt="2020-06-19T10:02:24.908" v="8213" actId="1076"/>
          <ac:spMkLst>
            <pc:docMk/>
            <pc:sldMk cId="2152147282" sldId="524"/>
            <ac:spMk id="25" creationId="{311B6CC1-EB95-43B7-B897-5CC69DBB5F51}"/>
          </ac:spMkLst>
        </pc:spChg>
        <pc:spChg chg="mod">
          <ac:chgData name="Ragnhild Halvorsrud" userId="917ea340-fd63-490f-a7db-68428d24cf32" providerId="ADAL" clId="{3F26B701-AADC-4668-AAA4-FB7BA2B947B1}" dt="2020-06-19T10:02:24.908" v="8213" actId="1076"/>
          <ac:spMkLst>
            <pc:docMk/>
            <pc:sldMk cId="2152147282" sldId="524"/>
            <ac:spMk id="26" creationId="{C989C700-7DEC-43D2-8462-314C2ABB3F01}"/>
          </ac:spMkLst>
        </pc:spChg>
        <pc:spChg chg="mod">
          <ac:chgData name="Ragnhild Halvorsrud" userId="917ea340-fd63-490f-a7db-68428d24cf32" providerId="ADAL" clId="{3F26B701-AADC-4668-AAA4-FB7BA2B947B1}" dt="2020-06-19T10:02:17.523" v="8212" actId="1076"/>
          <ac:spMkLst>
            <pc:docMk/>
            <pc:sldMk cId="2152147282" sldId="524"/>
            <ac:spMk id="27" creationId="{5FB78D8D-ABE7-4848-B610-DEB9CE106385}"/>
          </ac:spMkLst>
        </pc:spChg>
        <pc:spChg chg="mod">
          <ac:chgData name="Ragnhild Halvorsrud" userId="917ea340-fd63-490f-a7db-68428d24cf32" providerId="ADAL" clId="{3F26B701-AADC-4668-AAA4-FB7BA2B947B1}" dt="2020-06-19T10:02:24.908" v="8213" actId="1076"/>
          <ac:spMkLst>
            <pc:docMk/>
            <pc:sldMk cId="2152147282" sldId="524"/>
            <ac:spMk id="28" creationId="{4E568EFA-E977-4FFC-9183-81F04C8806BD}"/>
          </ac:spMkLst>
        </pc:spChg>
        <pc:spChg chg="mod">
          <ac:chgData name="Ragnhild Halvorsrud" userId="917ea340-fd63-490f-a7db-68428d24cf32" providerId="ADAL" clId="{3F26B701-AADC-4668-AAA4-FB7BA2B947B1}" dt="2020-06-19T10:02:24.908" v="8213" actId="1076"/>
          <ac:spMkLst>
            <pc:docMk/>
            <pc:sldMk cId="2152147282" sldId="524"/>
            <ac:spMk id="31" creationId="{15C1A4A5-80A1-4919-AD34-08054FD238EF}"/>
          </ac:spMkLst>
        </pc:spChg>
        <pc:spChg chg="mod">
          <ac:chgData name="Ragnhild Halvorsrud" userId="917ea340-fd63-490f-a7db-68428d24cf32" providerId="ADAL" clId="{3F26B701-AADC-4668-AAA4-FB7BA2B947B1}" dt="2020-06-19T10:02:24.908" v="8213" actId="1076"/>
          <ac:spMkLst>
            <pc:docMk/>
            <pc:sldMk cId="2152147282" sldId="524"/>
            <ac:spMk id="32" creationId="{E59E22A2-B0A0-44AB-9794-F1213459E682}"/>
          </ac:spMkLst>
        </pc:spChg>
        <pc:spChg chg="mod">
          <ac:chgData name="Ragnhild Halvorsrud" userId="917ea340-fd63-490f-a7db-68428d24cf32" providerId="ADAL" clId="{3F26B701-AADC-4668-AAA4-FB7BA2B947B1}" dt="2020-06-19T10:02:24.908" v="8213" actId="1076"/>
          <ac:spMkLst>
            <pc:docMk/>
            <pc:sldMk cId="2152147282" sldId="524"/>
            <ac:spMk id="33" creationId="{237A53DD-5142-4BBC-88A8-3C4FF70C65EC}"/>
          </ac:spMkLst>
        </pc:spChg>
        <pc:spChg chg="mod">
          <ac:chgData name="Ragnhild Halvorsrud" userId="917ea340-fd63-490f-a7db-68428d24cf32" providerId="ADAL" clId="{3F26B701-AADC-4668-AAA4-FB7BA2B947B1}" dt="2020-06-19T10:02:24.908" v="8213" actId="1076"/>
          <ac:spMkLst>
            <pc:docMk/>
            <pc:sldMk cId="2152147282" sldId="524"/>
            <ac:spMk id="34" creationId="{72A2CB0F-1982-4332-9C69-3BA8D5FF7675}"/>
          </ac:spMkLst>
        </pc:spChg>
        <pc:spChg chg="mod">
          <ac:chgData name="Ragnhild Halvorsrud" userId="917ea340-fd63-490f-a7db-68428d24cf32" providerId="ADAL" clId="{3F26B701-AADC-4668-AAA4-FB7BA2B947B1}" dt="2020-06-19T10:02:24.908" v="8213" actId="1076"/>
          <ac:spMkLst>
            <pc:docMk/>
            <pc:sldMk cId="2152147282" sldId="524"/>
            <ac:spMk id="35" creationId="{753449AB-7D8D-48F4-85FC-ACB2E9CE8641}"/>
          </ac:spMkLst>
        </pc:spChg>
        <pc:spChg chg="mod">
          <ac:chgData name="Ragnhild Halvorsrud" userId="917ea340-fd63-490f-a7db-68428d24cf32" providerId="ADAL" clId="{3F26B701-AADC-4668-AAA4-FB7BA2B947B1}" dt="2020-06-19T10:02:24.908" v="8213" actId="1076"/>
          <ac:spMkLst>
            <pc:docMk/>
            <pc:sldMk cId="2152147282" sldId="524"/>
            <ac:spMk id="36" creationId="{802E15C9-9B9B-4BC3-8A54-6799C1F36FD0}"/>
          </ac:spMkLst>
        </pc:spChg>
        <pc:spChg chg="add mod">
          <ac:chgData name="Ragnhild Halvorsrud" userId="917ea340-fd63-490f-a7db-68428d24cf32" providerId="ADAL" clId="{3F26B701-AADC-4668-AAA4-FB7BA2B947B1}" dt="2020-06-19T10:03:28.713" v="8303" actId="6549"/>
          <ac:spMkLst>
            <pc:docMk/>
            <pc:sldMk cId="2152147282" sldId="524"/>
            <ac:spMk id="51" creationId="{EBC8C63A-4D09-4430-80A5-37D400E44E69}"/>
          </ac:spMkLst>
        </pc:spChg>
        <pc:spChg chg="del mod">
          <ac:chgData name="Ragnhild Halvorsrud" userId="917ea340-fd63-490f-a7db-68428d24cf32" providerId="ADAL" clId="{3F26B701-AADC-4668-AAA4-FB7BA2B947B1}" dt="2020-06-19T10:31:56.063" v="8527" actId="478"/>
          <ac:spMkLst>
            <pc:docMk/>
            <pc:sldMk cId="2152147282" sldId="524"/>
            <ac:spMk id="58" creationId="{B86B1E97-FDE9-493F-B345-27F1197CDED2}"/>
          </ac:spMkLst>
        </pc:spChg>
        <pc:spChg chg="add del mod">
          <ac:chgData name="Ragnhild Halvorsrud" userId="917ea340-fd63-490f-a7db-68428d24cf32" providerId="ADAL" clId="{3F26B701-AADC-4668-AAA4-FB7BA2B947B1}" dt="2020-06-19T10:31:52.800" v="8526" actId="478"/>
          <ac:spMkLst>
            <pc:docMk/>
            <pc:sldMk cId="2152147282" sldId="524"/>
            <ac:spMk id="59" creationId="{0711F59F-6D42-40CF-83F0-8A94B2E2A4AE}"/>
          </ac:spMkLst>
        </pc:spChg>
        <pc:spChg chg="del mod">
          <ac:chgData name="Ragnhild Halvorsrud" userId="917ea340-fd63-490f-a7db-68428d24cf32" providerId="ADAL" clId="{3F26B701-AADC-4668-AAA4-FB7BA2B947B1}" dt="2020-06-19T09:55:27.021" v="7723" actId="478"/>
          <ac:spMkLst>
            <pc:docMk/>
            <pc:sldMk cId="2152147282" sldId="524"/>
            <ac:spMk id="60" creationId="{79479B73-EB8F-4CC8-A562-7BCE1BF828F6}"/>
          </ac:spMkLst>
        </pc:spChg>
        <pc:spChg chg="del mod">
          <ac:chgData name="Ragnhild Halvorsrud" userId="917ea340-fd63-490f-a7db-68428d24cf32" providerId="ADAL" clId="{3F26B701-AADC-4668-AAA4-FB7BA2B947B1}" dt="2020-06-19T09:55:27.021" v="7723" actId="478"/>
          <ac:spMkLst>
            <pc:docMk/>
            <pc:sldMk cId="2152147282" sldId="524"/>
            <ac:spMk id="61" creationId="{587F9274-6D87-42F9-9DDA-3C935B60DACC}"/>
          </ac:spMkLst>
        </pc:spChg>
        <pc:spChg chg="del mod">
          <ac:chgData name="Ragnhild Halvorsrud" userId="917ea340-fd63-490f-a7db-68428d24cf32" providerId="ADAL" clId="{3F26B701-AADC-4668-AAA4-FB7BA2B947B1}" dt="2020-06-19T10:31:52.800" v="8526" actId="478"/>
          <ac:spMkLst>
            <pc:docMk/>
            <pc:sldMk cId="2152147282" sldId="524"/>
            <ac:spMk id="62" creationId="{EE724ED9-5697-42EE-B859-761F3502ED38}"/>
          </ac:spMkLst>
        </pc:spChg>
        <pc:spChg chg="del mod">
          <ac:chgData name="Ragnhild Halvorsrud" userId="917ea340-fd63-490f-a7db-68428d24cf32" providerId="ADAL" clId="{3F26B701-AADC-4668-AAA4-FB7BA2B947B1}" dt="2020-06-19T10:31:52.800" v="8526" actId="478"/>
          <ac:spMkLst>
            <pc:docMk/>
            <pc:sldMk cId="2152147282" sldId="524"/>
            <ac:spMk id="63" creationId="{5EA71ED2-28DC-41EE-9999-2FF81A4ECBDB}"/>
          </ac:spMkLst>
        </pc:spChg>
        <pc:spChg chg="del mod">
          <ac:chgData name="Ragnhild Halvorsrud" userId="917ea340-fd63-490f-a7db-68428d24cf32" providerId="ADAL" clId="{3F26B701-AADC-4668-AAA4-FB7BA2B947B1}" dt="2020-06-19T10:31:52.800" v="8526" actId="478"/>
          <ac:spMkLst>
            <pc:docMk/>
            <pc:sldMk cId="2152147282" sldId="524"/>
            <ac:spMk id="64" creationId="{87E8EFC7-13F9-455F-BE90-AB4D864DEB6F}"/>
          </ac:spMkLst>
        </pc:spChg>
        <pc:spChg chg="del mod">
          <ac:chgData name="Ragnhild Halvorsrud" userId="917ea340-fd63-490f-a7db-68428d24cf32" providerId="ADAL" clId="{3F26B701-AADC-4668-AAA4-FB7BA2B947B1}" dt="2020-06-19T10:31:52.800" v="8526" actId="478"/>
          <ac:spMkLst>
            <pc:docMk/>
            <pc:sldMk cId="2152147282" sldId="524"/>
            <ac:spMk id="66" creationId="{FE3D94E1-411C-4824-90ED-C0DC3E64945C}"/>
          </ac:spMkLst>
        </pc:spChg>
        <pc:spChg chg="del mod">
          <ac:chgData name="Ragnhild Halvorsrud" userId="917ea340-fd63-490f-a7db-68428d24cf32" providerId="ADAL" clId="{3F26B701-AADC-4668-AAA4-FB7BA2B947B1}" dt="2020-06-19T09:55:28.996" v="7724" actId="478"/>
          <ac:spMkLst>
            <pc:docMk/>
            <pc:sldMk cId="2152147282" sldId="524"/>
            <ac:spMk id="69" creationId="{9D15D3B2-A243-437D-AA45-8220C667AEE3}"/>
          </ac:spMkLst>
        </pc:spChg>
        <pc:spChg chg="del mod">
          <ac:chgData name="Ragnhild Halvorsrud" userId="917ea340-fd63-490f-a7db-68428d24cf32" providerId="ADAL" clId="{3F26B701-AADC-4668-AAA4-FB7BA2B947B1}" dt="2020-06-19T09:55:27.021" v="7723" actId="478"/>
          <ac:spMkLst>
            <pc:docMk/>
            <pc:sldMk cId="2152147282" sldId="524"/>
            <ac:spMk id="71" creationId="{0A3D97DF-F597-44AE-A905-5462AE044F41}"/>
          </ac:spMkLst>
        </pc:spChg>
        <pc:spChg chg="del mod">
          <ac:chgData name="Ragnhild Halvorsrud" userId="917ea340-fd63-490f-a7db-68428d24cf32" providerId="ADAL" clId="{3F26B701-AADC-4668-AAA4-FB7BA2B947B1}" dt="2020-06-19T09:55:27.021" v="7723" actId="478"/>
          <ac:spMkLst>
            <pc:docMk/>
            <pc:sldMk cId="2152147282" sldId="524"/>
            <ac:spMk id="72" creationId="{C5FE77CF-E474-40E0-9DE1-FBB2FC09FCB1}"/>
          </ac:spMkLst>
        </pc:spChg>
        <pc:spChg chg="del mod">
          <ac:chgData name="Ragnhild Halvorsrud" userId="917ea340-fd63-490f-a7db-68428d24cf32" providerId="ADAL" clId="{3F26B701-AADC-4668-AAA4-FB7BA2B947B1}" dt="2020-06-19T10:31:52.800" v="8526" actId="478"/>
          <ac:spMkLst>
            <pc:docMk/>
            <pc:sldMk cId="2152147282" sldId="524"/>
            <ac:spMk id="74" creationId="{80A3FC2D-0B23-4BC8-9310-F32A4789AA65}"/>
          </ac:spMkLst>
        </pc:spChg>
        <pc:spChg chg="add del mod">
          <ac:chgData name="Ragnhild Halvorsrud" userId="917ea340-fd63-490f-a7db-68428d24cf32" providerId="ADAL" clId="{3F26B701-AADC-4668-AAA4-FB7BA2B947B1}" dt="2020-06-19T09:58:24.666" v="7819" actId="478"/>
          <ac:spMkLst>
            <pc:docMk/>
            <pc:sldMk cId="2152147282" sldId="524"/>
            <ac:spMk id="75" creationId="{F08EC5EF-CFC8-40DA-A5E4-9CDA11B37A93}"/>
          </ac:spMkLst>
        </pc:spChg>
        <pc:spChg chg="add del mod">
          <ac:chgData name="Ragnhild Halvorsrud" userId="917ea340-fd63-490f-a7db-68428d24cf32" providerId="ADAL" clId="{3F26B701-AADC-4668-AAA4-FB7BA2B947B1}" dt="2020-06-19T09:55:51.282" v="7727" actId="478"/>
          <ac:spMkLst>
            <pc:docMk/>
            <pc:sldMk cId="2152147282" sldId="524"/>
            <ac:spMk id="76" creationId="{BEE0ECF3-59C9-43A2-820B-AEA2A76698E0}"/>
          </ac:spMkLst>
        </pc:spChg>
        <pc:spChg chg="add del mod">
          <ac:chgData name="Ragnhild Halvorsrud" userId="917ea340-fd63-490f-a7db-68428d24cf32" providerId="ADAL" clId="{3F26B701-AADC-4668-AAA4-FB7BA2B947B1}" dt="2020-06-19T10:31:52.800" v="8526" actId="478"/>
          <ac:spMkLst>
            <pc:docMk/>
            <pc:sldMk cId="2152147282" sldId="524"/>
            <ac:spMk id="77" creationId="{6662011D-1432-4915-A6F8-3D5829F29ABF}"/>
          </ac:spMkLst>
        </pc:spChg>
        <pc:spChg chg="add del mod">
          <ac:chgData name="Ragnhild Halvorsrud" userId="917ea340-fd63-490f-a7db-68428d24cf32" providerId="ADAL" clId="{3F26B701-AADC-4668-AAA4-FB7BA2B947B1}" dt="2020-06-19T10:31:52.800" v="8526" actId="478"/>
          <ac:spMkLst>
            <pc:docMk/>
            <pc:sldMk cId="2152147282" sldId="524"/>
            <ac:spMk id="78" creationId="{AA3C5CCA-73C3-4B72-A978-6727A463C870}"/>
          </ac:spMkLst>
        </pc:spChg>
        <pc:spChg chg="add del mod">
          <ac:chgData name="Ragnhild Halvorsrud" userId="917ea340-fd63-490f-a7db-68428d24cf32" providerId="ADAL" clId="{3F26B701-AADC-4668-AAA4-FB7BA2B947B1}" dt="2020-06-19T09:55:42.076" v="7726" actId="478"/>
          <ac:spMkLst>
            <pc:docMk/>
            <pc:sldMk cId="2152147282" sldId="524"/>
            <ac:spMk id="79" creationId="{0B362DD2-1E02-42E3-96AD-292461FBF902}"/>
          </ac:spMkLst>
        </pc:spChg>
        <pc:spChg chg="add del mod">
          <ac:chgData name="Ragnhild Halvorsrud" userId="917ea340-fd63-490f-a7db-68428d24cf32" providerId="ADAL" clId="{3F26B701-AADC-4668-AAA4-FB7BA2B947B1}" dt="2020-06-19T09:55:42.076" v="7726" actId="478"/>
          <ac:spMkLst>
            <pc:docMk/>
            <pc:sldMk cId="2152147282" sldId="524"/>
            <ac:spMk id="80" creationId="{77AB70AB-312A-47AA-8859-D18A6ADBC585}"/>
          </ac:spMkLst>
        </pc:spChg>
        <pc:spChg chg="add del mod">
          <ac:chgData name="Ragnhild Halvorsrud" userId="917ea340-fd63-490f-a7db-68428d24cf32" providerId="ADAL" clId="{3F26B701-AADC-4668-AAA4-FB7BA2B947B1}" dt="2020-06-19T10:31:52.800" v="8526" actId="478"/>
          <ac:spMkLst>
            <pc:docMk/>
            <pc:sldMk cId="2152147282" sldId="524"/>
            <ac:spMk id="81" creationId="{B8B87033-F5F9-4D2F-9130-AD3F3D8A1A87}"/>
          </ac:spMkLst>
        </pc:spChg>
        <pc:spChg chg="add del mod">
          <ac:chgData name="Ragnhild Halvorsrud" userId="917ea340-fd63-490f-a7db-68428d24cf32" providerId="ADAL" clId="{3F26B701-AADC-4668-AAA4-FB7BA2B947B1}" dt="2020-06-19T10:31:52.800" v="8526" actId="478"/>
          <ac:spMkLst>
            <pc:docMk/>
            <pc:sldMk cId="2152147282" sldId="524"/>
            <ac:spMk id="83" creationId="{EABEE498-D945-4BC1-9144-EFA107CF7B39}"/>
          </ac:spMkLst>
        </pc:spChg>
        <pc:spChg chg="add del mod">
          <ac:chgData name="Ragnhild Halvorsrud" userId="917ea340-fd63-490f-a7db-68428d24cf32" providerId="ADAL" clId="{3F26B701-AADC-4668-AAA4-FB7BA2B947B1}" dt="2020-06-19T10:31:52.800" v="8526" actId="478"/>
          <ac:spMkLst>
            <pc:docMk/>
            <pc:sldMk cId="2152147282" sldId="524"/>
            <ac:spMk id="86" creationId="{1D9B6CA1-A14B-4B94-B981-84579F764F9E}"/>
          </ac:spMkLst>
        </pc:spChg>
        <pc:spChg chg="add del mod">
          <ac:chgData name="Ragnhild Halvorsrud" userId="917ea340-fd63-490f-a7db-68428d24cf32" providerId="ADAL" clId="{3F26B701-AADC-4668-AAA4-FB7BA2B947B1}" dt="2020-06-19T10:31:52.800" v="8526" actId="478"/>
          <ac:spMkLst>
            <pc:docMk/>
            <pc:sldMk cId="2152147282" sldId="524"/>
            <ac:spMk id="88" creationId="{B60B6737-0398-4717-BFBE-3B3EEF24FED1}"/>
          </ac:spMkLst>
        </pc:spChg>
        <pc:spChg chg="add del mod">
          <ac:chgData name="Ragnhild Halvorsrud" userId="917ea340-fd63-490f-a7db-68428d24cf32" providerId="ADAL" clId="{3F26B701-AADC-4668-AAA4-FB7BA2B947B1}" dt="2020-06-19T10:31:52.800" v="8526" actId="478"/>
          <ac:spMkLst>
            <pc:docMk/>
            <pc:sldMk cId="2152147282" sldId="524"/>
            <ac:spMk id="89" creationId="{E9ED30AD-907B-454B-BBA3-4FC0F0B2A159}"/>
          </ac:spMkLst>
        </pc:spChg>
        <pc:spChg chg="add del mod">
          <ac:chgData name="Ragnhild Halvorsrud" userId="917ea340-fd63-490f-a7db-68428d24cf32" providerId="ADAL" clId="{3F26B701-AADC-4668-AAA4-FB7BA2B947B1}" dt="2020-06-19T10:31:52.800" v="8526" actId="478"/>
          <ac:spMkLst>
            <pc:docMk/>
            <pc:sldMk cId="2152147282" sldId="524"/>
            <ac:spMk id="91" creationId="{6B6D59A5-97AE-4102-9B06-E8AD6858CB54}"/>
          </ac:spMkLst>
        </pc:spChg>
        <pc:spChg chg="add del mod">
          <ac:chgData name="Ragnhild Halvorsrud" userId="917ea340-fd63-490f-a7db-68428d24cf32" providerId="ADAL" clId="{3F26B701-AADC-4668-AAA4-FB7BA2B947B1}" dt="2020-06-19T10:31:52.800" v="8526" actId="478"/>
          <ac:spMkLst>
            <pc:docMk/>
            <pc:sldMk cId="2152147282" sldId="524"/>
            <ac:spMk id="92" creationId="{FCC5607E-76F0-419E-9CA2-BD6E7C475DAB}"/>
          </ac:spMkLst>
        </pc:spChg>
        <pc:spChg chg="add del mod">
          <ac:chgData name="Ragnhild Halvorsrud" userId="917ea340-fd63-490f-a7db-68428d24cf32" providerId="ADAL" clId="{3F26B701-AADC-4668-AAA4-FB7BA2B947B1}" dt="2020-06-19T10:31:52.800" v="8526" actId="478"/>
          <ac:spMkLst>
            <pc:docMk/>
            <pc:sldMk cId="2152147282" sldId="524"/>
            <ac:spMk id="93" creationId="{EA4DB6E6-6493-4879-B1DE-EF3D9221680A}"/>
          </ac:spMkLst>
        </pc:spChg>
        <pc:spChg chg="add mod">
          <ac:chgData name="Ragnhild Halvorsrud" userId="917ea340-fd63-490f-a7db-68428d24cf32" providerId="ADAL" clId="{3F26B701-AADC-4668-AAA4-FB7BA2B947B1}" dt="2020-06-19T10:31:29.818" v="8478" actId="1076"/>
          <ac:spMkLst>
            <pc:docMk/>
            <pc:sldMk cId="2152147282" sldId="524"/>
            <ac:spMk id="94" creationId="{D242FF93-5CE9-46D8-B319-2E1230CA79A9}"/>
          </ac:spMkLst>
        </pc:spChg>
        <pc:spChg chg="add mod">
          <ac:chgData name="Ragnhild Halvorsrud" userId="917ea340-fd63-490f-a7db-68428d24cf32" providerId="ADAL" clId="{3F26B701-AADC-4668-AAA4-FB7BA2B947B1}" dt="2020-06-19T10:31:29.818" v="8478" actId="1076"/>
          <ac:spMkLst>
            <pc:docMk/>
            <pc:sldMk cId="2152147282" sldId="524"/>
            <ac:spMk id="95" creationId="{990F571D-723C-494E-A19D-DE00F42CA1D6}"/>
          </ac:spMkLst>
        </pc:spChg>
        <pc:picChg chg="del mod">
          <ac:chgData name="Ragnhild Halvorsrud" userId="917ea340-fd63-490f-a7db-68428d24cf32" providerId="ADAL" clId="{3F26B701-AADC-4668-AAA4-FB7BA2B947B1}" dt="2020-06-19T10:31:52.800" v="8526" actId="478"/>
          <ac:picMkLst>
            <pc:docMk/>
            <pc:sldMk cId="2152147282" sldId="524"/>
            <ac:picMk id="13" creationId="{3FBF9483-25A0-49B1-A005-5C8BC9A37DA0}"/>
          </ac:picMkLst>
        </pc:picChg>
        <pc:picChg chg="del mod">
          <ac:chgData name="Ragnhild Halvorsrud" userId="917ea340-fd63-490f-a7db-68428d24cf32" providerId="ADAL" clId="{3F26B701-AADC-4668-AAA4-FB7BA2B947B1}" dt="2020-06-19T10:31:52.800" v="8526" actId="478"/>
          <ac:picMkLst>
            <pc:docMk/>
            <pc:sldMk cId="2152147282" sldId="524"/>
            <ac:picMk id="15" creationId="{FA361A84-C1B9-4012-9C41-463EEEF06F3B}"/>
          </ac:picMkLst>
        </pc:picChg>
        <pc:picChg chg="add del mod">
          <ac:chgData name="Ragnhild Halvorsrud" userId="917ea340-fd63-490f-a7db-68428d24cf32" providerId="ADAL" clId="{3F26B701-AADC-4668-AAA4-FB7BA2B947B1}" dt="2020-06-19T10:31:52.800" v="8526" actId="478"/>
          <ac:picMkLst>
            <pc:docMk/>
            <pc:sldMk cId="2152147282" sldId="524"/>
            <ac:picMk id="53" creationId="{04BD3106-A6DF-4CB3-95B7-D3B5FBF756CF}"/>
          </ac:picMkLst>
        </pc:picChg>
        <pc:picChg chg="add del mod">
          <ac:chgData name="Ragnhild Halvorsrud" userId="917ea340-fd63-490f-a7db-68428d24cf32" providerId="ADAL" clId="{3F26B701-AADC-4668-AAA4-FB7BA2B947B1}" dt="2020-06-19T10:31:52.800" v="8526" actId="478"/>
          <ac:picMkLst>
            <pc:docMk/>
            <pc:sldMk cId="2152147282" sldId="524"/>
            <ac:picMk id="54" creationId="{6306B535-2AA8-48AF-A3BF-C4B5396D7657}"/>
          </ac:picMkLst>
        </pc:picChg>
        <pc:picChg chg="del">
          <ac:chgData name="Ragnhild Halvorsrud" userId="917ea340-fd63-490f-a7db-68428d24cf32" providerId="ADAL" clId="{3F26B701-AADC-4668-AAA4-FB7BA2B947B1}" dt="2020-06-19T09:55:27.021" v="7723" actId="478"/>
          <ac:picMkLst>
            <pc:docMk/>
            <pc:sldMk cId="2152147282" sldId="524"/>
            <ac:picMk id="56" creationId="{DE9343A8-2F06-4D6A-AFD5-6B27330BC781}"/>
          </ac:picMkLst>
        </pc:picChg>
        <pc:picChg chg="del">
          <ac:chgData name="Ragnhild Halvorsrud" userId="917ea340-fd63-490f-a7db-68428d24cf32" providerId="ADAL" clId="{3F26B701-AADC-4668-AAA4-FB7BA2B947B1}" dt="2020-06-19T09:55:27.021" v="7723" actId="478"/>
          <ac:picMkLst>
            <pc:docMk/>
            <pc:sldMk cId="2152147282" sldId="524"/>
            <ac:picMk id="57" creationId="{0B9B29C5-D395-47B8-BF99-E7166E3B9156}"/>
          </ac:picMkLst>
        </pc:picChg>
        <pc:picChg chg="add mod">
          <ac:chgData name="Ragnhild Halvorsrud" userId="917ea340-fd63-490f-a7db-68428d24cf32" providerId="ADAL" clId="{3F26B701-AADC-4668-AAA4-FB7BA2B947B1}" dt="2020-06-19T10:31:29.818" v="8478" actId="1076"/>
          <ac:picMkLst>
            <pc:docMk/>
            <pc:sldMk cId="2152147282" sldId="524"/>
            <ac:picMk id="98" creationId="{A11B17C4-A38A-4323-9374-6B77160E3465}"/>
          </ac:picMkLst>
        </pc:picChg>
        <pc:cxnChg chg="del mod">
          <ac:chgData name="Ragnhild Halvorsrud" userId="917ea340-fd63-490f-a7db-68428d24cf32" providerId="ADAL" clId="{3F26B701-AADC-4668-AAA4-FB7BA2B947B1}" dt="2020-06-19T10:31:52.800" v="8526" actId="478"/>
          <ac:cxnSpMkLst>
            <pc:docMk/>
            <pc:sldMk cId="2152147282" sldId="524"/>
            <ac:cxnSpMk id="7" creationId="{B011BD32-109A-4A54-ACE2-580C3A42D750}"/>
          </ac:cxnSpMkLst>
        </pc:cxnChg>
        <pc:cxnChg chg="mod">
          <ac:chgData name="Ragnhild Halvorsrud" userId="917ea340-fd63-490f-a7db-68428d24cf32" providerId="ADAL" clId="{3F26B701-AADC-4668-AAA4-FB7BA2B947B1}" dt="2020-06-19T10:02:24.908" v="8213" actId="1076"/>
          <ac:cxnSpMkLst>
            <pc:docMk/>
            <pc:sldMk cId="2152147282" sldId="524"/>
            <ac:cxnSpMk id="20" creationId="{DD7E642A-1573-4647-BF32-C70A39A783AC}"/>
          </ac:cxnSpMkLst>
        </pc:cxnChg>
        <pc:cxnChg chg="mod">
          <ac:chgData name="Ragnhild Halvorsrud" userId="917ea340-fd63-490f-a7db-68428d24cf32" providerId="ADAL" clId="{3F26B701-AADC-4668-AAA4-FB7BA2B947B1}" dt="2020-06-19T10:02:24.908" v="8213" actId="1076"/>
          <ac:cxnSpMkLst>
            <pc:docMk/>
            <pc:sldMk cId="2152147282" sldId="524"/>
            <ac:cxnSpMk id="21" creationId="{47015FC2-6FB9-48A8-A57B-5D04AABCCC5E}"/>
          </ac:cxnSpMkLst>
        </pc:cxnChg>
        <pc:cxnChg chg="mod">
          <ac:chgData name="Ragnhild Halvorsrud" userId="917ea340-fd63-490f-a7db-68428d24cf32" providerId="ADAL" clId="{3F26B701-AADC-4668-AAA4-FB7BA2B947B1}" dt="2020-06-19T10:02:24.908" v="8213" actId="1076"/>
          <ac:cxnSpMkLst>
            <pc:docMk/>
            <pc:sldMk cId="2152147282" sldId="524"/>
            <ac:cxnSpMk id="24" creationId="{8A32153F-C777-45F1-8E45-F4A87DE6CA27}"/>
          </ac:cxnSpMkLst>
        </pc:cxnChg>
        <pc:cxnChg chg="mod">
          <ac:chgData name="Ragnhild Halvorsrud" userId="917ea340-fd63-490f-a7db-68428d24cf32" providerId="ADAL" clId="{3F26B701-AADC-4668-AAA4-FB7BA2B947B1}" dt="2020-06-19T10:02:24.908" v="8213" actId="1076"/>
          <ac:cxnSpMkLst>
            <pc:docMk/>
            <pc:sldMk cId="2152147282" sldId="524"/>
            <ac:cxnSpMk id="29" creationId="{6C634B8F-CCD8-49FC-82F8-9AA67A50B4B4}"/>
          </ac:cxnSpMkLst>
        </pc:cxnChg>
        <pc:cxnChg chg="mod">
          <ac:chgData name="Ragnhild Halvorsrud" userId="917ea340-fd63-490f-a7db-68428d24cf32" providerId="ADAL" clId="{3F26B701-AADC-4668-AAA4-FB7BA2B947B1}" dt="2020-06-19T10:02:24.908" v="8213" actId="1076"/>
          <ac:cxnSpMkLst>
            <pc:docMk/>
            <pc:sldMk cId="2152147282" sldId="524"/>
            <ac:cxnSpMk id="30" creationId="{AEE5D67E-9662-4006-AAFA-6AB08692EF9E}"/>
          </ac:cxnSpMkLst>
        </pc:cxnChg>
        <pc:cxnChg chg="add del mod">
          <ac:chgData name="Ragnhild Halvorsrud" userId="917ea340-fd63-490f-a7db-68428d24cf32" providerId="ADAL" clId="{3F26B701-AADC-4668-AAA4-FB7BA2B947B1}" dt="2020-06-19T10:31:52.800" v="8526" actId="478"/>
          <ac:cxnSpMkLst>
            <pc:docMk/>
            <pc:sldMk cId="2152147282" sldId="524"/>
            <ac:cxnSpMk id="52" creationId="{F07F87EC-911E-47F2-8035-2DA208BE59B9}"/>
          </ac:cxnSpMkLst>
        </pc:cxnChg>
        <pc:cxnChg chg="del">
          <ac:chgData name="Ragnhild Halvorsrud" userId="917ea340-fd63-490f-a7db-68428d24cf32" providerId="ADAL" clId="{3F26B701-AADC-4668-AAA4-FB7BA2B947B1}" dt="2020-06-19T09:55:27.021" v="7723" actId="478"/>
          <ac:cxnSpMkLst>
            <pc:docMk/>
            <pc:sldMk cId="2152147282" sldId="524"/>
            <ac:cxnSpMk id="55" creationId="{2602CBC0-878D-4D0E-82B1-12B8E5698FA9}"/>
          </ac:cxnSpMkLst>
        </pc:cxnChg>
        <pc:cxnChg chg="del">
          <ac:chgData name="Ragnhild Halvorsrud" userId="917ea340-fd63-490f-a7db-68428d24cf32" providerId="ADAL" clId="{3F26B701-AADC-4668-AAA4-FB7BA2B947B1}" dt="2020-06-19T09:55:27.021" v="7723" actId="478"/>
          <ac:cxnSpMkLst>
            <pc:docMk/>
            <pc:sldMk cId="2152147282" sldId="524"/>
            <ac:cxnSpMk id="65" creationId="{59C83F5D-EB45-40AC-8AC2-BB06BE444B66}"/>
          </ac:cxnSpMkLst>
        </pc:cxnChg>
        <pc:cxnChg chg="del mod">
          <ac:chgData name="Ragnhild Halvorsrud" userId="917ea340-fd63-490f-a7db-68428d24cf32" providerId="ADAL" clId="{3F26B701-AADC-4668-AAA4-FB7BA2B947B1}" dt="2020-06-19T10:31:52.800" v="8526" actId="478"/>
          <ac:cxnSpMkLst>
            <pc:docMk/>
            <pc:sldMk cId="2152147282" sldId="524"/>
            <ac:cxnSpMk id="67" creationId="{6B1967C9-0905-4EC6-A91A-44F99E86A245}"/>
          </ac:cxnSpMkLst>
        </pc:cxnChg>
        <pc:cxnChg chg="del">
          <ac:chgData name="Ragnhild Halvorsrud" userId="917ea340-fd63-490f-a7db-68428d24cf32" providerId="ADAL" clId="{3F26B701-AADC-4668-AAA4-FB7BA2B947B1}" dt="2020-06-19T09:55:32.105" v="7725" actId="478"/>
          <ac:cxnSpMkLst>
            <pc:docMk/>
            <pc:sldMk cId="2152147282" sldId="524"/>
            <ac:cxnSpMk id="68" creationId="{B93B6105-14A6-4209-8643-05CDFAC276E4}"/>
          </ac:cxnSpMkLst>
        </pc:cxnChg>
        <pc:cxnChg chg="del">
          <ac:chgData name="Ragnhild Halvorsrud" userId="917ea340-fd63-490f-a7db-68428d24cf32" providerId="ADAL" clId="{3F26B701-AADC-4668-AAA4-FB7BA2B947B1}" dt="2020-06-19T09:55:28.996" v="7724" actId="478"/>
          <ac:cxnSpMkLst>
            <pc:docMk/>
            <pc:sldMk cId="2152147282" sldId="524"/>
            <ac:cxnSpMk id="70" creationId="{90955555-0E31-49AD-9F84-00C5950BC9B4}"/>
          </ac:cxnSpMkLst>
        </pc:cxnChg>
        <pc:cxnChg chg="del mod">
          <ac:chgData name="Ragnhild Halvorsrud" userId="917ea340-fd63-490f-a7db-68428d24cf32" providerId="ADAL" clId="{3F26B701-AADC-4668-AAA4-FB7BA2B947B1}" dt="2020-06-19T10:31:52.800" v="8526" actId="478"/>
          <ac:cxnSpMkLst>
            <pc:docMk/>
            <pc:sldMk cId="2152147282" sldId="524"/>
            <ac:cxnSpMk id="73" creationId="{30B3175E-557C-4634-A45E-0B81D9BA6361}"/>
          </ac:cxnSpMkLst>
        </pc:cxnChg>
        <pc:cxnChg chg="add del mod">
          <ac:chgData name="Ragnhild Halvorsrud" userId="917ea340-fd63-490f-a7db-68428d24cf32" providerId="ADAL" clId="{3F26B701-AADC-4668-AAA4-FB7BA2B947B1}" dt="2020-06-19T10:31:52.800" v="8526" actId="478"/>
          <ac:cxnSpMkLst>
            <pc:docMk/>
            <pc:sldMk cId="2152147282" sldId="524"/>
            <ac:cxnSpMk id="82" creationId="{7B814FC3-D2DC-4EEB-BE79-32BFDF15C0F7}"/>
          </ac:cxnSpMkLst>
        </pc:cxnChg>
        <pc:cxnChg chg="add del mod">
          <ac:chgData name="Ragnhild Halvorsrud" userId="917ea340-fd63-490f-a7db-68428d24cf32" providerId="ADAL" clId="{3F26B701-AADC-4668-AAA4-FB7BA2B947B1}" dt="2020-06-19T09:55:42.076" v="7726" actId="478"/>
          <ac:cxnSpMkLst>
            <pc:docMk/>
            <pc:sldMk cId="2152147282" sldId="524"/>
            <ac:cxnSpMk id="84" creationId="{9D858161-FEFC-43DD-8B92-59E3C3931375}"/>
          </ac:cxnSpMkLst>
        </pc:cxnChg>
        <pc:cxnChg chg="add del mod">
          <ac:chgData name="Ragnhild Halvorsrud" userId="917ea340-fd63-490f-a7db-68428d24cf32" providerId="ADAL" clId="{3F26B701-AADC-4668-AAA4-FB7BA2B947B1}" dt="2020-06-19T10:31:52.800" v="8526" actId="478"/>
          <ac:cxnSpMkLst>
            <pc:docMk/>
            <pc:sldMk cId="2152147282" sldId="524"/>
            <ac:cxnSpMk id="85" creationId="{F620F070-F88E-4BC2-8574-16D7805BC2F8}"/>
          </ac:cxnSpMkLst>
        </pc:cxnChg>
        <pc:cxnChg chg="add del mod">
          <ac:chgData name="Ragnhild Halvorsrud" userId="917ea340-fd63-490f-a7db-68428d24cf32" providerId="ADAL" clId="{3F26B701-AADC-4668-AAA4-FB7BA2B947B1}" dt="2020-06-19T10:31:52.800" v="8526" actId="478"/>
          <ac:cxnSpMkLst>
            <pc:docMk/>
            <pc:sldMk cId="2152147282" sldId="524"/>
            <ac:cxnSpMk id="87" creationId="{54FA3BB6-4D53-4938-BA47-F9ADB8FDC4DB}"/>
          </ac:cxnSpMkLst>
        </pc:cxnChg>
        <pc:cxnChg chg="add del mod">
          <ac:chgData name="Ragnhild Halvorsrud" userId="917ea340-fd63-490f-a7db-68428d24cf32" providerId="ADAL" clId="{3F26B701-AADC-4668-AAA4-FB7BA2B947B1}" dt="2020-06-19T09:55:42.076" v="7726" actId="478"/>
          <ac:cxnSpMkLst>
            <pc:docMk/>
            <pc:sldMk cId="2152147282" sldId="524"/>
            <ac:cxnSpMk id="90" creationId="{3CCAC518-A89D-4157-9170-5CEFA0995DB3}"/>
          </ac:cxnSpMkLst>
        </pc:cxnChg>
        <pc:cxnChg chg="add mod">
          <ac:chgData name="Ragnhild Halvorsrud" userId="917ea340-fd63-490f-a7db-68428d24cf32" providerId="ADAL" clId="{3F26B701-AADC-4668-AAA4-FB7BA2B947B1}" dt="2020-06-19T10:31:29.818" v="8478" actId="1076"/>
          <ac:cxnSpMkLst>
            <pc:docMk/>
            <pc:sldMk cId="2152147282" sldId="524"/>
            <ac:cxnSpMk id="96" creationId="{FF6F0D09-6D17-44BB-819F-F8E2C26EC493}"/>
          </ac:cxnSpMkLst>
        </pc:cxnChg>
        <pc:cxnChg chg="add mod">
          <ac:chgData name="Ragnhild Halvorsrud" userId="917ea340-fd63-490f-a7db-68428d24cf32" providerId="ADAL" clId="{3F26B701-AADC-4668-AAA4-FB7BA2B947B1}" dt="2020-06-19T10:31:29.818" v="8478" actId="1076"/>
          <ac:cxnSpMkLst>
            <pc:docMk/>
            <pc:sldMk cId="2152147282" sldId="524"/>
            <ac:cxnSpMk id="97" creationId="{77FBC6D0-1120-4A7B-89D3-3E3855D23096}"/>
          </ac:cxnSpMkLst>
        </pc:cxnChg>
      </pc:sldChg>
      <pc:sldChg chg="modSp add del mod modNotes">
        <pc:chgData name="Ragnhild Halvorsrud" userId="917ea340-fd63-490f-a7db-68428d24cf32" providerId="ADAL" clId="{3F26B701-AADC-4668-AAA4-FB7BA2B947B1}" dt="2020-06-19T11:46:08.984" v="9437" actId="47"/>
        <pc:sldMkLst>
          <pc:docMk/>
          <pc:sldMk cId="632734735" sldId="525"/>
        </pc:sldMkLst>
        <pc:spChg chg="mod">
          <ac:chgData name="Ragnhild Halvorsrud" userId="917ea340-fd63-490f-a7db-68428d24cf32" providerId="ADAL" clId="{3F26B701-AADC-4668-AAA4-FB7BA2B947B1}" dt="2020-06-19T10:47:05.580" v="9228"/>
          <ac:spMkLst>
            <pc:docMk/>
            <pc:sldMk cId="632734735" sldId="525"/>
            <ac:spMk id="2" creationId="{CEF0584D-E78C-408F-A464-AF661D7CD2F8}"/>
          </ac:spMkLst>
        </pc:spChg>
        <pc:spChg chg="mod">
          <ac:chgData name="Ragnhild Halvorsrud" userId="917ea340-fd63-490f-a7db-68428d24cf32" providerId="ADAL" clId="{3F26B701-AADC-4668-AAA4-FB7BA2B947B1}" dt="2020-06-19T10:24:13.183" v="8312" actId="790"/>
          <ac:spMkLst>
            <pc:docMk/>
            <pc:sldMk cId="632734735" sldId="525"/>
            <ac:spMk id="4" creationId="{359912B9-4EB6-42C7-BF37-C605F081559D}"/>
          </ac:spMkLst>
        </pc:spChg>
      </pc:sldChg>
      <pc:sldChg chg="addSp modSp add del mod modNotes">
        <pc:chgData name="Ragnhild Halvorsrud" userId="917ea340-fd63-490f-a7db-68428d24cf32" providerId="ADAL" clId="{3F26B701-AADC-4668-AAA4-FB7BA2B947B1}" dt="2020-06-19T17:09:15.165" v="14464" actId="47"/>
        <pc:sldMkLst>
          <pc:docMk/>
          <pc:sldMk cId="2655306377" sldId="526"/>
        </pc:sldMkLst>
        <pc:spChg chg="mod">
          <ac:chgData name="Ragnhild Halvorsrud" userId="917ea340-fd63-490f-a7db-68428d24cf32" providerId="ADAL" clId="{3F26B701-AADC-4668-AAA4-FB7BA2B947B1}" dt="2020-06-19T17:04:57.208" v="14298" actId="790"/>
          <ac:spMkLst>
            <pc:docMk/>
            <pc:sldMk cId="2655306377" sldId="526"/>
            <ac:spMk id="2" creationId="{CEF0584D-E78C-408F-A464-AF661D7CD2F8}"/>
          </ac:spMkLst>
        </pc:spChg>
        <pc:spChg chg="mod">
          <ac:chgData name="Ragnhild Halvorsrud" userId="917ea340-fd63-490f-a7db-68428d24cf32" providerId="ADAL" clId="{3F26B701-AADC-4668-AAA4-FB7BA2B947B1}" dt="2020-06-19T17:04:57.210" v="14299" actId="790"/>
          <ac:spMkLst>
            <pc:docMk/>
            <pc:sldMk cId="2655306377" sldId="526"/>
            <ac:spMk id="4" creationId="{359912B9-4EB6-42C7-BF37-C605F081559D}"/>
          </ac:spMkLst>
        </pc:spChg>
        <pc:spChg chg="add mod">
          <ac:chgData name="Ragnhild Halvorsrud" userId="917ea340-fd63-490f-a7db-68428d24cf32" providerId="ADAL" clId="{3F26B701-AADC-4668-AAA4-FB7BA2B947B1}" dt="2020-06-19T17:04:57.212" v="14300" actId="790"/>
          <ac:spMkLst>
            <pc:docMk/>
            <pc:sldMk cId="2655306377" sldId="526"/>
            <ac:spMk id="10" creationId="{C506146C-0649-4313-90B1-4DAB266FD256}"/>
          </ac:spMkLst>
        </pc:spChg>
        <pc:spChg chg="add mod">
          <ac:chgData name="Ragnhild Halvorsrud" userId="917ea340-fd63-490f-a7db-68428d24cf32" providerId="ADAL" clId="{3F26B701-AADC-4668-AAA4-FB7BA2B947B1}" dt="2020-06-19T17:04:57.213" v="14301" actId="790"/>
          <ac:spMkLst>
            <pc:docMk/>
            <pc:sldMk cId="2655306377" sldId="526"/>
            <ac:spMk id="11" creationId="{93991BFE-F985-4153-BE13-F4BC2C235A48}"/>
          </ac:spMkLst>
        </pc:spChg>
        <pc:spChg chg="add mod">
          <ac:chgData name="Ragnhild Halvorsrud" userId="917ea340-fd63-490f-a7db-68428d24cf32" providerId="ADAL" clId="{3F26B701-AADC-4668-AAA4-FB7BA2B947B1}" dt="2020-06-19T17:04:57.215" v="14302" actId="790"/>
          <ac:spMkLst>
            <pc:docMk/>
            <pc:sldMk cId="2655306377" sldId="526"/>
            <ac:spMk id="12" creationId="{1577ECAF-F832-4989-93A2-D142C3369409}"/>
          </ac:spMkLst>
        </pc:spChg>
        <pc:spChg chg="add mod">
          <ac:chgData name="Ragnhild Halvorsrud" userId="917ea340-fd63-490f-a7db-68428d24cf32" providerId="ADAL" clId="{3F26B701-AADC-4668-AAA4-FB7BA2B947B1}" dt="2020-06-19T17:04:57.216" v="14303" actId="790"/>
          <ac:spMkLst>
            <pc:docMk/>
            <pc:sldMk cId="2655306377" sldId="526"/>
            <ac:spMk id="13" creationId="{947B02A5-6705-4A6D-B753-B51519EBEC75}"/>
          </ac:spMkLst>
        </pc:spChg>
        <pc:spChg chg="add mod">
          <ac:chgData name="Ragnhild Halvorsrud" userId="917ea340-fd63-490f-a7db-68428d24cf32" providerId="ADAL" clId="{3F26B701-AADC-4668-AAA4-FB7BA2B947B1}" dt="2020-06-19T17:04:57.218" v="14304" actId="790"/>
          <ac:spMkLst>
            <pc:docMk/>
            <pc:sldMk cId="2655306377" sldId="526"/>
            <ac:spMk id="14" creationId="{56B70E7F-B1D7-44A1-BE50-DACFD37A15AD}"/>
          </ac:spMkLst>
        </pc:spChg>
        <pc:picChg chg="add mod">
          <ac:chgData name="Ragnhild Halvorsrud" userId="917ea340-fd63-490f-a7db-68428d24cf32" providerId="ADAL" clId="{3F26B701-AADC-4668-AAA4-FB7BA2B947B1}" dt="2020-06-19T16:43:39.292" v="12412" actId="12789"/>
          <ac:picMkLst>
            <pc:docMk/>
            <pc:sldMk cId="2655306377" sldId="526"/>
            <ac:picMk id="5" creationId="{A1CB19FF-6992-497E-88F9-0184DF0DA47B}"/>
          </ac:picMkLst>
        </pc:picChg>
        <pc:picChg chg="add mod">
          <ac:chgData name="Ragnhild Halvorsrud" userId="917ea340-fd63-490f-a7db-68428d24cf32" providerId="ADAL" clId="{3F26B701-AADC-4668-AAA4-FB7BA2B947B1}" dt="2020-06-19T16:43:39.292" v="12412" actId="12789"/>
          <ac:picMkLst>
            <pc:docMk/>
            <pc:sldMk cId="2655306377" sldId="526"/>
            <ac:picMk id="6" creationId="{FD620C07-0BFB-41ED-9E43-905491EC7766}"/>
          </ac:picMkLst>
        </pc:picChg>
        <pc:picChg chg="add mod">
          <ac:chgData name="Ragnhild Halvorsrud" userId="917ea340-fd63-490f-a7db-68428d24cf32" providerId="ADAL" clId="{3F26B701-AADC-4668-AAA4-FB7BA2B947B1}" dt="2020-06-19T16:43:39.292" v="12412" actId="12789"/>
          <ac:picMkLst>
            <pc:docMk/>
            <pc:sldMk cId="2655306377" sldId="526"/>
            <ac:picMk id="7" creationId="{895D85C8-2358-4C06-877B-424D8B005B7C}"/>
          </ac:picMkLst>
        </pc:picChg>
        <pc:picChg chg="add mod">
          <ac:chgData name="Ragnhild Halvorsrud" userId="917ea340-fd63-490f-a7db-68428d24cf32" providerId="ADAL" clId="{3F26B701-AADC-4668-AAA4-FB7BA2B947B1}" dt="2020-06-19T16:43:39.292" v="12412" actId="12789"/>
          <ac:picMkLst>
            <pc:docMk/>
            <pc:sldMk cId="2655306377" sldId="526"/>
            <ac:picMk id="8" creationId="{63955739-E713-479E-8D82-6D9CC0BBCA41}"/>
          </ac:picMkLst>
        </pc:picChg>
        <pc:picChg chg="add mod">
          <ac:chgData name="Ragnhild Halvorsrud" userId="917ea340-fd63-490f-a7db-68428d24cf32" providerId="ADAL" clId="{3F26B701-AADC-4668-AAA4-FB7BA2B947B1}" dt="2020-06-19T16:43:39.292" v="12412" actId="12789"/>
          <ac:picMkLst>
            <pc:docMk/>
            <pc:sldMk cId="2655306377" sldId="526"/>
            <ac:picMk id="9" creationId="{02B2E6CB-1577-4C27-9AA8-0E416FDECC42}"/>
          </ac:picMkLst>
        </pc:picChg>
      </pc:sldChg>
      <pc:sldChg chg="addSp delSp modSp add mod modNotes">
        <pc:chgData name="Ragnhild Halvorsrud" userId="917ea340-fd63-490f-a7db-68428d24cf32" providerId="ADAL" clId="{3F26B701-AADC-4668-AAA4-FB7BA2B947B1}" dt="2020-06-19T17:20:47.063" v="16666" actId="790"/>
        <pc:sldMkLst>
          <pc:docMk/>
          <pc:sldMk cId="1114432326" sldId="527"/>
        </pc:sldMkLst>
        <pc:spChg chg="mod">
          <ac:chgData name="Ragnhild Halvorsrud" userId="917ea340-fd63-490f-a7db-68428d24cf32" providerId="ADAL" clId="{3F26B701-AADC-4668-AAA4-FB7BA2B947B1}" dt="2020-06-19T17:20:47.003" v="16637" actId="790"/>
          <ac:spMkLst>
            <pc:docMk/>
            <pc:sldMk cId="1114432326" sldId="527"/>
            <ac:spMk id="2" creationId="{CEF0584D-E78C-408F-A464-AF661D7CD2F8}"/>
          </ac:spMkLst>
        </pc:spChg>
        <pc:spChg chg="mod">
          <ac:chgData name="Ragnhild Halvorsrud" userId="917ea340-fd63-490f-a7db-68428d24cf32" providerId="ADAL" clId="{3F26B701-AADC-4668-AAA4-FB7BA2B947B1}" dt="2020-06-19T17:20:47.005" v="16638" actId="790"/>
          <ac:spMkLst>
            <pc:docMk/>
            <pc:sldMk cId="1114432326" sldId="527"/>
            <ac:spMk id="4" creationId="{359912B9-4EB6-42C7-BF37-C605F081559D}"/>
          </ac:spMkLst>
        </pc:spChg>
        <pc:spChg chg="add del mod">
          <ac:chgData name="Ragnhild Halvorsrud" userId="917ea340-fd63-490f-a7db-68428d24cf32" providerId="ADAL" clId="{3F26B701-AADC-4668-AAA4-FB7BA2B947B1}" dt="2020-06-19T10:41:23.679" v="9026"/>
          <ac:spMkLst>
            <pc:docMk/>
            <pc:sldMk cId="1114432326" sldId="527"/>
            <ac:spMk id="5" creationId="{7D722A3E-1B30-4027-BE20-8343A7C4842A}"/>
          </ac:spMkLst>
        </pc:spChg>
        <pc:spChg chg="add del mod">
          <ac:chgData name="Ragnhild Halvorsrud" userId="917ea340-fd63-490f-a7db-68428d24cf32" providerId="ADAL" clId="{3F26B701-AADC-4668-AAA4-FB7BA2B947B1}" dt="2020-06-19T10:41:23.679" v="9026"/>
          <ac:spMkLst>
            <pc:docMk/>
            <pc:sldMk cId="1114432326" sldId="527"/>
            <ac:spMk id="6" creationId="{6BF91D6D-BC55-4FEF-A6D3-0A38F5B2A613}"/>
          </ac:spMkLst>
        </pc:spChg>
        <pc:spChg chg="add del mod">
          <ac:chgData name="Ragnhild Halvorsrud" userId="917ea340-fd63-490f-a7db-68428d24cf32" providerId="ADAL" clId="{3F26B701-AADC-4668-AAA4-FB7BA2B947B1}" dt="2020-06-19T10:41:23.679" v="9026"/>
          <ac:spMkLst>
            <pc:docMk/>
            <pc:sldMk cId="1114432326" sldId="527"/>
            <ac:spMk id="7" creationId="{C07FAE38-7D4C-4623-98EF-640BD65E71A7}"/>
          </ac:spMkLst>
        </pc:spChg>
        <pc:spChg chg="add del mod">
          <ac:chgData name="Ragnhild Halvorsrud" userId="917ea340-fd63-490f-a7db-68428d24cf32" providerId="ADAL" clId="{3F26B701-AADC-4668-AAA4-FB7BA2B947B1}" dt="2020-06-19T10:41:23.679" v="9026"/>
          <ac:spMkLst>
            <pc:docMk/>
            <pc:sldMk cId="1114432326" sldId="527"/>
            <ac:spMk id="8" creationId="{3454E2B2-AB9F-46F1-A407-5F63BE34CC44}"/>
          </ac:spMkLst>
        </pc:spChg>
        <pc:spChg chg="add del mod">
          <ac:chgData name="Ragnhild Halvorsrud" userId="917ea340-fd63-490f-a7db-68428d24cf32" providerId="ADAL" clId="{3F26B701-AADC-4668-AAA4-FB7BA2B947B1}" dt="2020-06-19T10:41:23.679" v="9026"/>
          <ac:spMkLst>
            <pc:docMk/>
            <pc:sldMk cId="1114432326" sldId="527"/>
            <ac:spMk id="9" creationId="{64B176FD-A7B5-477F-A2CE-8C910BC37D41}"/>
          </ac:spMkLst>
        </pc:spChg>
        <pc:spChg chg="add del mod">
          <ac:chgData name="Ragnhild Halvorsrud" userId="917ea340-fd63-490f-a7db-68428d24cf32" providerId="ADAL" clId="{3F26B701-AADC-4668-AAA4-FB7BA2B947B1}" dt="2020-06-19T10:41:23.679" v="9026"/>
          <ac:spMkLst>
            <pc:docMk/>
            <pc:sldMk cId="1114432326" sldId="527"/>
            <ac:spMk id="10" creationId="{30F4A61E-1700-4C66-AD8C-92686C5CF731}"/>
          </ac:spMkLst>
        </pc:spChg>
        <pc:spChg chg="add del mod">
          <ac:chgData name="Ragnhild Halvorsrud" userId="917ea340-fd63-490f-a7db-68428d24cf32" providerId="ADAL" clId="{3F26B701-AADC-4668-AAA4-FB7BA2B947B1}" dt="2020-06-19T10:41:23.679" v="9026"/>
          <ac:spMkLst>
            <pc:docMk/>
            <pc:sldMk cId="1114432326" sldId="527"/>
            <ac:spMk id="11" creationId="{B7ABF20A-A5EA-4230-8B07-85AB4C528FC0}"/>
          </ac:spMkLst>
        </pc:spChg>
        <pc:spChg chg="add del mod">
          <ac:chgData name="Ragnhild Halvorsrud" userId="917ea340-fd63-490f-a7db-68428d24cf32" providerId="ADAL" clId="{3F26B701-AADC-4668-AAA4-FB7BA2B947B1}" dt="2020-06-19T10:41:23.679" v="9026"/>
          <ac:spMkLst>
            <pc:docMk/>
            <pc:sldMk cId="1114432326" sldId="527"/>
            <ac:spMk id="12" creationId="{78A39297-B9FD-4DA1-88A0-465C337E0ACD}"/>
          </ac:spMkLst>
        </pc:spChg>
        <pc:spChg chg="add del mod">
          <ac:chgData name="Ragnhild Halvorsrud" userId="917ea340-fd63-490f-a7db-68428d24cf32" providerId="ADAL" clId="{3F26B701-AADC-4668-AAA4-FB7BA2B947B1}" dt="2020-06-19T10:41:23.679" v="9026"/>
          <ac:spMkLst>
            <pc:docMk/>
            <pc:sldMk cId="1114432326" sldId="527"/>
            <ac:spMk id="13" creationId="{B1C3ACC5-D14D-4575-A197-DCDF7E3503D7}"/>
          </ac:spMkLst>
        </pc:spChg>
        <pc:spChg chg="add del mod">
          <ac:chgData name="Ragnhild Halvorsrud" userId="917ea340-fd63-490f-a7db-68428d24cf32" providerId="ADAL" clId="{3F26B701-AADC-4668-AAA4-FB7BA2B947B1}" dt="2020-06-19T10:41:23.679" v="9026"/>
          <ac:spMkLst>
            <pc:docMk/>
            <pc:sldMk cId="1114432326" sldId="527"/>
            <ac:spMk id="14" creationId="{67C752F9-B24D-4746-A2D4-34C38E913A07}"/>
          </ac:spMkLst>
        </pc:spChg>
        <pc:spChg chg="mod">
          <ac:chgData name="Ragnhild Halvorsrud" userId="917ea340-fd63-490f-a7db-68428d24cf32" providerId="ADAL" clId="{3F26B701-AADC-4668-AAA4-FB7BA2B947B1}" dt="2020-06-19T10:41:16.580" v="9025"/>
          <ac:spMkLst>
            <pc:docMk/>
            <pc:sldMk cId="1114432326" sldId="527"/>
            <ac:spMk id="16" creationId="{C6ADA5B8-C2D5-45AB-90A6-FC4C4FB56655}"/>
          </ac:spMkLst>
        </pc:spChg>
        <pc:spChg chg="add del mod">
          <ac:chgData name="Ragnhild Halvorsrud" userId="917ea340-fd63-490f-a7db-68428d24cf32" providerId="ADAL" clId="{3F26B701-AADC-4668-AAA4-FB7BA2B947B1}" dt="2020-06-19T10:41:23.679" v="9026"/>
          <ac:spMkLst>
            <pc:docMk/>
            <pc:sldMk cId="1114432326" sldId="527"/>
            <ac:spMk id="18" creationId="{00C4D69D-3F63-4CBD-A194-B55697401294}"/>
          </ac:spMkLst>
        </pc:spChg>
        <pc:spChg chg="add del mod">
          <ac:chgData name="Ragnhild Halvorsrud" userId="917ea340-fd63-490f-a7db-68428d24cf32" providerId="ADAL" clId="{3F26B701-AADC-4668-AAA4-FB7BA2B947B1}" dt="2020-06-19T10:41:23.679" v="9026"/>
          <ac:spMkLst>
            <pc:docMk/>
            <pc:sldMk cId="1114432326" sldId="527"/>
            <ac:spMk id="19" creationId="{7AE803A8-AC52-49BB-9D3A-5828DC802EB8}"/>
          </ac:spMkLst>
        </pc:spChg>
        <pc:spChg chg="add del mod">
          <ac:chgData name="Ragnhild Halvorsrud" userId="917ea340-fd63-490f-a7db-68428d24cf32" providerId="ADAL" clId="{3F26B701-AADC-4668-AAA4-FB7BA2B947B1}" dt="2020-06-19T10:41:23.679" v="9026"/>
          <ac:spMkLst>
            <pc:docMk/>
            <pc:sldMk cId="1114432326" sldId="527"/>
            <ac:spMk id="20" creationId="{C513E85F-2DA0-44CB-8641-B78846C7F451}"/>
          </ac:spMkLst>
        </pc:spChg>
        <pc:spChg chg="add del mod">
          <ac:chgData name="Ragnhild Halvorsrud" userId="917ea340-fd63-490f-a7db-68428d24cf32" providerId="ADAL" clId="{3F26B701-AADC-4668-AAA4-FB7BA2B947B1}" dt="2020-06-19T10:41:23.679" v="9026"/>
          <ac:spMkLst>
            <pc:docMk/>
            <pc:sldMk cId="1114432326" sldId="527"/>
            <ac:spMk id="21" creationId="{1E69FD69-FD34-4356-9209-E4D08D50343F}"/>
          </ac:spMkLst>
        </pc:spChg>
        <pc:spChg chg="add del mod">
          <ac:chgData name="Ragnhild Halvorsrud" userId="917ea340-fd63-490f-a7db-68428d24cf32" providerId="ADAL" clId="{3F26B701-AADC-4668-AAA4-FB7BA2B947B1}" dt="2020-06-19T10:41:23.679" v="9026"/>
          <ac:spMkLst>
            <pc:docMk/>
            <pc:sldMk cId="1114432326" sldId="527"/>
            <ac:spMk id="22" creationId="{8A18133D-F976-44B8-B634-5B0288733D7C}"/>
          </ac:spMkLst>
        </pc:spChg>
        <pc:spChg chg="add del mod">
          <ac:chgData name="Ragnhild Halvorsrud" userId="917ea340-fd63-490f-a7db-68428d24cf32" providerId="ADAL" clId="{3F26B701-AADC-4668-AAA4-FB7BA2B947B1}" dt="2020-06-19T10:41:23.679" v="9026"/>
          <ac:spMkLst>
            <pc:docMk/>
            <pc:sldMk cId="1114432326" sldId="527"/>
            <ac:spMk id="23" creationId="{FC01E244-576F-450E-A693-140CCBC3F91C}"/>
          </ac:spMkLst>
        </pc:spChg>
        <pc:spChg chg="mod">
          <ac:chgData name="Ragnhild Halvorsrud" userId="917ea340-fd63-490f-a7db-68428d24cf32" providerId="ADAL" clId="{3F26B701-AADC-4668-AAA4-FB7BA2B947B1}" dt="2020-06-19T10:41:16.580" v="9025"/>
          <ac:spMkLst>
            <pc:docMk/>
            <pc:sldMk cId="1114432326" sldId="527"/>
            <ac:spMk id="25" creationId="{D9BCA8A1-D106-4B4A-AE39-7597B36C69ED}"/>
          </ac:spMkLst>
        </pc:spChg>
        <pc:spChg chg="add del mod">
          <ac:chgData name="Ragnhild Halvorsrud" userId="917ea340-fd63-490f-a7db-68428d24cf32" providerId="ADAL" clId="{3F26B701-AADC-4668-AAA4-FB7BA2B947B1}" dt="2020-06-19T10:41:23.679" v="9026"/>
          <ac:spMkLst>
            <pc:docMk/>
            <pc:sldMk cId="1114432326" sldId="527"/>
            <ac:spMk id="27" creationId="{6D097414-F711-48DA-9375-D0249A92CC5D}"/>
          </ac:spMkLst>
        </pc:spChg>
        <pc:spChg chg="add del mod">
          <ac:chgData name="Ragnhild Halvorsrud" userId="917ea340-fd63-490f-a7db-68428d24cf32" providerId="ADAL" clId="{3F26B701-AADC-4668-AAA4-FB7BA2B947B1}" dt="2020-06-19T10:41:23.679" v="9026"/>
          <ac:spMkLst>
            <pc:docMk/>
            <pc:sldMk cId="1114432326" sldId="527"/>
            <ac:spMk id="28" creationId="{0C668D7B-130F-47E2-8A18-5D72F630C052}"/>
          </ac:spMkLst>
        </pc:spChg>
        <pc:spChg chg="add del mod">
          <ac:chgData name="Ragnhild Halvorsrud" userId="917ea340-fd63-490f-a7db-68428d24cf32" providerId="ADAL" clId="{3F26B701-AADC-4668-AAA4-FB7BA2B947B1}" dt="2020-06-19T10:41:23.679" v="9026"/>
          <ac:spMkLst>
            <pc:docMk/>
            <pc:sldMk cId="1114432326" sldId="527"/>
            <ac:spMk id="29" creationId="{31414D99-5907-492E-9BD6-D532E02B1B1C}"/>
          </ac:spMkLst>
        </pc:spChg>
        <pc:spChg chg="add del mod">
          <ac:chgData name="Ragnhild Halvorsrud" userId="917ea340-fd63-490f-a7db-68428d24cf32" providerId="ADAL" clId="{3F26B701-AADC-4668-AAA4-FB7BA2B947B1}" dt="2020-06-19T10:41:23.679" v="9026"/>
          <ac:spMkLst>
            <pc:docMk/>
            <pc:sldMk cId="1114432326" sldId="527"/>
            <ac:spMk id="30" creationId="{9B7EA6F0-A6D7-422F-BAA2-697DDF3EEF9D}"/>
          </ac:spMkLst>
        </pc:spChg>
        <pc:spChg chg="add del mod">
          <ac:chgData name="Ragnhild Halvorsrud" userId="917ea340-fd63-490f-a7db-68428d24cf32" providerId="ADAL" clId="{3F26B701-AADC-4668-AAA4-FB7BA2B947B1}" dt="2020-06-19T10:41:23.679" v="9026"/>
          <ac:spMkLst>
            <pc:docMk/>
            <pc:sldMk cId="1114432326" sldId="527"/>
            <ac:spMk id="31" creationId="{83868003-E044-4121-8862-560F380541AB}"/>
          </ac:spMkLst>
        </pc:spChg>
        <pc:spChg chg="add del mod">
          <ac:chgData name="Ragnhild Halvorsrud" userId="917ea340-fd63-490f-a7db-68428d24cf32" providerId="ADAL" clId="{3F26B701-AADC-4668-AAA4-FB7BA2B947B1}" dt="2020-06-19T10:41:23.679" v="9026"/>
          <ac:spMkLst>
            <pc:docMk/>
            <pc:sldMk cId="1114432326" sldId="527"/>
            <ac:spMk id="32" creationId="{A3AB040F-388E-4654-9CFA-D19DB1E3BE52}"/>
          </ac:spMkLst>
        </pc:spChg>
        <pc:spChg chg="add del mod">
          <ac:chgData name="Ragnhild Halvorsrud" userId="917ea340-fd63-490f-a7db-68428d24cf32" providerId="ADAL" clId="{3F26B701-AADC-4668-AAA4-FB7BA2B947B1}" dt="2020-06-19T10:41:23.679" v="9026"/>
          <ac:spMkLst>
            <pc:docMk/>
            <pc:sldMk cId="1114432326" sldId="527"/>
            <ac:spMk id="33" creationId="{C4C750DC-2F8D-4959-A9C0-906AAFFA0276}"/>
          </ac:spMkLst>
        </pc:spChg>
        <pc:spChg chg="add del mod">
          <ac:chgData name="Ragnhild Halvorsrud" userId="917ea340-fd63-490f-a7db-68428d24cf32" providerId="ADAL" clId="{3F26B701-AADC-4668-AAA4-FB7BA2B947B1}" dt="2020-06-19T10:41:23.679" v="9026"/>
          <ac:spMkLst>
            <pc:docMk/>
            <pc:sldMk cId="1114432326" sldId="527"/>
            <ac:spMk id="34" creationId="{55458288-67E1-4939-92D7-099653B7FEB5}"/>
          </ac:spMkLst>
        </pc:spChg>
        <pc:spChg chg="add mod">
          <ac:chgData name="Ragnhild Halvorsrud" userId="917ea340-fd63-490f-a7db-68428d24cf32" providerId="ADAL" clId="{3F26B701-AADC-4668-AAA4-FB7BA2B947B1}" dt="2020-06-19T17:20:47.007" v="16639" actId="790"/>
          <ac:spMkLst>
            <pc:docMk/>
            <pc:sldMk cId="1114432326" sldId="527"/>
            <ac:spMk id="35" creationId="{0960E66A-6676-4E62-816E-14A2376D6505}"/>
          </ac:spMkLst>
        </pc:spChg>
        <pc:spChg chg="add mod">
          <ac:chgData name="Ragnhild Halvorsrud" userId="917ea340-fd63-490f-a7db-68428d24cf32" providerId="ADAL" clId="{3F26B701-AADC-4668-AAA4-FB7BA2B947B1}" dt="2020-06-19T17:20:47.010" v="16640" actId="790"/>
          <ac:spMkLst>
            <pc:docMk/>
            <pc:sldMk cId="1114432326" sldId="527"/>
            <ac:spMk id="36" creationId="{DEE1BB1B-5775-40A9-858D-A23BACFF0AC0}"/>
          </ac:spMkLst>
        </pc:spChg>
        <pc:spChg chg="add mod">
          <ac:chgData name="Ragnhild Halvorsrud" userId="917ea340-fd63-490f-a7db-68428d24cf32" providerId="ADAL" clId="{3F26B701-AADC-4668-AAA4-FB7BA2B947B1}" dt="2020-06-19T17:20:47.011" v="16641" actId="790"/>
          <ac:spMkLst>
            <pc:docMk/>
            <pc:sldMk cId="1114432326" sldId="527"/>
            <ac:spMk id="37" creationId="{BCEF7574-943F-427B-902F-7E07728327B3}"/>
          </ac:spMkLst>
        </pc:spChg>
        <pc:spChg chg="add mod">
          <ac:chgData name="Ragnhild Halvorsrud" userId="917ea340-fd63-490f-a7db-68428d24cf32" providerId="ADAL" clId="{3F26B701-AADC-4668-AAA4-FB7BA2B947B1}" dt="2020-06-19T17:20:47.014" v="16642" actId="790"/>
          <ac:spMkLst>
            <pc:docMk/>
            <pc:sldMk cId="1114432326" sldId="527"/>
            <ac:spMk id="38" creationId="{27AB23FE-AF7B-4A7F-A462-0754671AE49D}"/>
          </ac:spMkLst>
        </pc:spChg>
        <pc:spChg chg="add mod">
          <ac:chgData name="Ragnhild Halvorsrud" userId="917ea340-fd63-490f-a7db-68428d24cf32" providerId="ADAL" clId="{3F26B701-AADC-4668-AAA4-FB7BA2B947B1}" dt="2020-06-19T17:20:47.016" v="16643" actId="790"/>
          <ac:spMkLst>
            <pc:docMk/>
            <pc:sldMk cId="1114432326" sldId="527"/>
            <ac:spMk id="39" creationId="{4A9D8F65-9F6D-4FDA-96A0-C70216803F6F}"/>
          </ac:spMkLst>
        </pc:spChg>
        <pc:spChg chg="add mod">
          <ac:chgData name="Ragnhild Halvorsrud" userId="917ea340-fd63-490f-a7db-68428d24cf32" providerId="ADAL" clId="{3F26B701-AADC-4668-AAA4-FB7BA2B947B1}" dt="2020-06-19T17:20:47.019" v="16644" actId="790"/>
          <ac:spMkLst>
            <pc:docMk/>
            <pc:sldMk cId="1114432326" sldId="527"/>
            <ac:spMk id="40" creationId="{BBCC2249-3204-4DEF-9B38-F47180F11DC4}"/>
          </ac:spMkLst>
        </pc:spChg>
        <pc:spChg chg="add mod">
          <ac:chgData name="Ragnhild Halvorsrud" userId="917ea340-fd63-490f-a7db-68428d24cf32" providerId="ADAL" clId="{3F26B701-AADC-4668-AAA4-FB7BA2B947B1}" dt="2020-06-19T17:20:47.021" v="16645" actId="790"/>
          <ac:spMkLst>
            <pc:docMk/>
            <pc:sldMk cId="1114432326" sldId="527"/>
            <ac:spMk id="41" creationId="{60CA1D66-EAF8-418F-89E7-2F649ADFB536}"/>
          </ac:spMkLst>
        </pc:spChg>
        <pc:spChg chg="add mod">
          <ac:chgData name="Ragnhild Halvorsrud" userId="917ea340-fd63-490f-a7db-68428d24cf32" providerId="ADAL" clId="{3F26B701-AADC-4668-AAA4-FB7BA2B947B1}" dt="2020-06-19T17:20:47.023" v="16646" actId="790"/>
          <ac:spMkLst>
            <pc:docMk/>
            <pc:sldMk cId="1114432326" sldId="527"/>
            <ac:spMk id="42" creationId="{9D29BC8B-C257-41F5-A0A0-D7F9C18C7C0E}"/>
          </ac:spMkLst>
        </pc:spChg>
        <pc:spChg chg="add mod">
          <ac:chgData name="Ragnhild Halvorsrud" userId="917ea340-fd63-490f-a7db-68428d24cf32" providerId="ADAL" clId="{3F26B701-AADC-4668-AAA4-FB7BA2B947B1}" dt="2020-06-19T17:20:47.025" v="16647" actId="790"/>
          <ac:spMkLst>
            <pc:docMk/>
            <pc:sldMk cId="1114432326" sldId="527"/>
            <ac:spMk id="43" creationId="{03481EE7-F741-4592-B697-00000BBF04E7}"/>
          </ac:spMkLst>
        </pc:spChg>
        <pc:spChg chg="add mod">
          <ac:chgData name="Ragnhild Halvorsrud" userId="917ea340-fd63-490f-a7db-68428d24cf32" providerId="ADAL" clId="{3F26B701-AADC-4668-AAA4-FB7BA2B947B1}" dt="2020-06-19T17:20:47.027" v="16648" actId="790"/>
          <ac:spMkLst>
            <pc:docMk/>
            <pc:sldMk cId="1114432326" sldId="527"/>
            <ac:spMk id="44" creationId="{51651CDD-A24C-4A07-9ED3-5C7F4CA80044}"/>
          </ac:spMkLst>
        </pc:spChg>
        <pc:spChg chg="mod">
          <ac:chgData name="Ragnhild Halvorsrud" userId="917ea340-fd63-490f-a7db-68428d24cf32" providerId="ADAL" clId="{3F26B701-AADC-4668-AAA4-FB7BA2B947B1}" dt="2020-06-19T17:20:47.030" v="16649" actId="790"/>
          <ac:spMkLst>
            <pc:docMk/>
            <pc:sldMk cId="1114432326" sldId="527"/>
            <ac:spMk id="46" creationId="{11907A0F-EA12-48FC-86BA-3925C9825E64}"/>
          </ac:spMkLst>
        </pc:spChg>
        <pc:spChg chg="add mod">
          <ac:chgData name="Ragnhild Halvorsrud" userId="917ea340-fd63-490f-a7db-68428d24cf32" providerId="ADAL" clId="{3F26B701-AADC-4668-AAA4-FB7BA2B947B1}" dt="2020-06-19T17:20:47.032" v="16650" actId="790"/>
          <ac:spMkLst>
            <pc:docMk/>
            <pc:sldMk cId="1114432326" sldId="527"/>
            <ac:spMk id="48" creationId="{6285DCF6-E3E2-4E3B-B920-D534B6977679}"/>
          </ac:spMkLst>
        </pc:spChg>
        <pc:spChg chg="add mod">
          <ac:chgData name="Ragnhild Halvorsrud" userId="917ea340-fd63-490f-a7db-68428d24cf32" providerId="ADAL" clId="{3F26B701-AADC-4668-AAA4-FB7BA2B947B1}" dt="2020-06-19T17:20:47.034" v="16651" actId="790"/>
          <ac:spMkLst>
            <pc:docMk/>
            <pc:sldMk cId="1114432326" sldId="527"/>
            <ac:spMk id="49" creationId="{5063D6D5-C465-4413-9BEB-14886887611A}"/>
          </ac:spMkLst>
        </pc:spChg>
        <pc:spChg chg="add mod">
          <ac:chgData name="Ragnhild Halvorsrud" userId="917ea340-fd63-490f-a7db-68428d24cf32" providerId="ADAL" clId="{3F26B701-AADC-4668-AAA4-FB7BA2B947B1}" dt="2020-06-19T17:20:47.036" v="16652" actId="790"/>
          <ac:spMkLst>
            <pc:docMk/>
            <pc:sldMk cId="1114432326" sldId="527"/>
            <ac:spMk id="50" creationId="{E19482CA-2B35-4265-BEF1-A0DAD99A2434}"/>
          </ac:spMkLst>
        </pc:spChg>
        <pc:spChg chg="add mod">
          <ac:chgData name="Ragnhild Halvorsrud" userId="917ea340-fd63-490f-a7db-68428d24cf32" providerId="ADAL" clId="{3F26B701-AADC-4668-AAA4-FB7BA2B947B1}" dt="2020-06-19T17:20:47.038" v="16653" actId="790"/>
          <ac:spMkLst>
            <pc:docMk/>
            <pc:sldMk cId="1114432326" sldId="527"/>
            <ac:spMk id="51" creationId="{5D9CC845-450B-4A0F-B37D-89ED4A0BC48A}"/>
          </ac:spMkLst>
        </pc:spChg>
        <pc:spChg chg="add mod">
          <ac:chgData name="Ragnhild Halvorsrud" userId="917ea340-fd63-490f-a7db-68428d24cf32" providerId="ADAL" clId="{3F26B701-AADC-4668-AAA4-FB7BA2B947B1}" dt="2020-06-19T17:20:47.040" v="16654" actId="790"/>
          <ac:spMkLst>
            <pc:docMk/>
            <pc:sldMk cId="1114432326" sldId="527"/>
            <ac:spMk id="52" creationId="{03332AC8-BC7B-485A-A4BB-DF3C72D5DCFE}"/>
          </ac:spMkLst>
        </pc:spChg>
        <pc:spChg chg="add mod">
          <ac:chgData name="Ragnhild Halvorsrud" userId="917ea340-fd63-490f-a7db-68428d24cf32" providerId="ADAL" clId="{3F26B701-AADC-4668-AAA4-FB7BA2B947B1}" dt="2020-06-19T17:20:47.042" v="16655" actId="790"/>
          <ac:spMkLst>
            <pc:docMk/>
            <pc:sldMk cId="1114432326" sldId="527"/>
            <ac:spMk id="53" creationId="{7151E05E-4B29-498A-BD10-CE75DA7C9F70}"/>
          </ac:spMkLst>
        </pc:spChg>
        <pc:spChg chg="mod">
          <ac:chgData name="Ragnhild Halvorsrud" userId="917ea340-fd63-490f-a7db-68428d24cf32" providerId="ADAL" clId="{3F26B701-AADC-4668-AAA4-FB7BA2B947B1}" dt="2020-06-19T17:20:47.044" v="16656" actId="790"/>
          <ac:spMkLst>
            <pc:docMk/>
            <pc:sldMk cId="1114432326" sldId="527"/>
            <ac:spMk id="55" creationId="{B862DF1C-2C09-4B75-802A-F8EF42486B6D}"/>
          </ac:spMkLst>
        </pc:spChg>
        <pc:spChg chg="add del mod">
          <ac:chgData name="Ragnhild Halvorsrud" userId="917ea340-fd63-490f-a7db-68428d24cf32" providerId="ADAL" clId="{3F26B701-AADC-4668-AAA4-FB7BA2B947B1}" dt="2020-06-19T10:46:45.906" v="9224" actId="478"/>
          <ac:spMkLst>
            <pc:docMk/>
            <pc:sldMk cId="1114432326" sldId="527"/>
            <ac:spMk id="57" creationId="{902879D4-8146-40D7-963A-CF813B85C88F}"/>
          </ac:spMkLst>
        </pc:spChg>
        <pc:spChg chg="add del mod">
          <ac:chgData name="Ragnhild Halvorsrud" userId="917ea340-fd63-490f-a7db-68428d24cf32" providerId="ADAL" clId="{3F26B701-AADC-4668-AAA4-FB7BA2B947B1}" dt="2020-06-19T10:46:45.906" v="9224" actId="478"/>
          <ac:spMkLst>
            <pc:docMk/>
            <pc:sldMk cId="1114432326" sldId="527"/>
            <ac:spMk id="58" creationId="{C56D76B0-0E6A-405E-9C44-B4E48B1F1EE2}"/>
          </ac:spMkLst>
        </pc:spChg>
        <pc:spChg chg="add mod">
          <ac:chgData name="Ragnhild Halvorsrud" userId="917ea340-fd63-490f-a7db-68428d24cf32" providerId="ADAL" clId="{3F26B701-AADC-4668-AAA4-FB7BA2B947B1}" dt="2020-06-19T17:20:47.046" v="16657" actId="790"/>
          <ac:spMkLst>
            <pc:docMk/>
            <pc:sldMk cId="1114432326" sldId="527"/>
            <ac:spMk id="59" creationId="{6265BC8B-E2D0-4D88-8BEE-93E20EE43D39}"/>
          </ac:spMkLst>
        </pc:spChg>
        <pc:spChg chg="add mod">
          <ac:chgData name="Ragnhild Halvorsrud" userId="917ea340-fd63-490f-a7db-68428d24cf32" providerId="ADAL" clId="{3F26B701-AADC-4668-AAA4-FB7BA2B947B1}" dt="2020-06-19T17:20:47.047" v="16658" actId="790"/>
          <ac:spMkLst>
            <pc:docMk/>
            <pc:sldMk cId="1114432326" sldId="527"/>
            <ac:spMk id="60" creationId="{1847E9C6-9E10-4A28-9AF3-BF0E287C7323}"/>
          </ac:spMkLst>
        </pc:spChg>
        <pc:spChg chg="add del mod">
          <ac:chgData name="Ragnhild Halvorsrud" userId="917ea340-fd63-490f-a7db-68428d24cf32" providerId="ADAL" clId="{3F26B701-AADC-4668-AAA4-FB7BA2B947B1}" dt="2020-06-19T10:46:45.906" v="9224" actId="478"/>
          <ac:spMkLst>
            <pc:docMk/>
            <pc:sldMk cId="1114432326" sldId="527"/>
            <ac:spMk id="61" creationId="{E75B1649-CE9E-4FEB-95A3-6E886CAD8D1B}"/>
          </ac:spMkLst>
        </pc:spChg>
        <pc:spChg chg="add del mod">
          <ac:chgData name="Ragnhild Halvorsrud" userId="917ea340-fd63-490f-a7db-68428d24cf32" providerId="ADAL" clId="{3F26B701-AADC-4668-AAA4-FB7BA2B947B1}" dt="2020-06-19T10:46:45.906" v="9224" actId="478"/>
          <ac:spMkLst>
            <pc:docMk/>
            <pc:sldMk cId="1114432326" sldId="527"/>
            <ac:spMk id="62" creationId="{7CB41466-E54C-4EC6-B5AA-61FF1DF87C06}"/>
          </ac:spMkLst>
        </pc:spChg>
        <pc:spChg chg="add mod">
          <ac:chgData name="Ragnhild Halvorsrud" userId="917ea340-fd63-490f-a7db-68428d24cf32" providerId="ADAL" clId="{3F26B701-AADC-4668-AAA4-FB7BA2B947B1}" dt="2020-06-19T17:20:47.049" v="16659" actId="790"/>
          <ac:spMkLst>
            <pc:docMk/>
            <pc:sldMk cId="1114432326" sldId="527"/>
            <ac:spMk id="63" creationId="{6C08B422-A8B1-46AB-95DE-D7CD0B72691E}"/>
          </ac:spMkLst>
        </pc:spChg>
        <pc:spChg chg="add mod">
          <ac:chgData name="Ragnhild Halvorsrud" userId="917ea340-fd63-490f-a7db-68428d24cf32" providerId="ADAL" clId="{3F26B701-AADC-4668-AAA4-FB7BA2B947B1}" dt="2020-06-19T17:20:47.051" v="16660" actId="790"/>
          <ac:spMkLst>
            <pc:docMk/>
            <pc:sldMk cId="1114432326" sldId="527"/>
            <ac:spMk id="64" creationId="{A03CBC9C-AA5F-4593-9954-F5E7940655E6}"/>
          </ac:spMkLst>
        </pc:spChg>
        <pc:spChg chg="add mod">
          <ac:chgData name="Ragnhild Halvorsrud" userId="917ea340-fd63-490f-a7db-68428d24cf32" providerId="ADAL" clId="{3F26B701-AADC-4668-AAA4-FB7BA2B947B1}" dt="2020-06-19T17:20:47.054" v="16661" actId="790"/>
          <ac:spMkLst>
            <pc:docMk/>
            <pc:sldMk cId="1114432326" sldId="527"/>
            <ac:spMk id="65" creationId="{168ABF85-E24E-4D85-8BFB-447D82BCDAC8}"/>
          </ac:spMkLst>
        </pc:spChg>
        <pc:spChg chg="add mod">
          <ac:chgData name="Ragnhild Halvorsrud" userId="917ea340-fd63-490f-a7db-68428d24cf32" providerId="ADAL" clId="{3F26B701-AADC-4668-AAA4-FB7BA2B947B1}" dt="2020-06-19T17:20:47.056" v="16662" actId="790"/>
          <ac:spMkLst>
            <pc:docMk/>
            <pc:sldMk cId="1114432326" sldId="527"/>
            <ac:spMk id="66" creationId="{6F1F8783-D7B4-4862-AFFF-712A3E762E60}"/>
          </ac:spMkLst>
        </pc:spChg>
        <pc:spChg chg="add mod">
          <ac:chgData name="Ragnhild Halvorsrud" userId="917ea340-fd63-490f-a7db-68428d24cf32" providerId="ADAL" clId="{3F26B701-AADC-4668-AAA4-FB7BA2B947B1}" dt="2020-06-19T17:20:47.058" v="16663" actId="790"/>
          <ac:spMkLst>
            <pc:docMk/>
            <pc:sldMk cId="1114432326" sldId="527"/>
            <ac:spMk id="67" creationId="{AD6DC88B-7525-4DA7-B640-054062C8D489}"/>
          </ac:spMkLst>
        </pc:spChg>
        <pc:spChg chg="add mod">
          <ac:chgData name="Ragnhild Halvorsrud" userId="917ea340-fd63-490f-a7db-68428d24cf32" providerId="ADAL" clId="{3F26B701-AADC-4668-AAA4-FB7BA2B947B1}" dt="2020-06-19T17:20:47.060" v="16664" actId="790"/>
          <ac:spMkLst>
            <pc:docMk/>
            <pc:sldMk cId="1114432326" sldId="527"/>
            <ac:spMk id="68" creationId="{9454F39B-CCE5-4F52-B876-FF6B9334106D}"/>
          </ac:spMkLst>
        </pc:spChg>
        <pc:grpChg chg="add del mod">
          <ac:chgData name="Ragnhild Halvorsrud" userId="917ea340-fd63-490f-a7db-68428d24cf32" providerId="ADAL" clId="{3F26B701-AADC-4668-AAA4-FB7BA2B947B1}" dt="2020-06-19T10:41:23.679" v="9026"/>
          <ac:grpSpMkLst>
            <pc:docMk/>
            <pc:sldMk cId="1114432326" sldId="527"/>
            <ac:grpSpMk id="15" creationId="{6AAC3B6E-9E9B-404D-ACE4-63254C9F901B}"/>
          </ac:grpSpMkLst>
        </pc:grpChg>
        <pc:grpChg chg="add del mod">
          <ac:chgData name="Ragnhild Halvorsrud" userId="917ea340-fd63-490f-a7db-68428d24cf32" providerId="ADAL" clId="{3F26B701-AADC-4668-AAA4-FB7BA2B947B1}" dt="2020-06-19T10:41:23.679" v="9026"/>
          <ac:grpSpMkLst>
            <pc:docMk/>
            <pc:sldMk cId="1114432326" sldId="527"/>
            <ac:grpSpMk id="24" creationId="{EEE8B9BC-5A00-4BAA-B024-EF0C50B36B5E}"/>
          </ac:grpSpMkLst>
        </pc:grpChg>
        <pc:grpChg chg="add mod">
          <ac:chgData name="Ragnhild Halvorsrud" userId="917ea340-fd63-490f-a7db-68428d24cf32" providerId="ADAL" clId="{3F26B701-AADC-4668-AAA4-FB7BA2B947B1}" dt="2020-06-19T10:41:23.705" v="9027"/>
          <ac:grpSpMkLst>
            <pc:docMk/>
            <pc:sldMk cId="1114432326" sldId="527"/>
            <ac:grpSpMk id="45" creationId="{B9B461C2-D905-4FCB-ABD3-7FD5442121B1}"/>
          </ac:grpSpMkLst>
        </pc:grpChg>
        <pc:grpChg chg="add mod">
          <ac:chgData name="Ragnhild Halvorsrud" userId="917ea340-fd63-490f-a7db-68428d24cf32" providerId="ADAL" clId="{3F26B701-AADC-4668-AAA4-FB7BA2B947B1}" dt="2020-06-19T10:41:23.705" v="9027"/>
          <ac:grpSpMkLst>
            <pc:docMk/>
            <pc:sldMk cId="1114432326" sldId="527"/>
            <ac:grpSpMk id="54" creationId="{AA8381FA-51B6-4611-A204-5B1FF6024445}"/>
          </ac:grpSpMkLst>
        </pc:grpChg>
        <pc:picChg chg="mod">
          <ac:chgData name="Ragnhild Halvorsrud" userId="917ea340-fd63-490f-a7db-68428d24cf32" providerId="ADAL" clId="{3F26B701-AADC-4668-AAA4-FB7BA2B947B1}" dt="2020-06-19T10:41:16.580" v="9025"/>
          <ac:picMkLst>
            <pc:docMk/>
            <pc:sldMk cId="1114432326" sldId="527"/>
            <ac:picMk id="17" creationId="{74DAF4E7-9448-4AF1-873C-FB6C2F260ED3}"/>
          </ac:picMkLst>
        </pc:picChg>
        <pc:picChg chg="mod">
          <ac:chgData name="Ragnhild Halvorsrud" userId="917ea340-fd63-490f-a7db-68428d24cf32" providerId="ADAL" clId="{3F26B701-AADC-4668-AAA4-FB7BA2B947B1}" dt="2020-06-19T10:41:16.580" v="9025"/>
          <ac:picMkLst>
            <pc:docMk/>
            <pc:sldMk cId="1114432326" sldId="527"/>
            <ac:picMk id="26" creationId="{BE6BF280-9342-4FF4-85BB-DBF998171C47}"/>
          </ac:picMkLst>
        </pc:picChg>
        <pc:picChg chg="mod">
          <ac:chgData name="Ragnhild Halvorsrud" userId="917ea340-fd63-490f-a7db-68428d24cf32" providerId="ADAL" clId="{3F26B701-AADC-4668-AAA4-FB7BA2B947B1}" dt="2020-06-19T10:41:23.705" v="9027"/>
          <ac:picMkLst>
            <pc:docMk/>
            <pc:sldMk cId="1114432326" sldId="527"/>
            <ac:picMk id="47" creationId="{91C34DB2-A9F8-4388-832D-E69226D02EE5}"/>
          </ac:picMkLst>
        </pc:picChg>
        <pc:picChg chg="mod">
          <ac:chgData name="Ragnhild Halvorsrud" userId="917ea340-fd63-490f-a7db-68428d24cf32" providerId="ADAL" clId="{3F26B701-AADC-4668-AAA4-FB7BA2B947B1}" dt="2020-06-19T10:41:23.705" v="9027"/>
          <ac:picMkLst>
            <pc:docMk/>
            <pc:sldMk cId="1114432326" sldId="527"/>
            <ac:picMk id="56" creationId="{DB8A362E-9D0E-46EE-9E2E-3635EC712C2B}"/>
          </ac:picMkLst>
        </pc:picChg>
      </pc:sldChg>
      <pc:sldChg chg="addSp delSp modSp add mod modNotes">
        <pc:chgData name="Ragnhild Halvorsrud" userId="917ea340-fd63-490f-a7db-68428d24cf32" providerId="ADAL" clId="{3F26B701-AADC-4668-AAA4-FB7BA2B947B1}" dt="2020-06-19T17:20:47.124" v="16698" actId="790"/>
        <pc:sldMkLst>
          <pc:docMk/>
          <pc:sldMk cId="2593434447" sldId="528"/>
        </pc:sldMkLst>
        <pc:spChg chg="mod">
          <ac:chgData name="Ragnhild Halvorsrud" userId="917ea340-fd63-490f-a7db-68428d24cf32" providerId="ADAL" clId="{3F26B701-AADC-4668-AAA4-FB7BA2B947B1}" dt="2020-06-19T17:20:47.065" v="16667" actId="790"/>
          <ac:spMkLst>
            <pc:docMk/>
            <pc:sldMk cId="2593434447" sldId="528"/>
            <ac:spMk id="2" creationId="{CEF0584D-E78C-408F-A464-AF661D7CD2F8}"/>
          </ac:spMkLst>
        </pc:spChg>
        <pc:spChg chg="mod">
          <ac:chgData name="Ragnhild Halvorsrud" userId="917ea340-fd63-490f-a7db-68428d24cf32" providerId="ADAL" clId="{3F26B701-AADC-4668-AAA4-FB7BA2B947B1}" dt="2020-06-19T17:20:47.067" v="16668" actId="790"/>
          <ac:spMkLst>
            <pc:docMk/>
            <pc:sldMk cId="2593434447" sldId="528"/>
            <ac:spMk id="4" creationId="{359912B9-4EB6-42C7-BF37-C605F081559D}"/>
          </ac:spMkLst>
        </pc:spChg>
        <pc:spChg chg="add del mod">
          <ac:chgData name="Ragnhild Halvorsrud" userId="917ea340-fd63-490f-a7db-68428d24cf32" providerId="ADAL" clId="{3F26B701-AADC-4668-AAA4-FB7BA2B947B1}" dt="2020-06-19T10:46:34.318" v="9221"/>
          <ac:spMkLst>
            <pc:docMk/>
            <pc:sldMk cId="2593434447" sldId="528"/>
            <ac:spMk id="5" creationId="{DD5D9151-B292-47DA-A201-08C44BF99A28}"/>
          </ac:spMkLst>
        </pc:spChg>
        <pc:spChg chg="add del mod">
          <ac:chgData name="Ragnhild Halvorsrud" userId="917ea340-fd63-490f-a7db-68428d24cf32" providerId="ADAL" clId="{3F26B701-AADC-4668-AAA4-FB7BA2B947B1}" dt="2020-06-19T10:46:34.318" v="9221"/>
          <ac:spMkLst>
            <pc:docMk/>
            <pc:sldMk cId="2593434447" sldId="528"/>
            <ac:spMk id="6" creationId="{2CF06064-B70B-4BF6-AA14-65CC74978EA5}"/>
          </ac:spMkLst>
        </pc:spChg>
        <pc:spChg chg="add del mod">
          <ac:chgData name="Ragnhild Halvorsrud" userId="917ea340-fd63-490f-a7db-68428d24cf32" providerId="ADAL" clId="{3F26B701-AADC-4668-AAA4-FB7BA2B947B1}" dt="2020-06-19T10:46:34.318" v="9221"/>
          <ac:spMkLst>
            <pc:docMk/>
            <pc:sldMk cId="2593434447" sldId="528"/>
            <ac:spMk id="7" creationId="{200D4063-85CC-4E94-B5E0-E658894A83F5}"/>
          </ac:spMkLst>
        </pc:spChg>
        <pc:spChg chg="add del mod">
          <ac:chgData name="Ragnhild Halvorsrud" userId="917ea340-fd63-490f-a7db-68428d24cf32" providerId="ADAL" clId="{3F26B701-AADC-4668-AAA4-FB7BA2B947B1}" dt="2020-06-19T10:46:34.318" v="9221"/>
          <ac:spMkLst>
            <pc:docMk/>
            <pc:sldMk cId="2593434447" sldId="528"/>
            <ac:spMk id="8" creationId="{297AC024-239D-444A-9E53-2B85D3E3ED56}"/>
          </ac:spMkLst>
        </pc:spChg>
        <pc:spChg chg="add del mod">
          <ac:chgData name="Ragnhild Halvorsrud" userId="917ea340-fd63-490f-a7db-68428d24cf32" providerId="ADAL" clId="{3F26B701-AADC-4668-AAA4-FB7BA2B947B1}" dt="2020-06-19T10:46:34.318" v="9221"/>
          <ac:spMkLst>
            <pc:docMk/>
            <pc:sldMk cId="2593434447" sldId="528"/>
            <ac:spMk id="9" creationId="{FA9CF6C2-028A-4B62-A1C1-35B416ECE889}"/>
          </ac:spMkLst>
        </pc:spChg>
        <pc:spChg chg="add del mod">
          <ac:chgData name="Ragnhild Halvorsrud" userId="917ea340-fd63-490f-a7db-68428d24cf32" providerId="ADAL" clId="{3F26B701-AADC-4668-AAA4-FB7BA2B947B1}" dt="2020-06-19T10:46:34.318" v="9221"/>
          <ac:spMkLst>
            <pc:docMk/>
            <pc:sldMk cId="2593434447" sldId="528"/>
            <ac:spMk id="10" creationId="{6FD45BB6-4CE4-4FC6-8BDE-B447D8FE6B81}"/>
          </ac:spMkLst>
        </pc:spChg>
        <pc:spChg chg="add del mod">
          <ac:chgData name="Ragnhild Halvorsrud" userId="917ea340-fd63-490f-a7db-68428d24cf32" providerId="ADAL" clId="{3F26B701-AADC-4668-AAA4-FB7BA2B947B1}" dt="2020-06-19T10:46:34.318" v="9221"/>
          <ac:spMkLst>
            <pc:docMk/>
            <pc:sldMk cId="2593434447" sldId="528"/>
            <ac:spMk id="11" creationId="{6C072E62-D94C-471B-8EE3-C5BA1CF98B22}"/>
          </ac:spMkLst>
        </pc:spChg>
        <pc:spChg chg="add del mod">
          <ac:chgData name="Ragnhild Halvorsrud" userId="917ea340-fd63-490f-a7db-68428d24cf32" providerId="ADAL" clId="{3F26B701-AADC-4668-AAA4-FB7BA2B947B1}" dt="2020-06-19T10:46:34.318" v="9221"/>
          <ac:spMkLst>
            <pc:docMk/>
            <pc:sldMk cId="2593434447" sldId="528"/>
            <ac:spMk id="12" creationId="{02745A24-E36E-4BB6-8E48-61ABE0BBC443}"/>
          </ac:spMkLst>
        </pc:spChg>
        <pc:spChg chg="add del mod">
          <ac:chgData name="Ragnhild Halvorsrud" userId="917ea340-fd63-490f-a7db-68428d24cf32" providerId="ADAL" clId="{3F26B701-AADC-4668-AAA4-FB7BA2B947B1}" dt="2020-06-19T10:46:34.318" v="9221"/>
          <ac:spMkLst>
            <pc:docMk/>
            <pc:sldMk cId="2593434447" sldId="528"/>
            <ac:spMk id="13" creationId="{DA5EBFE3-A5FD-4730-8CF8-F94DCE619E82}"/>
          </ac:spMkLst>
        </pc:spChg>
        <pc:spChg chg="add del mod">
          <ac:chgData name="Ragnhild Halvorsrud" userId="917ea340-fd63-490f-a7db-68428d24cf32" providerId="ADAL" clId="{3F26B701-AADC-4668-AAA4-FB7BA2B947B1}" dt="2020-06-19T10:46:34.318" v="9221"/>
          <ac:spMkLst>
            <pc:docMk/>
            <pc:sldMk cId="2593434447" sldId="528"/>
            <ac:spMk id="14" creationId="{F3DE0C89-AD2B-4B8C-B828-D9DDB992AE04}"/>
          </ac:spMkLst>
        </pc:spChg>
        <pc:spChg chg="add del mod">
          <ac:chgData name="Ragnhild Halvorsrud" userId="917ea340-fd63-490f-a7db-68428d24cf32" providerId="ADAL" clId="{3F26B701-AADC-4668-AAA4-FB7BA2B947B1}" dt="2020-06-19T10:46:34.318" v="9221"/>
          <ac:spMkLst>
            <pc:docMk/>
            <pc:sldMk cId="2593434447" sldId="528"/>
            <ac:spMk id="15" creationId="{ABCA29FA-0179-4401-A6D7-4D24D32D688D}"/>
          </ac:spMkLst>
        </pc:spChg>
        <pc:spChg chg="add del mod">
          <ac:chgData name="Ragnhild Halvorsrud" userId="917ea340-fd63-490f-a7db-68428d24cf32" providerId="ADAL" clId="{3F26B701-AADC-4668-AAA4-FB7BA2B947B1}" dt="2020-06-19T10:46:34.318" v="9221"/>
          <ac:spMkLst>
            <pc:docMk/>
            <pc:sldMk cId="2593434447" sldId="528"/>
            <ac:spMk id="16" creationId="{DF6CBF17-613D-4D86-A02D-8BB542431F88}"/>
          </ac:spMkLst>
        </pc:spChg>
        <pc:spChg chg="add del mod">
          <ac:chgData name="Ragnhild Halvorsrud" userId="917ea340-fd63-490f-a7db-68428d24cf32" providerId="ADAL" clId="{3F26B701-AADC-4668-AAA4-FB7BA2B947B1}" dt="2020-06-19T10:46:34.318" v="9221"/>
          <ac:spMkLst>
            <pc:docMk/>
            <pc:sldMk cId="2593434447" sldId="528"/>
            <ac:spMk id="17" creationId="{1179C34B-B3EB-4C24-9F66-662C953FB025}"/>
          </ac:spMkLst>
        </pc:spChg>
        <pc:spChg chg="add del mod">
          <ac:chgData name="Ragnhild Halvorsrud" userId="917ea340-fd63-490f-a7db-68428d24cf32" providerId="ADAL" clId="{3F26B701-AADC-4668-AAA4-FB7BA2B947B1}" dt="2020-06-19T10:46:34.318" v="9221"/>
          <ac:spMkLst>
            <pc:docMk/>
            <pc:sldMk cId="2593434447" sldId="528"/>
            <ac:spMk id="18" creationId="{04FEE8F9-6F23-467A-B60A-42EA2B917707}"/>
          </ac:spMkLst>
        </pc:spChg>
        <pc:spChg chg="add del mod">
          <ac:chgData name="Ragnhild Halvorsrud" userId="917ea340-fd63-490f-a7db-68428d24cf32" providerId="ADAL" clId="{3F26B701-AADC-4668-AAA4-FB7BA2B947B1}" dt="2020-06-19T10:46:34.318" v="9221"/>
          <ac:spMkLst>
            <pc:docMk/>
            <pc:sldMk cId="2593434447" sldId="528"/>
            <ac:spMk id="19" creationId="{871D3604-ADE9-4CD7-8BAD-8E8EAAB579F9}"/>
          </ac:spMkLst>
        </pc:spChg>
        <pc:spChg chg="add del mod">
          <ac:chgData name="Ragnhild Halvorsrud" userId="917ea340-fd63-490f-a7db-68428d24cf32" providerId="ADAL" clId="{3F26B701-AADC-4668-AAA4-FB7BA2B947B1}" dt="2020-06-19T10:46:34.318" v="9221"/>
          <ac:spMkLst>
            <pc:docMk/>
            <pc:sldMk cId="2593434447" sldId="528"/>
            <ac:spMk id="20" creationId="{BFCAD838-AE35-4B31-AE2C-AEB3E64CF0C7}"/>
          </ac:spMkLst>
        </pc:spChg>
        <pc:spChg chg="mod">
          <ac:chgData name="Ragnhild Halvorsrud" userId="917ea340-fd63-490f-a7db-68428d24cf32" providerId="ADAL" clId="{3F26B701-AADC-4668-AAA4-FB7BA2B947B1}" dt="2020-06-19T10:46:29.658" v="9220"/>
          <ac:spMkLst>
            <pc:docMk/>
            <pc:sldMk cId="2593434447" sldId="528"/>
            <ac:spMk id="22" creationId="{F3193944-B11B-4E6D-82EE-EC3542A5EE34}"/>
          </ac:spMkLst>
        </pc:spChg>
        <pc:spChg chg="add del mod">
          <ac:chgData name="Ragnhild Halvorsrud" userId="917ea340-fd63-490f-a7db-68428d24cf32" providerId="ADAL" clId="{3F26B701-AADC-4668-AAA4-FB7BA2B947B1}" dt="2020-06-19T10:46:34.318" v="9221"/>
          <ac:spMkLst>
            <pc:docMk/>
            <pc:sldMk cId="2593434447" sldId="528"/>
            <ac:spMk id="24" creationId="{2DEFF43F-73B3-40FB-9DFB-6E836E65E9B6}"/>
          </ac:spMkLst>
        </pc:spChg>
        <pc:spChg chg="add del mod">
          <ac:chgData name="Ragnhild Halvorsrud" userId="917ea340-fd63-490f-a7db-68428d24cf32" providerId="ADAL" clId="{3F26B701-AADC-4668-AAA4-FB7BA2B947B1}" dt="2020-06-19T10:46:34.318" v="9221"/>
          <ac:spMkLst>
            <pc:docMk/>
            <pc:sldMk cId="2593434447" sldId="528"/>
            <ac:spMk id="25" creationId="{6AF743D7-0BA1-40C2-BFA3-90440A154EB8}"/>
          </ac:spMkLst>
        </pc:spChg>
        <pc:spChg chg="add del mod">
          <ac:chgData name="Ragnhild Halvorsrud" userId="917ea340-fd63-490f-a7db-68428d24cf32" providerId="ADAL" clId="{3F26B701-AADC-4668-AAA4-FB7BA2B947B1}" dt="2020-06-19T10:46:34.318" v="9221"/>
          <ac:spMkLst>
            <pc:docMk/>
            <pc:sldMk cId="2593434447" sldId="528"/>
            <ac:spMk id="26" creationId="{4A59569C-EFE9-4D95-B1AC-8874116C57DD}"/>
          </ac:spMkLst>
        </pc:spChg>
        <pc:spChg chg="add del mod">
          <ac:chgData name="Ragnhild Halvorsrud" userId="917ea340-fd63-490f-a7db-68428d24cf32" providerId="ADAL" clId="{3F26B701-AADC-4668-AAA4-FB7BA2B947B1}" dt="2020-06-19T10:46:34.318" v="9221"/>
          <ac:spMkLst>
            <pc:docMk/>
            <pc:sldMk cId="2593434447" sldId="528"/>
            <ac:spMk id="27" creationId="{BAC3EDD8-F868-43F7-A212-CBC7E4F76E19}"/>
          </ac:spMkLst>
        </pc:spChg>
        <pc:spChg chg="add del mod">
          <ac:chgData name="Ragnhild Halvorsrud" userId="917ea340-fd63-490f-a7db-68428d24cf32" providerId="ADAL" clId="{3F26B701-AADC-4668-AAA4-FB7BA2B947B1}" dt="2020-06-19T10:46:34.318" v="9221"/>
          <ac:spMkLst>
            <pc:docMk/>
            <pc:sldMk cId="2593434447" sldId="528"/>
            <ac:spMk id="28" creationId="{83155264-05E1-4590-B1A0-B904A31FEEB1}"/>
          </ac:spMkLst>
        </pc:spChg>
        <pc:spChg chg="add del mod">
          <ac:chgData name="Ragnhild Halvorsrud" userId="917ea340-fd63-490f-a7db-68428d24cf32" providerId="ADAL" clId="{3F26B701-AADC-4668-AAA4-FB7BA2B947B1}" dt="2020-06-19T10:46:34.318" v="9221"/>
          <ac:spMkLst>
            <pc:docMk/>
            <pc:sldMk cId="2593434447" sldId="528"/>
            <ac:spMk id="29" creationId="{695CB219-CF90-45AF-87E9-B5C0CD3FE615}"/>
          </ac:spMkLst>
        </pc:spChg>
        <pc:spChg chg="add del mod">
          <ac:chgData name="Ragnhild Halvorsrud" userId="917ea340-fd63-490f-a7db-68428d24cf32" providerId="ADAL" clId="{3F26B701-AADC-4668-AAA4-FB7BA2B947B1}" dt="2020-06-19T10:46:34.318" v="9221"/>
          <ac:spMkLst>
            <pc:docMk/>
            <pc:sldMk cId="2593434447" sldId="528"/>
            <ac:spMk id="30" creationId="{148A81DB-8E03-4200-A043-53F6EFA8C018}"/>
          </ac:spMkLst>
        </pc:spChg>
        <pc:spChg chg="add del mod">
          <ac:chgData name="Ragnhild Halvorsrud" userId="917ea340-fd63-490f-a7db-68428d24cf32" providerId="ADAL" clId="{3F26B701-AADC-4668-AAA4-FB7BA2B947B1}" dt="2020-06-19T10:46:34.318" v="9221"/>
          <ac:spMkLst>
            <pc:docMk/>
            <pc:sldMk cId="2593434447" sldId="528"/>
            <ac:spMk id="31" creationId="{D549D5C3-6012-49BC-BAFE-F969D11920AC}"/>
          </ac:spMkLst>
        </pc:spChg>
        <pc:spChg chg="add del mod">
          <ac:chgData name="Ragnhild Halvorsrud" userId="917ea340-fd63-490f-a7db-68428d24cf32" providerId="ADAL" clId="{3F26B701-AADC-4668-AAA4-FB7BA2B947B1}" dt="2020-06-19T10:46:34.318" v="9221"/>
          <ac:spMkLst>
            <pc:docMk/>
            <pc:sldMk cId="2593434447" sldId="528"/>
            <ac:spMk id="32" creationId="{84C004DB-CD45-4D5F-8D99-CFB295B0444D}"/>
          </ac:spMkLst>
        </pc:spChg>
        <pc:spChg chg="add del mod">
          <ac:chgData name="Ragnhild Halvorsrud" userId="917ea340-fd63-490f-a7db-68428d24cf32" providerId="ADAL" clId="{3F26B701-AADC-4668-AAA4-FB7BA2B947B1}" dt="2020-06-19T10:46:34.318" v="9221"/>
          <ac:spMkLst>
            <pc:docMk/>
            <pc:sldMk cId="2593434447" sldId="528"/>
            <ac:spMk id="33" creationId="{AB93CB4D-9FFC-403F-8722-649D647F22D6}"/>
          </ac:spMkLst>
        </pc:spChg>
        <pc:spChg chg="mod">
          <ac:chgData name="Ragnhild Halvorsrud" userId="917ea340-fd63-490f-a7db-68428d24cf32" providerId="ADAL" clId="{3F26B701-AADC-4668-AAA4-FB7BA2B947B1}" dt="2020-06-19T10:46:29.658" v="9220"/>
          <ac:spMkLst>
            <pc:docMk/>
            <pc:sldMk cId="2593434447" sldId="528"/>
            <ac:spMk id="35" creationId="{DEBFB4AA-1FDE-4B4C-96FF-66BFAACCFD47}"/>
          </ac:spMkLst>
        </pc:spChg>
        <pc:spChg chg="add del mod">
          <ac:chgData name="Ragnhild Halvorsrud" userId="917ea340-fd63-490f-a7db-68428d24cf32" providerId="ADAL" clId="{3F26B701-AADC-4668-AAA4-FB7BA2B947B1}" dt="2020-06-19T10:46:34.318" v="9221"/>
          <ac:spMkLst>
            <pc:docMk/>
            <pc:sldMk cId="2593434447" sldId="528"/>
            <ac:spMk id="37" creationId="{89EAF1E0-DAEC-4DEB-94B7-D64CDDEAC57B}"/>
          </ac:spMkLst>
        </pc:spChg>
        <pc:spChg chg="add mod">
          <ac:chgData name="Ragnhild Halvorsrud" userId="917ea340-fd63-490f-a7db-68428d24cf32" providerId="ADAL" clId="{3F26B701-AADC-4668-AAA4-FB7BA2B947B1}" dt="2020-06-19T17:20:47.069" v="16669" actId="790"/>
          <ac:spMkLst>
            <pc:docMk/>
            <pc:sldMk cId="2593434447" sldId="528"/>
            <ac:spMk id="38" creationId="{F4EA5477-06D9-491E-8487-66C3FDCFF64C}"/>
          </ac:spMkLst>
        </pc:spChg>
        <pc:spChg chg="add mod">
          <ac:chgData name="Ragnhild Halvorsrud" userId="917ea340-fd63-490f-a7db-68428d24cf32" providerId="ADAL" clId="{3F26B701-AADC-4668-AAA4-FB7BA2B947B1}" dt="2020-06-19T17:20:47.071" v="16670" actId="790"/>
          <ac:spMkLst>
            <pc:docMk/>
            <pc:sldMk cId="2593434447" sldId="528"/>
            <ac:spMk id="39" creationId="{2013583C-029C-46FB-8370-E5999342A226}"/>
          </ac:spMkLst>
        </pc:spChg>
        <pc:spChg chg="add mod">
          <ac:chgData name="Ragnhild Halvorsrud" userId="917ea340-fd63-490f-a7db-68428d24cf32" providerId="ADAL" clId="{3F26B701-AADC-4668-AAA4-FB7BA2B947B1}" dt="2020-06-19T17:20:47.072" v="16671" actId="790"/>
          <ac:spMkLst>
            <pc:docMk/>
            <pc:sldMk cId="2593434447" sldId="528"/>
            <ac:spMk id="40" creationId="{6D595090-7D12-424A-84D7-739CD4B6AEF0}"/>
          </ac:spMkLst>
        </pc:spChg>
        <pc:spChg chg="add mod">
          <ac:chgData name="Ragnhild Halvorsrud" userId="917ea340-fd63-490f-a7db-68428d24cf32" providerId="ADAL" clId="{3F26B701-AADC-4668-AAA4-FB7BA2B947B1}" dt="2020-06-19T17:20:47.074" v="16672" actId="790"/>
          <ac:spMkLst>
            <pc:docMk/>
            <pc:sldMk cId="2593434447" sldId="528"/>
            <ac:spMk id="41" creationId="{D8F12F7A-4B76-4EC2-8A47-A00C6509BBFA}"/>
          </ac:spMkLst>
        </pc:spChg>
        <pc:spChg chg="add mod">
          <ac:chgData name="Ragnhild Halvorsrud" userId="917ea340-fd63-490f-a7db-68428d24cf32" providerId="ADAL" clId="{3F26B701-AADC-4668-AAA4-FB7BA2B947B1}" dt="2020-06-19T17:20:47.075" v="16673" actId="790"/>
          <ac:spMkLst>
            <pc:docMk/>
            <pc:sldMk cId="2593434447" sldId="528"/>
            <ac:spMk id="42" creationId="{45291FD0-8BC7-48B0-BEBA-2DAEF675D052}"/>
          </ac:spMkLst>
        </pc:spChg>
        <pc:spChg chg="add mod">
          <ac:chgData name="Ragnhild Halvorsrud" userId="917ea340-fd63-490f-a7db-68428d24cf32" providerId="ADAL" clId="{3F26B701-AADC-4668-AAA4-FB7BA2B947B1}" dt="2020-06-19T17:20:47.077" v="16674" actId="790"/>
          <ac:spMkLst>
            <pc:docMk/>
            <pc:sldMk cId="2593434447" sldId="528"/>
            <ac:spMk id="43" creationId="{61F39AC2-D2B0-4429-BA35-B9FD0A5D49D9}"/>
          </ac:spMkLst>
        </pc:spChg>
        <pc:spChg chg="add mod">
          <ac:chgData name="Ragnhild Halvorsrud" userId="917ea340-fd63-490f-a7db-68428d24cf32" providerId="ADAL" clId="{3F26B701-AADC-4668-AAA4-FB7BA2B947B1}" dt="2020-06-19T17:20:47.079" v="16675" actId="790"/>
          <ac:spMkLst>
            <pc:docMk/>
            <pc:sldMk cId="2593434447" sldId="528"/>
            <ac:spMk id="44" creationId="{9A1F5564-5C11-4EDA-8C22-4B4222E55ABA}"/>
          </ac:spMkLst>
        </pc:spChg>
        <pc:spChg chg="add mod">
          <ac:chgData name="Ragnhild Halvorsrud" userId="917ea340-fd63-490f-a7db-68428d24cf32" providerId="ADAL" clId="{3F26B701-AADC-4668-AAA4-FB7BA2B947B1}" dt="2020-06-19T17:20:47.081" v="16676" actId="790"/>
          <ac:spMkLst>
            <pc:docMk/>
            <pc:sldMk cId="2593434447" sldId="528"/>
            <ac:spMk id="45" creationId="{9306A40F-0BA8-47D9-A70D-C5E3FA1F3DF2}"/>
          </ac:spMkLst>
        </pc:spChg>
        <pc:spChg chg="add mod">
          <ac:chgData name="Ragnhild Halvorsrud" userId="917ea340-fd63-490f-a7db-68428d24cf32" providerId="ADAL" clId="{3F26B701-AADC-4668-AAA4-FB7BA2B947B1}" dt="2020-06-19T17:20:47.083" v="16677" actId="790"/>
          <ac:spMkLst>
            <pc:docMk/>
            <pc:sldMk cId="2593434447" sldId="528"/>
            <ac:spMk id="46" creationId="{6D1CEB70-9CC2-42B6-A373-377A3F130A07}"/>
          </ac:spMkLst>
        </pc:spChg>
        <pc:spChg chg="add mod">
          <ac:chgData name="Ragnhild Halvorsrud" userId="917ea340-fd63-490f-a7db-68428d24cf32" providerId="ADAL" clId="{3F26B701-AADC-4668-AAA4-FB7BA2B947B1}" dt="2020-06-19T17:20:47.085" v="16678" actId="790"/>
          <ac:spMkLst>
            <pc:docMk/>
            <pc:sldMk cId="2593434447" sldId="528"/>
            <ac:spMk id="47" creationId="{5E4D992D-EE0A-487E-8305-CAA8B6C4001C}"/>
          </ac:spMkLst>
        </pc:spChg>
        <pc:spChg chg="add mod">
          <ac:chgData name="Ragnhild Halvorsrud" userId="917ea340-fd63-490f-a7db-68428d24cf32" providerId="ADAL" clId="{3F26B701-AADC-4668-AAA4-FB7BA2B947B1}" dt="2020-06-19T17:20:47.087" v="16679" actId="790"/>
          <ac:spMkLst>
            <pc:docMk/>
            <pc:sldMk cId="2593434447" sldId="528"/>
            <ac:spMk id="48" creationId="{041122E5-F37A-4E33-A93A-08411EC80C79}"/>
          </ac:spMkLst>
        </pc:spChg>
        <pc:spChg chg="add mod">
          <ac:chgData name="Ragnhild Halvorsrud" userId="917ea340-fd63-490f-a7db-68428d24cf32" providerId="ADAL" clId="{3F26B701-AADC-4668-AAA4-FB7BA2B947B1}" dt="2020-06-19T17:20:47.089" v="16680" actId="790"/>
          <ac:spMkLst>
            <pc:docMk/>
            <pc:sldMk cId="2593434447" sldId="528"/>
            <ac:spMk id="49" creationId="{1875139B-C8DB-4A05-B485-949DCA7FB5DC}"/>
          </ac:spMkLst>
        </pc:spChg>
        <pc:spChg chg="add mod">
          <ac:chgData name="Ragnhild Halvorsrud" userId="917ea340-fd63-490f-a7db-68428d24cf32" providerId="ADAL" clId="{3F26B701-AADC-4668-AAA4-FB7BA2B947B1}" dt="2020-06-19T17:20:47.091" v="16681" actId="790"/>
          <ac:spMkLst>
            <pc:docMk/>
            <pc:sldMk cId="2593434447" sldId="528"/>
            <ac:spMk id="50" creationId="{75FD13BA-2429-4CAD-AAF2-05C76740ABFC}"/>
          </ac:spMkLst>
        </pc:spChg>
        <pc:spChg chg="add mod">
          <ac:chgData name="Ragnhild Halvorsrud" userId="917ea340-fd63-490f-a7db-68428d24cf32" providerId="ADAL" clId="{3F26B701-AADC-4668-AAA4-FB7BA2B947B1}" dt="2020-06-19T17:20:47.093" v="16682" actId="790"/>
          <ac:spMkLst>
            <pc:docMk/>
            <pc:sldMk cId="2593434447" sldId="528"/>
            <ac:spMk id="51" creationId="{73FC14B7-6CB9-446D-BB5F-8A06B8945532}"/>
          </ac:spMkLst>
        </pc:spChg>
        <pc:spChg chg="add mod">
          <ac:chgData name="Ragnhild Halvorsrud" userId="917ea340-fd63-490f-a7db-68428d24cf32" providerId="ADAL" clId="{3F26B701-AADC-4668-AAA4-FB7BA2B947B1}" dt="2020-06-19T17:20:47.095" v="16683" actId="790"/>
          <ac:spMkLst>
            <pc:docMk/>
            <pc:sldMk cId="2593434447" sldId="528"/>
            <ac:spMk id="52" creationId="{CD9BA930-6784-4217-831B-44DA877F62E7}"/>
          </ac:spMkLst>
        </pc:spChg>
        <pc:spChg chg="add mod">
          <ac:chgData name="Ragnhild Halvorsrud" userId="917ea340-fd63-490f-a7db-68428d24cf32" providerId="ADAL" clId="{3F26B701-AADC-4668-AAA4-FB7BA2B947B1}" dt="2020-06-19T17:20:47.097" v="16684" actId="790"/>
          <ac:spMkLst>
            <pc:docMk/>
            <pc:sldMk cId="2593434447" sldId="528"/>
            <ac:spMk id="53" creationId="{6FF3241C-9A96-4FE2-89A1-921FFA6DBF9E}"/>
          </ac:spMkLst>
        </pc:spChg>
        <pc:spChg chg="mod">
          <ac:chgData name="Ragnhild Halvorsrud" userId="917ea340-fd63-490f-a7db-68428d24cf32" providerId="ADAL" clId="{3F26B701-AADC-4668-AAA4-FB7BA2B947B1}" dt="2020-06-19T17:20:47.098" v="16685" actId="790"/>
          <ac:spMkLst>
            <pc:docMk/>
            <pc:sldMk cId="2593434447" sldId="528"/>
            <ac:spMk id="55" creationId="{AB6C1E75-BE1F-438D-806C-34110C4BE8E1}"/>
          </ac:spMkLst>
        </pc:spChg>
        <pc:spChg chg="add mod">
          <ac:chgData name="Ragnhild Halvorsrud" userId="917ea340-fd63-490f-a7db-68428d24cf32" providerId="ADAL" clId="{3F26B701-AADC-4668-AAA4-FB7BA2B947B1}" dt="2020-06-19T17:20:47.101" v="16686" actId="790"/>
          <ac:spMkLst>
            <pc:docMk/>
            <pc:sldMk cId="2593434447" sldId="528"/>
            <ac:spMk id="57" creationId="{6E496855-50DF-4233-A084-AF7272A8FE47}"/>
          </ac:spMkLst>
        </pc:spChg>
        <pc:spChg chg="add mod">
          <ac:chgData name="Ragnhild Halvorsrud" userId="917ea340-fd63-490f-a7db-68428d24cf32" providerId="ADAL" clId="{3F26B701-AADC-4668-AAA4-FB7BA2B947B1}" dt="2020-06-19T17:20:47.102" v="16687" actId="790"/>
          <ac:spMkLst>
            <pc:docMk/>
            <pc:sldMk cId="2593434447" sldId="528"/>
            <ac:spMk id="58" creationId="{7C1B3498-D97F-4A59-AF3E-9288478381A8}"/>
          </ac:spMkLst>
        </pc:spChg>
        <pc:spChg chg="add mod">
          <ac:chgData name="Ragnhild Halvorsrud" userId="917ea340-fd63-490f-a7db-68428d24cf32" providerId="ADAL" clId="{3F26B701-AADC-4668-AAA4-FB7BA2B947B1}" dt="2020-06-19T17:20:47.106" v="16688" actId="790"/>
          <ac:spMkLst>
            <pc:docMk/>
            <pc:sldMk cId="2593434447" sldId="528"/>
            <ac:spMk id="59" creationId="{F737CE89-6E95-47FE-B6B3-7B11DD22BC58}"/>
          </ac:spMkLst>
        </pc:spChg>
        <pc:spChg chg="add mod">
          <ac:chgData name="Ragnhild Halvorsrud" userId="917ea340-fd63-490f-a7db-68428d24cf32" providerId="ADAL" clId="{3F26B701-AADC-4668-AAA4-FB7BA2B947B1}" dt="2020-06-19T17:20:47.108" v="16689" actId="790"/>
          <ac:spMkLst>
            <pc:docMk/>
            <pc:sldMk cId="2593434447" sldId="528"/>
            <ac:spMk id="60" creationId="{38BB0CB6-3620-462B-9880-E6522C1597B7}"/>
          </ac:spMkLst>
        </pc:spChg>
        <pc:spChg chg="add mod">
          <ac:chgData name="Ragnhild Halvorsrud" userId="917ea340-fd63-490f-a7db-68428d24cf32" providerId="ADAL" clId="{3F26B701-AADC-4668-AAA4-FB7BA2B947B1}" dt="2020-06-19T17:20:47.110" v="16690" actId="790"/>
          <ac:spMkLst>
            <pc:docMk/>
            <pc:sldMk cId="2593434447" sldId="528"/>
            <ac:spMk id="61" creationId="{6EC7742A-ADA8-4A50-AF91-783BE6D12410}"/>
          </ac:spMkLst>
        </pc:spChg>
        <pc:spChg chg="add mod">
          <ac:chgData name="Ragnhild Halvorsrud" userId="917ea340-fd63-490f-a7db-68428d24cf32" providerId="ADAL" clId="{3F26B701-AADC-4668-AAA4-FB7BA2B947B1}" dt="2020-06-19T17:20:47.111" v="16691" actId="790"/>
          <ac:spMkLst>
            <pc:docMk/>
            <pc:sldMk cId="2593434447" sldId="528"/>
            <ac:spMk id="62" creationId="{FC3ACBEF-33C6-499A-866E-98A09FB5BFC4}"/>
          </ac:spMkLst>
        </pc:spChg>
        <pc:spChg chg="add mod">
          <ac:chgData name="Ragnhild Halvorsrud" userId="917ea340-fd63-490f-a7db-68428d24cf32" providerId="ADAL" clId="{3F26B701-AADC-4668-AAA4-FB7BA2B947B1}" dt="2020-06-19T17:20:47.113" v="16692" actId="790"/>
          <ac:spMkLst>
            <pc:docMk/>
            <pc:sldMk cId="2593434447" sldId="528"/>
            <ac:spMk id="63" creationId="{C7D1F5C4-349D-4893-9E74-387800B79124}"/>
          </ac:spMkLst>
        </pc:spChg>
        <pc:spChg chg="add mod">
          <ac:chgData name="Ragnhild Halvorsrud" userId="917ea340-fd63-490f-a7db-68428d24cf32" providerId="ADAL" clId="{3F26B701-AADC-4668-AAA4-FB7BA2B947B1}" dt="2020-06-19T17:20:47.114" v="16693" actId="790"/>
          <ac:spMkLst>
            <pc:docMk/>
            <pc:sldMk cId="2593434447" sldId="528"/>
            <ac:spMk id="64" creationId="{642D15AF-F1BD-4FAE-8730-BC227C011A8F}"/>
          </ac:spMkLst>
        </pc:spChg>
        <pc:spChg chg="add mod">
          <ac:chgData name="Ragnhild Halvorsrud" userId="917ea340-fd63-490f-a7db-68428d24cf32" providerId="ADAL" clId="{3F26B701-AADC-4668-AAA4-FB7BA2B947B1}" dt="2020-06-19T17:20:47.116" v="16694" actId="790"/>
          <ac:spMkLst>
            <pc:docMk/>
            <pc:sldMk cId="2593434447" sldId="528"/>
            <ac:spMk id="65" creationId="{3ED4FFBB-8193-4714-ADE4-24B89D95D69E}"/>
          </ac:spMkLst>
        </pc:spChg>
        <pc:spChg chg="add mod">
          <ac:chgData name="Ragnhild Halvorsrud" userId="917ea340-fd63-490f-a7db-68428d24cf32" providerId="ADAL" clId="{3F26B701-AADC-4668-AAA4-FB7BA2B947B1}" dt="2020-06-19T17:20:47.119" v="16695" actId="790"/>
          <ac:spMkLst>
            <pc:docMk/>
            <pc:sldMk cId="2593434447" sldId="528"/>
            <ac:spMk id="66" creationId="{8BC1812A-CCAA-4570-A352-090A6CF109A5}"/>
          </ac:spMkLst>
        </pc:spChg>
        <pc:spChg chg="mod">
          <ac:chgData name="Ragnhild Halvorsrud" userId="917ea340-fd63-490f-a7db-68428d24cf32" providerId="ADAL" clId="{3F26B701-AADC-4668-AAA4-FB7BA2B947B1}" dt="2020-06-19T17:20:47.121" v="16696" actId="790"/>
          <ac:spMkLst>
            <pc:docMk/>
            <pc:sldMk cId="2593434447" sldId="528"/>
            <ac:spMk id="68" creationId="{D93D18B3-3DE0-4D42-BE64-5613A21E2D53}"/>
          </ac:spMkLst>
        </pc:spChg>
        <pc:spChg chg="add del mod">
          <ac:chgData name="Ragnhild Halvorsrud" userId="917ea340-fd63-490f-a7db-68428d24cf32" providerId="ADAL" clId="{3F26B701-AADC-4668-AAA4-FB7BA2B947B1}" dt="2020-06-19T10:46:39.477" v="9223" actId="478"/>
          <ac:spMkLst>
            <pc:docMk/>
            <pc:sldMk cId="2593434447" sldId="528"/>
            <ac:spMk id="70" creationId="{F6E4A17B-F99C-467D-8280-AFCBF8F79135}"/>
          </ac:spMkLst>
        </pc:spChg>
        <pc:grpChg chg="add del mod">
          <ac:chgData name="Ragnhild Halvorsrud" userId="917ea340-fd63-490f-a7db-68428d24cf32" providerId="ADAL" clId="{3F26B701-AADC-4668-AAA4-FB7BA2B947B1}" dt="2020-06-19T10:46:34.318" v="9221"/>
          <ac:grpSpMkLst>
            <pc:docMk/>
            <pc:sldMk cId="2593434447" sldId="528"/>
            <ac:grpSpMk id="21" creationId="{A44C74FC-139F-4400-8E24-C294D7A603F5}"/>
          </ac:grpSpMkLst>
        </pc:grpChg>
        <pc:grpChg chg="add del mod">
          <ac:chgData name="Ragnhild Halvorsrud" userId="917ea340-fd63-490f-a7db-68428d24cf32" providerId="ADAL" clId="{3F26B701-AADC-4668-AAA4-FB7BA2B947B1}" dt="2020-06-19T10:46:34.318" v="9221"/>
          <ac:grpSpMkLst>
            <pc:docMk/>
            <pc:sldMk cId="2593434447" sldId="528"/>
            <ac:grpSpMk id="34" creationId="{14BBE46F-00EB-4267-9567-D163FAC0130E}"/>
          </ac:grpSpMkLst>
        </pc:grpChg>
        <pc:grpChg chg="add mod">
          <ac:chgData name="Ragnhild Halvorsrud" userId="917ea340-fd63-490f-a7db-68428d24cf32" providerId="ADAL" clId="{3F26B701-AADC-4668-AAA4-FB7BA2B947B1}" dt="2020-06-19T10:46:34.345" v="9222"/>
          <ac:grpSpMkLst>
            <pc:docMk/>
            <pc:sldMk cId="2593434447" sldId="528"/>
            <ac:grpSpMk id="54" creationId="{E6C4FC2F-EC7D-496E-8DDF-A1E266DE9DC9}"/>
          </ac:grpSpMkLst>
        </pc:grpChg>
        <pc:grpChg chg="add mod">
          <ac:chgData name="Ragnhild Halvorsrud" userId="917ea340-fd63-490f-a7db-68428d24cf32" providerId="ADAL" clId="{3F26B701-AADC-4668-AAA4-FB7BA2B947B1}" dt="2020-06-19T10:46:34.345" v="9222"/>
          <ac:grpSpMkLst>
            <pc:docMk/>
            <pc:sldMk cId="2593434447" sldId="528"/>
            <ac:grpSpMk id="67" creationId="{CCE6069C-0020-43E1-90ED-50EB99E6777B}"/>
          </ac:grpSpMkLst>
        </pc:grpChg>
        <pc:picChg chg="mod">
          <ac:chgData name="Ragnhild Halvorsrud" userId="917ea340-fd63-490f-a7db-68428d24cf32" providerId="ADAL" clId="{3F26B701-AADC-4668-AAA4-FB7BA2B947B1}" dt="2020-06-19T10:46:29.658" v="9220"/>
          <ac:picMkLst>
            <pc:docMk/>
            <pc:sldMk cId="2593434447" sldId="528"/>
            <ac:picMk id="23" creationId="{34A7981B-66AD-451D-816C-5AA59E951084}"/>
          </ac:picMkLst>
        </pc:picChg>
        <pc:picChg chg="mod">
          <ac:chgData name="Ragnhild Halvorsrud" userId="917ea340-fd63-490f-a7db-68428d24cf32" providerId="ADAL" clId="{3F26B701-AADC-4668-AAA4-FB7BA2B947B1}" dt="2020-06-19T10:46:29.658" v="9220"/>
          <ac:picMkLst>
            <pc:docMk/>
            <pc:sldMk cId="2593434447" sldId="528"/>
            <ac:picMk id="36" creationId="{6D592FF9-637F-4F27-9CAD-B48417F3EDFB}"/>
          </ac:picMkLst>
        </pc:picChg>
        <pc:picChg chg="mod">
          <ac:chgData name="Ragnhild Halvorsrud" userId="917ea340-fd63-490f-a7db-68428d24cf32" providerId="ADAL" clId="{3F26B701-AADC-4668-AAA4-FB7BA2B947B1}" dt="2020-06-19T10:46:34.345" v="9222"/>
          <ac:picMkLst>
            <pc:docMk/>
            <pc:sldMk cId="2593434447" sldId="528"/>
            <ac:picMk id="56" creationId="{6C9E3AC3-9238-424C-877E-DBBA33B0C42B}"/>
          </ac:picMkLst>
        </pc:picChg>
        <pc:picChg chg="mod">
          <ac:chgData name="Ragnhild Halvorsrud" userId="917ea340-fd63-490f-a7db-68428d24cf32" providerId="ADAL" clId="{3F26B701-AADC-4668-AAA4-FB7BA2B947B1}" dt="2020-06-19T10:46:34.345" v="9222"/>
          <ac:picMkLst>
            <pc:docMk/>
            <pc:sldMk cId="2593434447" sldId="528"/>
            <ac:picMk id="69" creationId="{39820AEB-F3D2-4600-8C6F-D44BD5530CFB}"/>
          </ac:picMkLst>
        </pc:picChg>
      </pc:sldChg>
      <pc:sldChg chg="addSp delSp modSp add mod delAnim modNotes">
        <pc:chgData name="Ragnhild Halvorsrud" userId="917ea340-fd63-490f-a7db-68428d24cf32" providerId="ADAL" clId="{3F26B701-AADC-4668-AAA4-FB7BA2B947B1}" dt="2020-06-19T17:20:46.054" v="16143" actId="790"/>
        <pc:sldMkLst>
          <pc:docMk/>
          <pc:sldMk cId="4021241901" sldId="529"/>
        </pc:sldMkLst>
        <pc:spChg chg="add del mod">
          <ac:chgData name="Ragnhild Halvorsrud" userId="917ea340-fd63-490f-a7db-68428d24cf32" providerId="ADAL" clId="{3F26B701-AADC-4668-AAA4-FB7BA2B947B1}" dt="2020-06-19T10:39:05.330" v="8847" actId="478"/>
          <ac:spMkLst>
            <pc:docMk/>
            <pc:sldMk cId="4021241901" sldId="529"/>
            <ac:spMk id="2" creationId="{F9E4E081-6304-45B0-B3A2-D3BB7B67104A}"/>
          </ac:spMkLst>
        </pc:spChg>
        <pc:spChg chg="mod">
          <ac:chgData name="Ragnhild Halvorsrud" userId="917ea340-fd63-490f-a7db-68428d24cf32" providerId="ADAL" clId="{3F26B701-AADC-4668-AAA4-FB7BA2B947B1}" dt="2020-06-19T17:20:46.014" v="16118" actId="790"/>
          <ac:spMkLst>
            <pc:docMk/>
            <pc:sldMk cId="4021241901" sldId="529"/>
            <ac:spMk id="5" creationId="{380A23CE-5815-4E08-B771-0889B994DC7C}"/>
          </ac:spMkLst>
        </pc:spChg>
        <pc:spChg chg="mod">
          <ac:chgData name="Ragnhild Halvorsrud" userId="917ea340-fd63-490f-a7db-68428d24cf32" providerId="ADAL" clId="{3F26B701-AADC-4668-AAA4-FB7BA2B947B1}" dt="2020-06-19T17:20:46.016" v="16119" actId="790"/>
          <ac:spMkLst>
            <pc:docMk/>
            <pc:sldMk cId="4021241901" sldId="529"/>
            <ac:spMk id="6" creationId="{9B259E65-8C90-4F0C-8E9B-6E8A0A6C0E6E}"/>
          </ac:spMkLst>
        </pc:spChg>
        <pc:spChg chg="mod">
          <ac:chgData name="Ragnhild Halvorsrud" userId="917ea340-fd63-490f-a7db-68428d24cf32" providerId="ADAL" clId="{3F26B701-AADC-4668-AAA4-FB7BA2B947B1}" dt="2020-06-19T17:20:46.018" v="16120" actId="790"/>
          <ac:spMkLst>
            <pc:docMk/>
            <pc:sldMk cId="4021241901" sldId="529"/>
            <ac:spMk id="8" creationId="{A190216D-3D82-4C4A-BBBC-58568D4C80B8}"/>
          </ac:spMkLst>
        </pc:spChg>
        <pc:spChg chg="mod">
          <ac:chgData name="Ragnhild Halvorsrud" userId="917ea340-fd63-490f-a7db-68428d24cf32" providerId="ADAL" clId="{3F26B701-AADC-4668-AAA4-FB7BA2B947B1}" dt="2020-06-19T17:20:46.020" v="16121" actId="790"/>
          <ac:spMkLst>
            <pc:docMk/>
            <pc:sldMk cId="4021241901" sldId="529"/>
            <ac:spMk id="9" creationId="{42B57A26-CA19-4A12-A954-F49F71795306}"/>
          </ac:spMkLst>
        </pc:spChg>
        <pc:spChg chg="mod">
          <ac:chgData name="Ragnhild Halvorsrud" userId="917ea340-fd63-490f-a7db-68428d24cf32" providerId="ADAL" clId="{3F26B701-AADC-4668-AAA4-FB7BA2B947B1}" dt="2020-06-19T17:20:46.021" v="16122" actId="790"/>
          <ac:spMkLst>
            <pc:docMk/>
            <pc:sldMk cId="4021241901" sldId="529"/>
            <ac:spMk id="10" creationId="{AA27A2F3-248E-49F3-AE20-5B255C593A47}"/>
          </ac:spMkLst>
        </pc:spChg>
        <pc:spChg chg="del mod">
          <ac:chgData name="Ragnhild Halvorsrud" userId="917ea340-fd63-490f-a7db-68428d24cf32" providerId="ADAL" clId="{3F26B701-AADC-4668-AAA4-FB7BA2B947B1}" dt="2020-06-19T12:20:01.460" v="10338" actId="21"/>
          <ac:spMkLst>
            <pc:docMk/>
            <pc:sldMk cId="4021241901" sldId="529"/>
            <ac:spMk id="16" creationId="{6B5AEB99-B3F1-4FE2-8188-97CC8BA63C15}"/>
          </ac:spMkLst>
        </pc:spChg>
        <pc:spChg chg="del mod">
          <ac:chgData name="Ragnhild Halvorsrud" userId="917ea340-fd63-490f-a7db-68428d24cf32" providerId="ADAL" clId="{3F26B701-AADC-4668-AAA4-FB7BA2B947B1}" dt="2020-06-19T12:20:01.460" v="10338" actId="21"/>
          <ac:spMkLst>
            <pc:docMk/>
            <pc:sldMk cId="4021241901" sldId="529"/>
            <ac:spMk id="17" creationId="{9E115B4F-3FF0-4743-879C-D0B52D661C3B}"/>
          </ac:spMkLst>
        </pc:spChg>
        <pc:spChg chg="del mod">
          <ac:chgData name="Ragnhild Halvorsrud" userId="917ea340-fd63-490f-a7db-68428d24cf32" providerId="ADAL" clId="{3F26B701-AADC-4668-AAA4-FB7BA2B947B1}" dt="2020-06-19T12:20:01.460" v="10338" actId="21"/>
          <ac:spMkLst>
            <pc:docMk/>
            <pc:sldMk cId="4021241901" sldId="529"/>
            <ac:spMk id="18" creationId="{15341CD3-D124-4708-B146-913EA0EC86D2}"/>
          </ac:spMkLst>
        </pc:spChg>
        <pc:spChg chg="del mod">
          <ac:chgData name="Ragnhild Halvorsrud" userId="917ea340-fd63-490f-a7db-68428d24cf32" providerId="ADAL" clId="{3F26B701-AADC-4668-AAA4-FB7BA2B947B1}" dt="2020-06-19T12:20:01.460" v="10338" actId="21"/>
          <ac:spMkLst>
            <pc:docMk/>
            <pc:sldMk cId="4021241901" sldId="529"/>
            <ac:spMk id="19" creationId="{6D4BC493-2179-4EE7-A1CD-A8CEA3E95156}"/>
          </ac:spMkLst>
        </pc:spChg>
        <pc:spChg chg="del mod">
          <ac:chgData name="Ragnhild Halvorsrud" userId="917ea340-fd63-490f-a7db-68428d24cf32" providerId="ADAL" clId="{3F26B701-AADC-4668-AAA4-FB7BA2B947B1}" dt="2020-06-19T12:20:01.460" v="10338" actId="21"/>
          <ac:spMkLst>
            <pc:docMk/>
            <pc:sldMk cId="4021241901" sldId="529"/>
            <ac:spMk id="22" creationId="{2A8B4CAF-E113-4C1B-950E-0AAEAD4C715F}"/>
          </ac:spMkLst>
        </pc:spChg>
        <pc:spChg chg="del mod">
          <ac:chgData name="Ragnhild Halvorsrud" userId="917ea340-fd63-490f-a7db-68428d24cf32" providerId="ADAL" clId="{3F26B701-AADC-4668-AAA4-FB7BA2B947B1}" dt="2020-06-19T12:20:01.460" v="10338" actId="21"/>
          <ac:spMkLst>
            <pc:docMk/>
            <pc:sldMk cId="4021241901" sldId="529"/>
            <ac:spMk id="23" creationId="{59A258F2-FB2B-4E0A-9412-F1EA0CDB2DE8}"/>
          </ac:spMkLst>
        </pc:spChg>
        <pc:spChg chg="del mod">
          <ac:chgData name="Ragnhild Halvorsrud" userId="917ea340-fd63-490f-a7db-68428d24cf32" providerId="ADAL" clId="{3F26B701-AADC-4668-AAA4-FB7BA2B947B1}" dt="2020-06-19T12:20:01.460" v="10338" actId="21"/>
          <ac:spMkLst>
            <pc:docMk/>
            <pc:sldMk cId="4021241901" sldId="529"/>
            <ac:spMk id="25" creationId="{311B6CC1-EB95-43B7-B897-5CC69DBB5F51}"/>
          </ac:spMkLst>
        </pc:spChg>
        <pc:spChg chg="del mod">
          <ac:chgData name="Ragnhild Halvorsrud" userId="917ea340-fd63-490f-a7db-68428d24cf32" providerId="ADAL" clId="{3F26B701-AADC-4668-AAA4-FB7BA2B947B1}" dt="2020-06-19T12:20:01.460" v="10338" actId="21"/>
          <ac:spMkLst>
            <pc:docMk/>
            <pc:sldMk cId="4021241901" sldId="529"/>
            <ac:spMk id="26" creationId="{C989C700-7DEC-43D2-8462-314C2ABB3F01}"/>
          </ac:spMkLst>
        </pc:spChg>
        <pc:spChg chg="del mod">
          <ac:chgData name="Ragnhild Halvorsrud" userId="917ea340-fd63-490f-a7db-68428d24cf32" providerId="ADAL" clId="{3F26B701-AADC-4668-AAA4-FB7BA2B947B1}" dt="2020-06-19T12:20:01.460" v="10338" actId="21"/>
          <ac:spMkLst>
            <pc:docMk/>
            <pc:sldMk cId="4021241901" sldId="529"/>
            <ac:spMk id="27" creationId="{5FB78D8D-ABE7-4848-B610-DEB9CE106385}"/>
          </ac:spMkLst>
        </pc:spChg>
        <pc:spChg chg="del mod">
          <ac:chgData name="Ragnhild Halvorsrud" userId="917ea340-fd63-490f-a7db-68428d24cf32" providerId="ADAL" clId="{3F26B701-AADC-4668-AAA4-FB7BA2B947B1}" dt="2020-06-19T12:20:01.460" v="10338" actId="21"/>
          <ac:spMkLst>
            <pc:docMk/>
            <pc:sldMk cId="4021241901" sldId="529"/>
            <ac:spMk id="28" creationId="{4E568EFA-E977-4FFC-9183-81F04C8806BD}"/>
          </ac:spMkLst>
        </pc:spChg>
        <pc:spChg chg="del mod">
          <ac:chgData name="Ragnhild Halvorsrud" userId="917ea340-fd63-490f-a7db-68428d24cf32" providerId="ADAL" clId="{3F26B701-AADC-4668-AAA4-FB7BA2B947B1}" dt="2020-06-19T12:20:01.460" v="10338" actId="21"/>
          <ac:spMkLst>
            <pc:docMk/>
            <pc:sldMk cId="4021241901" sldId="529"/>
            <ac:spMk id="31" creationId="{15C1A4A5-80A1-4919-AD34-08054FD238EF}"/>
          </ac:spMkLst>
        </pc:spChg>
        <pc:spChg chg="del mod">
          <ac:chgData name="Ragnhild Halvorsrud" userId="917ea340-fd63-490f-a7db-68428d24cf32" providerId="ADAL" clId="{3F26B701-AADC-4668-AAA4-FB7BA2B947B1}" dt="2020-06-19T12:20:01.460" v="10338" actId="21"/>
          <ac:spMkLst>
            <pc:docMk/>
            <pc:sldMk cId="4021241901" sldId="529"/>
            <ac:spMk id="32" creationId="{E59E22A2-B0A0-44AB-9794-F1213459E682}"/>
          </ac:spMkLst>
        </pc:spChg>
        <pc:spChg chg="del mod">
          <ac:chgData name="Ragnhild Halvorsrud" userId="917ea340-fd63-490f-a7db-68428d24cf32" providerId="ADAL" clId="{3F26B701-AADC-4668-AAA4-FB7BA2B947B1}" dt="2020-06-19T12:20:01.460" v="10338" actId="21"/>
          <ac:spMkLst>
            <pc:docMk/>
            <pc:sldMk cId="4021241901" sldId="529"/>
            <ac:spMk id="33" creationId="{237A53DD-5142-4BBC-88A8-3C4FF70C65EC}"/>
          </ac:spMkLst>
        </pc:spChg>
        <pc:spChg chg="del mod">
          <ac:chgData name="Ragnhild Halvorsrud" userId="917ea340-fd63-490f-a7db-68428d24cf32" providerId="ADAL" clId="{3F26B701-AADC-4668-AAA4-FB7BA2B947B1}" dt="2020-06-19T12:20:01.460" v="10338" actId="21"/>
          <ac:spMkLst>
            <pc:docMk/>
            <pc:sldMk cId="4021241901" sldId="529"/>
            <ac:spMk id="34" creationId="{72A2CB0F-1982-4332-9C69-3BA8D5FF7675}"/>
          </ac:spMkLst>
        </pc:spChg>
        <pc:spChg chg="del mod">
          <ac:chgData name="Ragnhild Halvorsrud" userId="917ea340-fd63-490f-a7db-68428d24cf32" providerId="ADAL" clId="{3F26B701-AADC-4668-AAA4-FB7BA2B947B1}" dt="2020-06-19T12:20:01.460" v="10338" actId="21"/>
          <ac:spMkLst>
            <pc:docMk/>
            <pc:sldMk cId="4021241901" sldId="529"/>
            <ac:spMk id="35" creationId="{753449AB-7D8D-48F4-85FC-ACB2E9CE8641}"/>
          </ac:spMkLst>
        </pc:spChg>
        <pc:spChg chg="del mod">
          <ac:chgData name="Ragnhild Halvorsrud" userId="917ea340-fd63-490f-a7db-68428d24cf32" providerId="ADAL" clId="{3F26B701-AADC-4668-AAA4-FB7BA2B947B1}" dt="2020-06-19T12:20:01.460" v="10338" actId="21"/>
          <ac:spMkLst>
            <pc:docMk/>
            <pc:sldMk cId="4021241901" sldId="529"/>
            <ac:spMk id="36" creationId="{802E15C9-9B9B-4BC3-8A54-6799C1F36FD0}"/>
          </ac:spMkLst>
        </pc:spChg>
        <pc:spChg chg="del mod">
          <ac:chgData name="Ragnhild Halvorsrud" userId="917ea340-fd63-490f-a7db-68428d24cf32" providerId="ADAL" clId="{3F26B701-AADC-4668-AAA4-FB7BA2B947B1}" dt="2020-06-19T10:31:39.356" v="8523" actId="478"/>
          <ac:spMkLst>
            <pc:docMk/>
            <pc:sldMk cId="4021241901" sldId="529"/>
            <ac:spMk id="51" creationId="{EBC8C63A-4D09-4430-80A5-37D400E44E69}"/>
          </ac:spMkLst>
        </pc:spChg>
        <pc:spChg chg="mod">
          <ac:chgData name="Ragnhild Halvorsrud" userId="917ea340-fd63-490f-a7db-68428d24cf32" providerId="ADAL" clId="{3F26B701-AADC-4668-AAA4-FB7BA2B947B1}" dt="2020-06-19T17:20:46.023" v="16123"/>
          <ac:spMkLst>
            <pc:docMk/>
            <pc:sldMk cId="4021241901" sldId="529"/>
            <ac:spMk id="58" creationId="{B86B1E97-FDE9-493F-B345-27F1197CDED2}"/>
          </ac:spMkLst>
        </pc:spChg>
        <pc:spChg chg="mod">
          <ac:chgData name="Ragnhild Halvorsrud" userId="917ea340-fd63-490f-a7db-68428d24cf32" providerId="ADAL" clId="{3F26B701-AADC-4668-AAA4-FB7BA2B947B1}" dt="2020-06-19T17:20:46.024" v="16124"/>
          <ac:spMkLst>
            <pc:docMk/>
            <pc:sldMk cId="4021241901" sldId="529"/>
            <ac:spMk id="59" creationId="{0711F59F-6D42-40CF-83F0-8A94B2E2A4AE}"/>
          </ac:spMkLst>
        </pc:spChg>
        <pc:spChg chg="mod">
          <ac:chgData name="Ragnhild Halvorsrud" userId="917ea340-fd63-490f-a7db-68428d24cf32" providerId="ADAL" clId="{3F26B701-AADC-4668-AAA4-FB7BA2B947B1}" dt="2020-06-19T17:20:46.026" v="16125"/>
          <ac:spMkLst>
            <pc:docMk/>
            <pc:sldMk cId="4021241901" sldId="529"/>
            <ac:spMk id="62" creationId="{EE724ED9-5697-42EE-B859-761F3502ED38}"/>
          </ac:spMkLst>
        </pc:spChg>
        <pc:spChg chg="mod">
          <ac:chgData name="Ragnhild Halvorsrud" userId="917ea340-fd63-490f-a7db-68428d24cf32" providerId="ADAL" clId="{3F26B701-AADC-4668-AAA4-FB7BA2B947B1}" dt="2020-06-19T17:20:46.026" v="16126"/>
          <ac:spMkLst>
            <pc:docMk/>
            <pc:sldMk cId="4021241901" sldId="529"/>
            <ac:spMk id="63" creationId="{5EA71ED2-28DC-41EE-9999-2FF81A4ECBDB}"/>
          </ac:spMkLst>
        </pc:spChg>
        <pc:spChg chg="mod">
          <ac:chgData name="Ragnhild Halvorsrud" userId="917ea340-fd63-490f-a7db-68428d24cf32" providerId="ADAL" clId="{3F26B701-AADC-4668-AAA4-FB7BA2B947B1}" dt="2020-06-19T17:20:46.027" v="16127"/>
          <ac:spMkLst>
            <pc:docMk/>
            <pc:sldMk cId="4021241901" sldId="529"/>
            <ac:spMk id="64" creationId="{87E8EFC7-13F9-455F-BE90-AB4D864DEB6F}"/>
          </ac:spMkLst>
        </pc:spChg>
        <pc:spChg chg="add del mod">
          <ac:chgData name="Ragnhild Halvorsrud" userId="917ea340-fd63-490f-a7db-68428d24cf32" providerId="ADAL" clId="{3F26B701-AADC-4668-AAA4-FB7BA2B947B1}" dt="2020-06-19T12:36:58.438" v="10632" actId="478"/>
          <ac:spMkLst>
            <pc:docMk/>
            <pc:sldMk cId="4021241901" sldId="529"/>
            <ac:spMk id="65" creationId="{7AF0A444-7DA9-48A2-8A7B-12B984AF3877}"/>
          </ac:spMkLst>
        </pc:spChg>
        <pc:spChg chg="mod">
          <ac:chgData name="Ragnhild Halvorsrud" userId="917ea340-fd63-490f-a7db-68428d24cf32" providerId="ADAL" clId="{3F26B701-AADC-4668-AAA4-FB7BA2B947B1}" dt="2020-06-19T17:20:46.028" v="16128"/>
          <ac:spMkLst>
            <pc:docMk/>
            <pc:sldMk cId="4021241901" sldId="529"/>
            <ac:spMk id="66" creationId="{FE3D94E1-411C-4824-90ED-C0DC3E64945C}"/>
          </ac:spMkLst>
        </pc:spChg>
        <pc:spChg chg="add del mod">
          <ac:chgData name="Ragnhild Halvorsrud" userId="917ea340-fd63-490f-a7db-68428d24cf32" providerId="ADAL" clId="{3F26B701-AADC-4668-AAA4-FB7BA2B947B1}" dt="2020-06-19T12:36:02.873" v="10609" actId="478"/>
          <ac:spMkLst>
            <pc:docMk/>
            <pc:sldMk cId="4021241901" sldId="529"/>
            <ac:spMk id="68" creationId="{573334D6-2289-46F3-93EF-997998E15857}"/>
          </ac:spMkLst>
        </pc:spChg>
        <pc:spChg chg="add mod">
          <ac:chgData name="Ragnhild Halvorsrud" userId="917ea340-fd63-490f-a7db-68428d24cf32" providerId="ADAL" clId="{3F26B701-AADC-4668-AAA4-FB7BA2B947B1}" dt="2020-06-19T17:20:46.048" v="16140" actId="790"/>
          <ac:spMkLst>
            <pc:docMk/>
            <pc:sldMk cId="4021241901" sldId="529"/>
            <ac:spMk id="69" creationId="{E586A026-A7D7-47E7-A1CD-6C88B25724DF}"/>
          </ac:spMkLst>
        </pc:spChg>
        <pc:spChg chg="add mod">
          <ac:chgData name="Ragnhild Halvorsrud" userId="917ea340-fd63-490f-a7db-68428d24cf32" providerId="ADAL" clId="{3F26B701-AADC-4668-AAA4-FB7BA2B947B1}" dt="2020-06-19T17:20:46.050" v="16141" actId="790"/>
          <ac:spMkLst>
            <pc:docMk/>
            <pc:sldMk cId="4021241901" sldId="529"/>
            <ac:spMk id="70" creationId="{DEBC0E17-765F-4FC5-AE14-E6DA060A6C21}"/>
          </ac:spMkLst>
        </pc:spChg>
        <pc:spChg chg="mod">
          <ac:chgData name="Ragnhild Halvorsrud" userId="917ea340-fd63-490f-a7db-68428d24cf32" providerId="ADAL" clId="{3F26B701-AADC-4668-AAA4-FB7BA2B947B1}" dt="2020-06-19T17:20:46.029" v="16129"/>
          <ac:spMkLst>
            <pc:docMk/>
            <pc:sldMk cId="4021241901" sldId="529"/>
            <ac:spMk id="74" creationId="{80A3FC2D-0B23-4BC8-9310-F32A4789AA65}"/>
          </ac:spMkLst>
        </pc:spChg>
        <pc:spChg chg="mod">
          <ac:chgData name="Ragnhild Halvorsrud" userId="917ea340-fd63-490f-a7db-68428d24cf32" providerId="ADAL" clId="{3F26B701-AADC-4668-AAA4-FB7BA2B947B1}" dt="2020-06-19T17:20:46.030" v="16130"/>
          <ac:spMkLst>
            <pc:docMk/>
            <pc:sldMk cId="4021241901" sldId="529"/>
            <ac:spMk id="77" creationId="{6662011D-1432-4915-A6F8-3D5829F29ABF}"/>
          </ac:spMkLst>
        </pc:spChg>
        <pc:spChg chg="mod">
          <ac:chgData name="Ragnhild Halvorsrud" userId="917ea340-fd63-490f-a7db-68428d24cf32" providerId="ADAL" clId="{3F26B701-AADC-4668-AAA4-FB7BA2B947B1}" dt="2020-06-19T17:20:46.031" v="16131"/>
          <ac:spMkLst>
            <pc:docMk/>
            <pc:sldMk cId="4021241901" sldId="529"/>
            <ac:spMk id="78" creationId="{AA3C5CCA-73C3-4B72-A978-6727A463C870}"/>
          </ac:spMkLst>
        </pc:spChg>
        <pc:spChg chg="mod">
          <ac:chgData name="Ragnhild Halvorsrud" userId="917ea340-fd63-490f-a7db-68428d24cf32" providerId="ADAL" clId="{3F26B701-AADC-4668-AAA4-FB7BA2B947B1}" dt="2020-06-19T17:20:46.031" v="16132"/>
          <ac:spMkLst>
            <pc:docMk/>
            <pc:sldMk cId="4021241901" sldId="529"/>
            <ac:spMk id="81" creationId="{B8B87033-F5F9-4D2F-9130-AD3F3D8A1A87}"/>
          </ac:spMkLst>
        </pc:spChg>
        <pc:spChg chg="mod">
          <ac:chgData name="Ragnhild Halvorsrud" userId="917ea340-fd63-490f-a7db-68428d24cf32" providerId="ADAL" clId="{3F26B701-AADC-4668-AAA4-FB7BA2B947B1}" dt="2020-06-19T17:20:46.033" v="16133"/>
          <ac:spMkLst>
            <pc:docMk/>
            <pc:sldMk cId="4021241901" sldId="529"/>
            <ac:spMk id="83" creationId="{EABEE498-D945-4BC1-9144-EFA107CF7B39}"/>
          </ac:spMkLst>
        </pc:spChg>
        <pc:spChg chg="mod">
          <ac:chgData name="Ragnhild Halvorsrud" userId="917ea340-fd63-490f-a7db-68428d24cf32" providerId="ADAL" clId="{3F26B701-AADC-4668-AAA4-FB7BA2B947B1}" dt="2020-06-19T17:20:46.034" v="16134"/>
          <ac:spMkLst>
            <pc:docMk/>
            <pc:sldMk cId="4021241901" sldId="529"/>
            <ac:spMk id="86" creationId="{1D9B6CA1-A14B-4B94-B981-84579F764F9E}"/>
          </ac:spMkLst>
        </pc:spChg>
        <pc:spChg chg="mod">
          <ac:chgData name="Ragnhild Halvorsrud" userId="917ea340-fd63-490f-a7db-68428d24cf32" providerId="ADAL" clId="{3F26B701-AADC-4668-AAA4-FB7BA2B947B1}" dt="2020-06-19T17:20:46.034" v="16135"/>
          <ac:spMkLst>
            <pc:docMk/>
            <pc:sldMk cId="4021241901" sldId="529"/>
            <ac:spMk id="88" creationId="{B60B6737-0398-4717-BFBE-3B3EEF24FED1}"/>
          </ac:spMkLst>
        </pc:spChg>
        <pc:spChg chg="mod">
          <ac:chgData name="Ragnhild Halvorsrud" userId="917ea340-fd63-490f-a7db-68428d24cf32" providerId="ADAL" clId="{3F26B701-AADC-4668-AAA4-FB7BA2B947B1}" dt="2020-06-19T17:20:46.035" v="16136"/>
          <ac:spMkLst>
            <pc:docMk/>
            <pc:sldMk cId="4021241901" sldId="529"/>
            <ac:spMk id="89" creationId="{E9ED30AD-907B-454B-BBA3-4FC0F0B2A159}"/>
          </ac:spMkLst>
        </pc:spChg>
        <pc:spChg chg="mod">
          <ac:chgData name="Ragnhild Halvorsrud" userId="917ea340-fd63-490f-a7db-68428d24cf32" providerId="ADAL" clId="{3F26B701-AADC-4668-AAA4-FB7BA2B947B1}" dt="2020-06-19T17:20:46.036" v="16137"/>
          <ac:spMkLst>
            <pc:docMk/>
            <pc:sldMk cId="4021241901" sldId="529"/>
            <ac:spMk id="91" creationId="{6B6D59A5-97AE-4102-9B06-E8AD6858CB54}"/>
          </ac:spMkLst>
        </pc:spChg>
        <pc:spChg chg="mod">
          <ac:chgData name="Ragnhild Halvorsrud" userId="917ea340-fd63-490f-a7db-68428d24cf32" providerId="ADAL" clId="{3F26B701-AADC-4668-AAA4-FB7BA2B947B1}" dt="2020-06-19T17:20:46.038" v="16138"/>
          <ac:spMkLst>
            <pc:docMk/>
            <pc:sldMk cId="4021241901" sldId="529"/>
            <ac:spMk id="92" creationId="{FCC5607E-76F0-419E-9CA2-BD6E7C475DAB}"/>
          </ac:spMkLst>
        </pc:spChg>
        <pc:spChg chg="mod">
          <ac:chgData name="Ragnhild Halvorsrud" userId="917ea340-fd63-490f-a7db-68428d24cf32" providerId="ADAL" clId="{3F26B701-AADC-4668-AAA4-FB7BA2B947B1}" dt="2020-06-19T17:20:46.039" v="16139"/>
          <ac:spMkLst>
            <pc:docMk/>
            <pc:sldMk cId="4021241901" sldId="529"/>
            <ac:spMk id="93" creationId="{EA4DB6E6-6493-4879-B1DE-EF3D9221680A}"/>
          </ac:spMkLst>
        </pc:spChg>
        <pc:spChg chg="del mod">
          <ac:chgData name="Ragnhild Halvorsrud" userId="917ea340-fd63-490f-a7db-68428d24cf32" providerId="ADAL" clId="{3F26B701-AADC-4668-AAA4-FB7BA2B947B1}" dt="2020-06-19T10:31:44.244" v="8525" actId="478"/>
          <ac:spMkLst>
            <pc:docMk/>
            <pc:sldMk cId="4021241901" sldId="529"/>
            <ac:spMk id="94" creationId="{D242FF93-5CE9-46D8-B319-2E1230CA79A9}"/>
          </ac:spMkLst>
        </pc:spChg>
        <pc:spChg chg="del mod">
          <ac:chgData name="Ragnhild Halvorsrud" userId="917ea340-fd63-490f-a7db-68428d24cf32" providerId="ADAL" clId="{3F26B701-AADC-4668-AAA4-FB7BA2B947B1}" dt="2020-06-19T10:31:44.244" v="8525" actId="478"/>
          <ac:spMkLst>
            <pc:docMk/>
            <pc:sldMk cId="4021241901" sldId="529"/>
            <ac:spMk id="95" creationId="{990F571D-723C-494E-A19D-DE00F42CA1D6}"/>
          </ac:spMkLst>
        </pc:spChg>
        <pc:picChg chg="mod">
          <ac:chgData name="Ragnhild Halvorsrud" userId="917ea340-fd63-490f-a7db-68428d24cf32" providerId="ADAL" clId="{3F26B701-AADC-4668-AAA4-FB7BA2B947B1}" dt="2020-06-19T12:37:15.285" v="10634" actId="1076"/>
          <ac:picMkLst>
            <pc:docMk/>
            <pc:sldMk cId="4021241901" sldId="529"/>
            <ac:picMk id="13" creationId="{3FBF9483-25A0-49B1-A005-5C8BC9A37DA0}"/>
          </ac:picMkLst>
        </pc:picChg>
        <pc:picChg chg="mod">
          <ac:chgData name="Ragnhild Halvorsrud" userId="917ea340-fd63-490f-a7db-68428d24cf32" providerId="ADAL" clId="{3F26B701-AADC-4668-AAA4-FB7BA2B947B1}" dt="2020-06-19T12:37:15.285" v="10634" actId="1076"/>
          <ac:picMkLst>
            <pc:docMk/>
            <pc:sldMk cId="4021241901" sldId="529"/>
            <ac:picMk id="15" creationId="{FA361A84-C1B9-4012-9C41-463EEEF06F3B}"/>
          </ac:picMkLst>
        </pc:picChg>
        <pc:picChg chg="mod">
          <ac:chgData name="Ragnhild Halvorsrud" userId="917ea340-fd63-490f-a7db-68428d24cf32" providerId="ADAL" clId="{3F26B701-AADC-4668-AAA4-FB7BA2B947B1}" dt="2020-06-19T12:38:08.288" v="10676" actId="1076"/>
          <ac:picMkLst>
            <pc:docMk/>
            <pc:sldMk cId="4021241901" sldId="529"/>
            <ac:picMk id="53" creationId="{04BD3106-A6DF-4CB3-95B7-D3B5FBF756CF}"/>
          </ac:picMkLst>
        </pc:picChg>
        <pc:picChg chg="mod">
          <ac:chgData name="Ragnhild Halvorsrud" userId="917ea340-fd63-490f-a7db-68428d24cf32" providerId="ADAL" clId="{3F26B701-AADC-4668-AAA4-FB7BA2B947B1}" dt="2020-06-19T12:38:08.288" v="10676" actId="1076"/>
          <ac:picMkLst>
            <pc:docMk/>
            <pc:sldMk cId="4021241901" sldId="529"/>
            <ac:picMk id="54" creationId="{6306B535-2AA8-48AF-A3BF-C4B5396D7657}"/>
          </ac:picMkLst>
        </pc:picChg>
        <pc:picChg chg="del">
          <ac:chgData name="Ragnhild Halvorsrud" userId="917ea340-fd63-490f-a7db-68428d24cf32" providerId="ADAL" clId="{3F26B701-AADC-4668-AAA4-FB7BA2B947B1}" dt="2020-06-19T10:31:39.356" v="8523" actId="478"/>
          <ac:picMkLst>
            <pc:docMk/>
            <pc:sldMk cId="4021241901" sldId="529"/>
            <ac:picMk id="98" creationId="{A11B17C4-A38A-4323-9374-6B77160E3465}"/>
          </ac:picMkLst>
        </pc:picChg>
        <pc:cxnChg chg="mod">
          <ac:chgData name="Ragnhild Halvorsrud" userId="917ea340-fd63-490f-a7db-68428d24cf32" providerId="ADAL" clId="{3F26B701-AADC-4668-AAA4-FB7BA2B947B1}" dt="2020-06-19T12:37:15.285" v="10634" actId="1076"/>
          <ac:cxnSpMkLst>
            <pc:docMk/>
            <pc:sldMk cId="4021241901" sldId="529"/>
            <ac:cxnSpMk id="7" creationId="{B011BD32-109A-4A54-ACE2-580C3A42D750}"/>
          </ac:cxnSpMkLst>
        </pc:cxnChg>
        <pc:cxnChg chg="del mod">
          <ac:chgData name="Ragnhild Halvorsrud" userId="917ea340-fd63-490f-a7db-68428d24cf32" providerId="ADAL" clId="{3F26B701-AADC-4668-AAA4-FB7BA2B947B1}" dt="2020-06-19T12:20:01.460" v="10338" actId="21"/>
          <ac:cxnSpMkLst>
            <pc:docMk/>
            <pc:sldMk cId="4021241901" sldId="529"/>
            <ac:cxnSpMk id="20" creationId="{DD7E642A-1573-4647-BF32-C70A39A783AC}"/>
          </ac:cxnSpMkLst>
        </pc:cxnChg>
        <pc:cxnChg chg="del mod">
          <ac:chgData name="Ragnhild Halvorsrud" userId="917ea340-fd63-490f-a7db-68428d24cf32" providerId="ADAL" clId="{3F26B701-AADC-4668-AAA4-FB7BA2B947B1}" dt="2020-06-19T12:20:01.460" v="10338" actId="21"/>
          <ac:cxnSpMkLst>
            <pc:docMk/>
            <pc:sldMk cId="4021241901" sldId="529"/>
            <ac:cxnSpMk id="21" creationId="{47015FC2-6FB9-48A8-A57B-5D04AABCCC5E}"/>
          </ac:cxnSpMkLst>
        </pc:cxnChg>
        <pc:cxnChg chg="del mod">
          <ac:chgData name="Ragnhild Halvorsrud" userId="917ea340-fd63-490f-a7db-68428d24cf32" providerId="ADAL" clId="{3F26B701-AADC-4668-AAA4-FB7BA2B947B1}" dt="2020-06-19T12:20:01.460" v="10338" actId="21"/>
          <ac:cxnSpMkLst>
            <pc:docMk/>
            <pc:sldMk cId="4021241901" sldId="529"/>
            <ac:cxnSpMk id="24" creationId="{8A32153F-C777-45F1-8E45-F4A87DE6CA27}"/>
          </ac:cxnSpMkLst>
        </pc:cxnChg>
        <pc:cxnChg chg="del">
          <ac:chgData name="Ragnhild Halvorsrud" userId="917ea340-fd63-490f-a7db-68428d24cf32" providerId="ADAL" clId="{3F26B701-AADC-4668-AAA4-FB7BA2B947B1}" dt="2020-06-19T12:20:01.460" v="10338" actId="21"/>
          <ac:cxnSpMkLst>
            <pc:docMk/>
            <pc:sldMk cId="4021241901" sldId="529"/>
            <ac:cxnSpMk id="29" creationId="{6C634B8F-CCD8-49FC-82F8-9AA67A50B4B4}"/>
          </ac:cxnSpMkLst>
        </pc:cxnChg>
        <pc:cxnChg chg="del">
          <ac:chgData name="Ragnhild Halvorsrud" userId="917ea340-fd63-490f-a7db-68428d24cf32" providerId="ADAL" clId="{3F26B701-AADC-4668-AAA4-FB7BA2B947B1}" dt="2020-06-19T12:20:01.460" v="10338" actId="21"/>
          <ac:cxnSpMkLst>
            <pc:docMk/>
            <pc:sldMk cId="4021241901" sldId="529"/>
            <ac:cxnSpMk id="30" creationId="{AEE5D67E-9662-4006-AAFA-6AB08692EF9E}"/>
          </ac:cxnSpMkLst>
        </pc:cxnChg>
        <pc:cxnChg chg="mod">
          <ac:chgData name="Ragnhild Halvorsrud" userId="917ea340-fd63-490f-a7db-68428d24cf32" providerId="ADAL" clId="{3F26B701-AADC-4668-AAA4-FB7BA2B947B1}" dt="2020-06-19T12:38:08.288" v="10676" actId="1076"/>
          <ac:cxnSpMkLst>
            <pc:docMk/>
            <pc:sldMk cId="4021241901" sldId="529"/>
            <ac:cxnSpMk id="52" creationId="{F07F87EC-911E-47F2-8035-2DA208BE59B9}"/>
          </ac:cxnSpMkLst>
        </pc:cxnChg>
        <pc:cxnChg chg="mod">
          <ac:chgData name="Ragnhild Halvorsrud" userId="917ea340-fd63-490f-a7db-68428d24cf32" providerId="ADAL" clId="{3F26B701-AADC-4668-AAA4-FB7BA2B947B1}" dt="2020-06-19T12:38:08.288" v="10676" actId="1076"/>
          <ac:cxnSpMkLst>
            <pc:docMk/>
            <pc:sldMk cId="4021241901" sldId="529"/>
            <ac:cxnSpMk id="67" creationId="{6B1967C9-0905-4EC6-A91A-44F99E86A245}"/>
          </ac:cxnSpMkLst>
        </pc:cxnChg>
        <pc:cxnChg chg="mod">
          <ac:chgData name="Ragnhild Halvorsrud" userId="917ea340-fd63-490f-a7db-68428d24cf32" providerId="ADAL" clId="{3F26B701-AADC-4668-AAA4-FB7BA2B947B1}" dt="2020-06-19T12:38:08.288" v="10676" actId="1076"/>
          <ac:cxnSpMkLst>
            <pc:docMk/>
            <pc:sldMk cId="4021241901" sldId="529"/>
            <ac:cxnSpMk id="73" creationId="{30B3175E-557C-4634-A45E-0B81D9BA6361}"/>
          </ac:cxnSpMkLst>
        </pc:cxnChg>
        <pc:cxnChg chg="mod">
          <ac:chgData name="Ragnhild Halvorsrud" userId="917ea340-fd63-490f-a7db-68428d24cf32" providerId="ADAL" clId="{3F26B701-AADC-4668-AAA4-FB7BA2B947B1}" dt="2020-06-19T12:38:08.288" v="10676" actId="1076"/>
          <ac:cxnSpMkLst>
            <pc:docMk/>
            <pc:sldMk cId="4021241901" sldId="529"/>
            <ac:cxnSpMk id="82" creationId="{7B814FC3-D2DC-4EEB-BE79-32BFDF15C0F7}"/>
          </ac:cxnSpMkLst>
        </pc:cxnChg>
        <pc:cxnChg chg="mod">
          <ac:chgData name="Ragnhild Halvorsrud" userId="917ea340-fd63-490f-a7db-68428d24cf32" providerId="ADAL" clId="{3F26B701-AADC-4668-AAA4-FB7BA2B947B1}" dt="2020-06-19T12:38:08.288" v="10676" actId="1076"/>
          <ac:cxnSpMkLst>
            <pc:docMk/>
            <pc:sldMk cId="4021241901" sldId="529"/>
            <ac:cxnSpMk id="85" creationId="{F620F070-F88E-4BC2-8574-16D7805BC2F8}"/>
          </ac:cxnSpMkLst>
        </pc:cxnChg>
        <pc:cxnChg chg="mod">
          <ac:chgData name="Ragnhild Halvorsrud" userId="917ea340-fd63-490f-a7db-68428d24cf32" providerId="ADAL" clId="{3F26B701-AADC-4668-AAA4-FB7BA2B947B1}" dt="2020-06-19T12:38:08.288" v="10676" actId="1076"/>
          <ac:cxnSpMkLst>
            <pc:docMk/>
            <pc:sldMk cId="4021241901" sldId="529"/>
            <ac:cxnSpMk id="87" creationId="{54FA3BB6-4D53-4938-BA47-F9ADB8FDC4DB}"/>
          </ac:cxnSpMkLst>
        </pc:cxnChg>
        <pc:cxnChg chg="del">
          <ac:chgData name="Ragnhild Halvorsrud" userId="917ea340-fd63-490f-a7db-68428d24cf32" providerId="ADAL" clId="{3F26B701-AADC-4668-AAA4-FB7BA2B947B1}" dt="2020-06-19T10:31:44.244" v="8525" actId="478"/>
          <ac:cxnSpMkLst>
            <pc:docMk/>
            <pc:sldMk cId="4021241901" sldId="529"/>
            <ac:cxnSpMk id="96" creationId="{FF6F0D09-6D17-44BB-819F-F8E2C26EC493}"/>
          </ac:cxnSpMkLst>
        </pc:cxnChg>
        <pc:cxnChg chg="del">
          <ac:chgData name="Ragnhild Halvorsrud" userId="917ea340-fd63-490f-a7db-68428d24cf32" providerId="ADAL" clId="{3F26B701-AADC-4668-AAA4-FB7BA2B947B1}" dt="2020-06-19T10:31:44.244" v="8525" actId="478"/>
          <ac:cxnSpMkLst>
            <pc:docMk/>
            <pc:sldMk cId="4021241901" sldId="529"/>
            <ac:cxnSpMk id="97" creationId="{77FBC6D0-1120-4A7B-89D3-3E3855D23096}"/>
          </ac:cxnSpMkLst>
        </pc:cxnChg>
      </pc:sldChg>
      <pc:sldChg chg="modSp add del mod modNotes">
        <pc:chgData name="Ragnhild Halvorsrud" userId="917ea340-fd63-490f-a7db-68428d24cf32" providerId="ADAL" clId="{3F26B701-AADC-4668-AAA4-FB7BA2B947B1}" dt="2020-06-19T11:46:09.811" v="9438" actId="47"/>
        <pc:sldMkLst>
          <pc:docMk/>
          <pc:sldMk cId="1511297603" sldId="530"/>
        </pc:sldMkLst>
        <pc:spChg chg="mod">
          <ac:chgData name="Ragnhild Halvorsrud" userId="917ea340-fd63-490f-a7db-68428d24cf32" providerId="ADAL" clId="{3F26B701-AADC-4668-AAA4-FB7BA2B947B1}" dt="2020-06-19T10:47:09.553" v="9230" actId="790"/>
          <ac:spMkLst>
            <pc:docMk/>
            <pc:sldMk cId="1511297603" sldId="530"/>
            <ac:spMk id="2" creationId="{CEF0584D-E78C-408F-A464-AF661D7CD2F8}"/>
          </ac:spMkLst>
        </pc:spChg>
        <pc:spChg chg="mod">
          <ac:chgData name="Ragnhild Halvorsrud" userId="917ea340-fd63-490f-a7db-68428d24cf32" providerId="ADAL" clId="{3F26B701-AADC-4668-AAA4-FB7BA2B947B1}" dt="2020-06-19T10:47:09.556" v="9231" actId="790"/>
          <ac:spMkLst>
            <pc:docMk/>
            <pc:sldMk cId="1511297603" sldId="530"/>
            <ac:spMk id="4" creationId="{359912B9-4EB6-42C7-BF37-C605F081559D}"/>
          </ac:spMkLst>
        </pc:spChg>
      </pc:sldChg>
      <pc:sldChg chg="modSp new del mod modNotes">
        <pc:chgData name="Ragnhild Halvorsrud" userId="917ea340-fd63-490f-a7db-68428d24cf32" providerId="ADAL" clId="{3F26B701-AADC-4668-AAA4-FB7BA2B947B1}" dt="2020-06-19T10:32:59.148" v="8543" actId="47"/>
        <pc:sldMkLst>
          <pc:docMk/>
          <pc:sldMk cId="3955816061" sldId="530"/>
        </pc:sldMkLst>
        <pc:spChg chg="mod">
          <ac:chgData name="Ragnhild Halvorsrud" userId="917ea340-fd63-490f-a7db-68428d24cf32" providerId="ADAL" clId="{3F26B701-AADC-4668-AAA4-FB7BA2B947B1}" dt="2020-06-19T10:32:34.880" v="8530" actId="790"/>
          <ac:spMkLst>
            <pc:docMk/>
            <pc:sldMk cId="3955816061" sldId="530"/>
            <ac:spMk id="2" creationId="{D7A9B6B7-79E4-4D55-8C23-F4BF74241ECB}"/>
          </ac:spMkLst>
        </pc:spChg>
        <pc:spChg chg="mod">
          <ac:chgData name="Ragnhild Halvorsrud" userId="917ea340-fd63-490f-a7db-68428d24cf32" providerId="ADAL" clId="{3F26B701-AADC-4668-AAA4-FB7BA2B947B1}" dt="2020-06-19T10:32:34.882" v="8531" actId="790"/>
          <ac:spMkLst>
            <pc:docMk/>
            <pc:sldMk cId="3955816061" sldId="530"/>
            <ac:spMk id="3" creationId="{360BEB0E-25AF-4900-818E-BC29106DD00C}"/>
          </ac:spMkLst>
        </pc:spChg>
      </pc:sldChg>
      <pc:sldChg chg="addSp delSp modSp add mod ord modNotes">
        <pc:chgData name="Ragnhild Halvorsrud" userId="917ea340-fd63-490f-a7db-68428d24cf32" providerId="ADAL" clId="{3F26B701-AADC-4668-AAA4-FB7BA2B947B1}" dt="2020-06-19T17:20:47.183" v="16730" actId="790"/>
        <pc:sldMkLst>
          <pc:docMk/>
          <pc:sldMk cId="3264953014" sldId="531"/>
        </pc:sldMkLst>
        <pc:spChg chg="mod">
          <ac:chgData name="Ragnhild Halvorsrud" userId="917ea340-fd63-490f-a7db-68428d24cf32" providerId="ADAL" clId="{3F26B701-AADC-4668-AAA4-FB7BA2B947B1}" dt="2020-06-19T17:20:47.125" v="16699" actId="790"/>
          <ac:spMkLst>
            <pc:docMk/>
            <pc:sldMk cId="3264953014" sldId="531"/>
            <ac:spMk id="2" creationId="{CEF0584D-E78C-408F-A464-AF661D7CD2F8}"/>
          </ac:spMkLst>
        </pc:spChg>
        <pc:spChg chg="mod">
          <ac:chgData name="Ragnhild Halvorsrud" userId="917ea340-fd63-490f-a7db-68428d24cf32" providerId="ADAL" clId="{3F26B701-AADC-4668-AAA4-FB7BA2B947B1}" dt="2020-06-19T17:20:47.127" v="16700" actId="790"/>
          <ac:spMkLst>
            <pc:docMk/>
            <pc:sldMk cId="3264953014" sldId="531"/>
            <ac:spMk id="4" creationId="{359912B9-4EB6-42C7-BF37-C605F081559D}"/>
          </ac:spMkLst>
        </pc:spChg>
        <pc:spChg chg="add del mod">
          <ac:chgData name="Ragnhild Halvorsrud" userId="917ea340-fd63-490f-a7db-68428d24cf32" providerId="ADAL" clId="{3F26B701-AADC-4668-AAA4-FB7BA2B947B1}" dt="2020-06-19T10:47:31.116" v="9240"/>
          <ac:spMkLst>
            <pc:docMk/>
            <pc:sldMk cId="3264953014" sldId="531"/>
            <ac:spMk id="5" creationId="{C3BC3B26-F7D4-4655-B8A5-2CBF28DFF031}"/>
          </ac:spMkLst>
        </pc:spChg>
        <pc:spChg chg="add del mod">
          <ac:chgData name="Ragnhild Halvorsrud" userId="917ea340-fd63-490f-a7db-68428d24cf32" providerId="ADAL" clId="{3F26B701-AADC-4668-AAA4-FB7BA2B947B1}" dt="2020-06-19T10:47:31.116" v="9240"/>
          <ac:spMkLst>
            <pc:docMk/>
            <pc:sldMk cId="3264953014" sldId="531"/>
            <ac:spMk id="6" creationId="{BCD8280F-511F-449B-8C33-2B82E9A6F1A8}"/>
          </ac:spMkLst>
        </pc:spChg>
        <pc:spChg chg="add del mod">
          <ac:chgData name="Ragnhild Halvorsrud" userId="917ea340-fd63-490f-a7db-68428d24cf32" providerId="ADAL" clId="{3F26B701-AADC-4668-AAA4-FB7BA2B947B1}" dt="2020-06-19T10:47:31.116" v="9240"/>
          <ac:spMkLst>
            <pc:docMk/>
            <pc:sldMk cId="3264953014" sldId="531"/>
            <ac:spMk id="7" creationId="{49521E11-20E8-4A2D-9457-D806C2C4C16E}"/>
          </ac:spMkLst>
        </pc:spChg>
        <pc:spChg chg="add del mod">
          <ac:chgData name="Ragnhild Halvorsrud" userId="917ea340-fd63-490f-a7db-68428d24cf32" providerId="ADAL" clId="{3F26B701-AADC-4668-AAA4-FB7BA2B947B1}" dt="2020-06-19T10:47:31.116" v="9240"/>
          <ac:spMkLst>
            <pc:docMk/>
            <pc:sldMk cId="3264953014" sldId="531"/>
            <ac:spMk id="8" creationId="{71FF5390-39C3-4282-8ECA-AF33D0C926A3}"/>
          </ac:spMkLst>
        </pc:spChg>
        <pc:spChg chg="add del mod">
          <ac:chgData name="Ragnhild Halvorsrud" userId="917ea340-fd63-490f-a7db-68428d24cf32" providerId="ADAL" clId="{3F26B701-AADC-4668-AAA4-FB7BA2B947B1}" dt="2020-06-19T10:47:31.116" v="9240"/>
          <ac:spMkLst>
            <pc:docMk/>
            <pc:sldMk cId="3264953014" sldId="531"/>
            <ac:spMk id="9" creationId="{F2A0333F-950C-498B-B5E3-B1AA12D4E71E}"/>
          </ac:spMkLst>
        </pc:spChg>
        <pc:spChg chg="add del mod">
          <ac:chgData name="Ragnhild Halvorsrud" userId="917ea340-fd63-490f-a7db-68428d24cf32" providerId="ADAL" clId="{3F26B701-AADC-4668-AAA4-FB7BA2B947B1}" dt="2020-06-19T10:47:31.116" v="9240"/>
          <ac:spMkLst>
            <pc:docMk/>
            <pc:sldMk cId="3264953014" sldId="531"/>
            <ac:spMk id="10" creationId="{80C29886-F72A-4D2C-9D42-C08EE4887B19}"/>
          </ac:spMkLst>
        </pc:spChg>
        <pc:spChg chg="add del mod">
          <ac:chgData name="Ragnhild Halvorsrud" userId="917ea340-fd63-490f-a7db-68428d24cf32" providerId="ADAL" clId="{3F26B701-AADC-4668-AAA4-FB7BA2B947B1}" dt="2020-06-19T10:47:31.116" v="9240"/>
          <ac:spMkLst>
            <pc:docMk/>
            <pc:sldMk cId="3264953014" sldId="531"/>
            <ac:spMk id="11" creationId="{385C0B88-F76A-4D46-B9A1-B9422DDB3E64}"/>
          </ac:spMkLst>
        </pc:spChg>
        <pc:spChg chg="add del mod">
          <ac:chgData name="Ragnhild Halvorsrud" userId="917ea340-fd63-490f-a7db-68428d24cf32" providerId="ADAL" clId="{3F26B701-AADC-4668-AAA4-FB7BA2B947B1}" dt="2020-06-19T10:47:31.116" v="9240"/>
          <ac:spMkLst>
            <pc:docMk/>
            <pc:sldMk cId="3264953014" sldId="531"/>
            <ac:spMk id="12" creationId="{DC85DECA-E80B-4E9C-9AEB-EBB0AE589248}"/>
          </ac:spMkLst>
        </pc:spChg>
        <pc:spChg chg="add del mod">
          <ac:chgData name="Ragnhild Halvorsrud" userId="917ea340-fd63-490f-a7db-68428d24cf32" providerId="ADAL" clId="{3F26B701-AADC-4668-AAA4-FB7BA2B947B1}" dt="2020-06-19T10:47:31.116" v="9240"/>
          <ac:spMkLst>
            <pc:docMk/>
            <pc:sldMk cId="3264953014" sldId="531"/>
            <ac:spMk id="13" creationId="{2F0CD045-6ECB-4F52-9BDF-E6E99BE96B0D}"/>
          </ac:spMkLst>
        </pc:spChg>
        <pc:spChg chg="add del mod">
          <ac:chgData name="Ragnhild Halvorsrud" userId="917ea340-fd63-490f-a7db-68428d24cf32" providerId="ADAL" clId="{3F26B701-AADC-4668-AAA4-FB7BA2B947B1}" dt="2020-06-19T10:47:31.116" v="9240"/>
          <ac:spMkLst>
            <pc:docMk/>
            <pc:sldMk cId="3264953014" sldId="531"/>
            <ac:spMk id="14" creationId="{003924CE-B80D-4A1E-B56B-6F463D6CE67C}"/>
          </ac:spMkLst>
        </pc:spChg>
        <pc:spChg chg="add del mod">
          <ac:chgData name="Ragnhild Halvorsrud" userId="917ea340-fd63-490f-a7db-68428d24cf32" providerId="ADAL" clId="{3F26B701-AADC-4668-AAA4-FB7BA2B947B1}" dt="2020-06-19T10:47:31.116" v="9240"/>
          <ac:spMkLst>
            <pc:docMk/>
            <pc:sldMk cId="3264953014" sldId="531"/>
            <ac:spMk id="15" creationId="{A11C03A8-7D4D-4A20-AA9B-691D01EDC87E}"/>
          </ac:spMkLst>
        </pc:spChg>
        <pc:spChg chg="add del mod">
          <ac:chgData name="Ragnhild Halvorsrud" userId="917ea340-fd63-490f-a7db-68428d24cf32" providerId="ADAL" clId="{3F26B701-AADC-4668-AAA4-FB7BA2B947B1}" dt="2020-06-19T10:47:31.116" v="9240"/>
          <ac:spMkLst>
            <pc:docMk/>
            <pc:sldMk cId="3264953014" sldId="531"/>
            <ac:spMk id="16" creationId="{0F937921-FDB3-4396-94F9-6389E45B286D}"/>
          </ac:spMkLst>
        </pc:spChg>
        <pc:spChg chg="add del mod">
          <ac:chgData name="Ragnhild Halvorsrud" userId="917ea340-fd63-490f-a7db-68428d24cf32" providerId="ADAL" clId="{3F26B701-AADC-4668-AAA4-FB7BA2B947B1}" dt="2020-06-19T10:47:31.116" v="9240"/>
          <ac:spMkLst>
            <pc:docMk/>
            <pc:sldMk cId="3264953014" sldId="531"/>
            <ac:spMk id="17" creationId="{3BED9A98-F014-4041-9F90-B3B155C70B7F}"/>
          </ac:spMkLst>
        </pc:spChg>
        <pc:spChg chg="add del mod">
          <ac:chgData name="Ragnhild Halvorsrud" userId="917ea340-fd63-490f-a7db-68428d24cf32" providerId="ADAL" clId="{3F26B701-AADC-4668-AAA4-FB7BA2B947B1}" dt="2020-06-19T10:47:31.116" v="9240"/>
          <ac:spMkLst>
            <pc:docMk/>
            <pc:sldMk cId="3264953014" sldId="531"/>
            <ac:spMk id="18" creationId="{816C9326-7E74-4576-98A7-C8775BBEC36E}"/>
          </ac:spMkLst>
        </pc:spChg>
        <pc:spChg chg="add del mod">
          <ac:chgData name="Ragnhild Halvorsrud" userId="917ea340-fd63-490f-a7db-68428d24cf32" providerId="ADAL" clId="{3F26B701-AADC-4668-AAA4-FB7BA2B947B1}" dt="2020-06-19T10:47:31.116" v="9240"/>
          <ac:spMkLst>
            <pc:docMk/>
            <pc:sldMk cId="3264953014" sldId="531"/>
            <ac:spMk id="19" creationId="{A752763C-B8CC-48F5-A9BD-7E0CF3D2F4FA}"/>
          </ac:spMkLst>
        </pc:spChg>
        <pc:spChg chg="add del mod">
          <ac:chgData name="Ragnhild Halvorsrud" userId="917ea340-fd63-490f-a7db-68428d24cf32" providerId="ADAL" clId="{3F26B701-AADC-4668-AAA4-FB7BA2B947B1}" dt="2020-06-19T10:47:31.116" v="9240"/>
          <ac:spMkLst>
            <pc:docMk/>
            <pc:sldMk cId="3264953014" sldId="531"/>
            <ac:spMk id="20" creationId="{DB13E0C7-CC51-4E2F-8B86-2477E5335338}"/>
          </ac:spMkLst>
        </pc:spChg>
        <pc:spChg chg="mod">
          <ac:chgData name="Ragnhild Halvorsrud" userId="917ea340-fd63-490f-a7db-68428d24cf32" providerId="ADAL" clId="{3F26B701-AADC-4668-AAA4-FB7BA2B947B1}" dt="2020-06-19T10:47:26.702" v="9239"/>
          <ac:spMkLst>
            <pc:docMk/>
            <pc:sldMk cId="3264953014" sldId="531"/>
            <ac:spMk id="22" creationId="{56A9A1FD-D9C2-4714-B315-341822017A97}"/>
          </ac:spMkLst>
        </pc:spChg>
        <pc:spChg chg="add del mod">
          <ac:chgData name="Ragnhild Halvorsrud" userId="917ea340-fd63-490f-a7db-68428d24cf32" providerId="ADAL" clId="{3F26B701-AADC-4668-AAA4-FB7BA2B947B1}" dt="2020-06-19T10:47:31.116" v="9240"/>
          <ac:spMkLst>
            <pc:docMk/>
            <pc:sldMk cId="3264953014" sldId="531"/>
            <ac:spMk id="24" creationId="{82B770ED-F3D8-4129-B727-0433C620B439}"/>
          </ac:spMkLst>
        </pc:spChg>
        <pc:spChg chg="add del mod">
          <ac:chgData name="Ragnhild Halvorsrud" userId="917ea340-fd63-490f-a7db-68428d24cf32" providerId="ADAL" clId="{3F26B701-AADC-4668-AAA4-FB7BA2B947B1}" dt="2020-06-19T10:47:31.116" v="9240"/>
          <ac:spMkLst>
            <pc:docMk/>
            <pc:sldMk cId="3264953014" sldId="531"/>
            <ac:spMk id="25" creationId="{F5348D1E-3C8D-4608-945B-4FF4BEA0E432}"/>
          </ac:spMkLst>
        </pc:spChg>
        <pc:spChg chg="add del mod">
          <ac:chgData name="Ragnhild Halvorsrud" userId="917ea340-fd63-490f-a7db-68428d24cf32" providerId="ADAL" clId="{3F26B701-AADC-4668-AAA4-FB7BA2B947B1}" dt="2020-06-19T10:47:31.116" v="9240"/>
          <ac:spMkLst>
            <pc:docMk/>
            <pc:sldMk cId="3264953014" sldId="531"/>
            <ac:spMk id="26" creationId="{08A917D3-A363-4939-B0DB-ECF2F2B0E720}"/>
          </ac:spMkLst>
        </pc:spChg>
        <pc:spChg chg="add del mod">
          <ac:chgData name="Ragnhild Halvorsrud" userId="917ea340-fd63-490f-a7db-68428d24cf32" providerId="ADAL" clId="{3F26B701-AADC-4668-AAA4-FB7BA2B947B1}" dt="2020-06-19T10:47:31.116" v="9240"/>
          <ac:spMkLst>
            <pc:docMk/>
            <pc:sldMk cId="3264953014" sldId="531"/>
            <ac:spMk id="27" creationId="{C9BCA5A8-30E5-4AE1-8D12-4E2F8D0631F3}"/>
          </ac:spMkLst>
        </pc:spChg>
        <pc:spChg chg="add del mod">
          <ac:chgData name="Ragnhild Halvorsrud" userId="917ea340-fd63-490f-a7db-68428d24cf32" providerId="ADAL" clId="{3F26B701-AADC-4668-AAA4-FB7BA2B947B1}" dt="2020-06-19T10:47:31.116" v="9240"/>
          <ac:spMkLst>
            <pc:docMk/>
            <pc:sldMk cId="3264953014" sldId="531"/>
            <ac:spMk id="28" creationId="{942E7A00-3F5E-4FC0-81C1-8DB3EF3571A7}"/>
          </ac:spMkLst>
        </pc:spChg>
        <pc:spChg chg="add del mod">
          <ac:chgData name="Ragnhild Halvorsrud" userId="917ea340-fd63-490f-a7db-68428d24cf32" providerId="ADAL" clId="{3F26B701-AADC-4668-AAA4-FB7BA2B947B1}" dt="2020-06-19T10:47:31.116" v="9240"/>
          <ac:spMkLst>
            <pc:docMk/>
            <pc:sldMk cId="3264953014" sldId="531"/>
            <ac:spMk id="29" creationId="{FBABB8A9-56DE-420E-A462-C918B0CA4A15}"/>
          </ac:spMkLst>
        </pc:spChg>
        <pc:spChg chg="add del mod">
          <ac:chgData name="Ragnhild Halvorsrud" userId="917ea340-fd63-490f-a7db-68428d24cf32" providerId="ADAL" clId="{3F26B701-AADC-4668-AAA4-FB7BA2B947B1}" dt="2020-06-19T10:47:31.116" v="9240"/>
          <ac:spMkLst>
            <pc:docMk/>
            <pc:sldMk cId="3264953014" sldId="531"/>
            <ac:spMk id="30" creationId="{8F677804-D93E-4B59-96A0-8FE71CFD3422}"/>
          </ac:spMkLst>
        </pc:spChg>
        <pc:spChg chg="add del mod">
          <ac:chgData name="Ragnhild Halvorsrud" userId="917ea340-fd63-490f-a7db-68428d24cf32" providerId="ADAL" clId="{3F26B701-AADC-4668-AAA4-FB7BA2B947B1}" dt="2020-06-19T10:47:31.116" v="9240"/>
          <ac:spMkLst>
            <pc:docMk/>
            <pc:sldMk cId="3264953014" sldId="531"/>
            <ac:spMk id="31" creationId="{9DF98115-FF49-41BA-B938-C7C451B6A196}"/>
          </ac:spMkLst>
        </pc:spChg>
        <pc:spChg chg="mod">
          <ac:chgData name="Ragnhild Halvorsrud" userId="917ea340-fd63-490f-a7db-68428d24cf32" providerId="ADAL" clId="{3F26B701-AADC-4668-AAA4-FB7BA2B947B1}" dt="2020-06-19T10:47:26.702" v="9239"/>
          <ac:spMkLst>
            <pc:docMk/>
            <pc:sldMk cId="3264953014" sldId="531"/>
            <ac:spMk id="33" creationId="{3E43A6F2-335A-4D5F-84D8-9B1F80EE34C9}"/>
          </ac:spMkLst>
        </pc:spChg>
        <pc:spChg chg="add del mod">
          <ac:chgData name="Ragnhild Halvorsrud" userId="917ea340-fd63-490f-a7db-68428d24cf32" providerId="ADAL" clId="{3F26B701-AADC-4668-AAA4-FB7BA2B947B1}" dt="2020-06-19T10:47:31.116" v="9240"/>
          <ac:spMkLst>
            <pc:docMk/>
            <pc:sldMk cId="3264953014" sldId="531"/>
            <ac:spMk id="35" creationId="{F5D53549-733A-4EBE-A806-50842501CCA6}"/>
          </ac:spMkLst>
        </pc:spChg>
        <pc:spChg chg="add del mod">
          <ac:chgData name="Ragnhild Halvorsrud" userId="917ea340-fd63-490f-a7db-68428d24cf32" providerId="ADAL" clId="{3F26B701-AADC-4668-AAA4-FB7BA2B947B1}" dt="2020-06-19T10:47:31.116" v="9240"/>
          <ac:spMkLst>
            <pc:docMk/>
            <pc:sldMk cId="3264953014" sldId="531"/>
            <ac:spMk id="36" creationId="{490C1382-A098-4F62-8462-A020C4C47587}"/>
          </ac:spMkLst>
        </pc:spChg>
        <pc:spChg chg="add del mod">
          <ac:chgData name="Ragnhild Halvorsrud" userId="917ea340-fd63-490f-a7db-68428d24cf32" providerId="ADAL" clId="{3F26B701-AADC-4668-AAA4-FB7BA2B947B1}" dt="2020-06-19T10:47:31.116" v="9240"/>
          <ac:spMkLst>
            <pc:docMk/>
            <pc:sldMk cId="3264953014" sldId="531"/>
            <ac:spMk id="37" creationId="{CD194B6D-7D62-4F6C-8869-3EC1FCB987C7}"/>
          </ac:spMkLst>
        </pc:spChg>
        <pc:spChg chg="add mod">
          <ac:chgData name="Ragnhild Halvorsrud" userId="917ea340-fd63-490f-a7db-68428d24cf32" providerId="ADAL" clId="{3F26B701-AADC-4668-AAA4-FB7BA2B947B1}" dt="2020-06-19T17:20:47.130" v="16701" actId="790"/>
          <ac:spMkLst>
            <pc:docMk/>
            <pc:sldMk cId="3264953014" sldId="531"/>
            <ac:spMk id="38" creationId="{77F280C5-332F-4D6C-B469-CFE0ADBFB825}"/>
          </ac:spMkLst>
        </pc:spChg>
        <pc:spChg chg="add mod">
          <ac:chgData name="Ragnhild Halvorsrud" userId="917ea340-fd63-490f-a7db-68428d24cf32" providerId="ADAL" clId="{3F26B701-AADC-4668-AAA4-FB7BA2B947B1}" dt="2020-06-19T17:20:47.133" v="16702" actId="790"/>
          <ac:spMkLst>
            <pc:docMk/>
            <pc:sldMk cId="3264953014" sldId="531"/>
            <ac:spMk id="39" creationId="{20EAB92E-F542-419F-8E4A-5E33CDFD70DC}"/>
          </ac:spMkLst>
        </pc:spChg>
        <pc:spChg chg="add mod">
          <ac:chgData name="Ragnhild Halvorsrud" userId="917ea340-fd63-490f-a7db-68428d24cf32" providerId="ADAL" clId="{3F26B701-AADC-4668-AAA4-FB7BA2B947B1}" dt="2020-06-19T17:20:47.134" v="16703" actId="790"/>
          <ac:spMkLst>
            <pc:docMk/>
            <pc:sldMk cId="3264953014" sldId="531"/>
            <ac:spMk id="40" creationId="{4D0D4B25-566E-4843-937E-4AC108CA70E9}"/>
          </ac:spMkLst>
        </pc:spChg>
        <pc:spChg chg="add mod">
          <ac:chgData name="Ragnhild Halvorsrud" userId="917ea340-fd63-490f-a7db-68428d24cf32" providerId="ADAL" clId="{3F26B701-AADC-4668-AAA4-FB7BA2B947B1}" dt="2020-06-19T17:20:47.136" v="16704" actId="790"/>
          <ac:spMkLst>
            <pc:docMk/>
            <pc:sldMk cId="3264953014" sldId="531"/>
            <ac:spMk id="41" creationId="{0DB085EF-5EDB-4AF0-9155-5344A9F397E9}"/>
          </ac:spMkLst>
        </pc:spChg>
        <pc:spChg chg="add mod">
          <ac:chgData name="Ragnhild Halvorsrud" userId="917ea340-fd63-490f-a7db-68428d24cf32" providerId="ADAL" clId="{3F26B701-AADC-4668-AAA4-FB7BA2B947B1}" dt="2020-06-19T17:20:47.138" v="16705" actId="790"/>
          <ac:spMkLst>
            <pc:docMk/>
            <pc:sldMk cId="3264953014" sldId="531"/>
            <ac:spMk id="42" creationId="{74E1F08A-10AD-4173-BD0B-E0A0B20C7DA7}"/>
          </ac:spMkLst>
        </pc:spChg>
        <pc:spChg chg="add mod">
          <ac:chgData name="Ragnhild Halvorsrud" userId="917ea340-fd63-490f-a7db-68428d24cf32" providerId="ADAL" clId="{3F26B701-AADC-4668-AAA4-FB7BA2B947B1}" dt="2020-06-19T17:20:47.140" v="16706" actId="790"/>
          <ac:spMkLst>
            <pc:docMk/>
            <pc:sldMk cId="3264953014" sldId="531"/>
            <ac:spMk id="43" creationId="{0B25D35C-C569-40D4-B746-63C9DC94702E}"/>
          </ac:spMkLst>
        </pc:spChg>
        <pc:spChg chg="add mod">
          <ac:chgData name="Ragnhild Halvorsrud" userId="917ea340-fd63-490f-a7db-68428d24cf32" providerId="ADAL" clId="{3F26B701-AADC-4668-AAA4-FB7BA2B947B1}" dt="2020-06-19T17:20:47.142" v="16707" actId="790"/>
          <ac:spMkLst>
            <pc:docMk/>
            <pc:sldMk cId="3264953014" sldId="531"/>
            <ac:spMk id="44" creationId="{5C2E1DD4-D394-41BE-A647-3D3E95E6B0D2}"/>
          </ac:spMkLst>
        </pc:spChg>
        <pc:spChg chg="add mod">
          <ac:chgData name="Ragnhild Halvorsrud" userId="917ea340-fd63-490f-a7db-68428d24cf32" providerId="ADAL" clId="{3F26B701-AADC-4668-AAA4-FB7BA2B947B1}" dt="2020-06-19T17:20:47.144" v="16708" actId="790"/>
          <ac:spMkLst>
            <pc:docMk/>
            <pc:sldMk cId="3264953014" sldId="531"/>
            <ac:spMk id="45" creationId="{DA4F4D80-F8F0-4617-8CB0-DA42712F7836}"/>
          </ac:spMkLst>
        </pc:spChg>
        <pc:spChg chg="add mod">
          <ac:chgData name="Ragnhild Halvorsrud" userId="917ea340-fd63-490f-a7db-68428d24cf32" providerId="ADAL" clId="{3F26B701-AADC-4668-AAA4-FB7BA2B947B1}" dt="2020-06-19T17:20:47.146" v="16709" actId="790"/>
          <ac:spMkLst>
            <pc:docMk/>
            <pc:sldMk cId="3264953014" sldId="531"/>
            <ac:spMk id="46" creationId="{932CCC98-D819-483C-AC6D-A97241562503}"/>
          </ac:spMkLst>
        </pc:spChg>
        <pc:spChg chg="add mod">
          <ac:chgData name="Ragnhild Halvorsrud" userId="917ea340-fd63-490f-a7db-68428d24cf32" providerId="ADAL" clId="{3F26B701-AADC-4668-AAA4-FB7BA2B947B1}" dt="2020-06-19T17:20:47.148" v="16710" actId="790"/>
          <ac:spMkLst>
            <pc:docMk/>
            <pc:sldMk cId="3264953014" sldId="531"/>
            <ac:spMk id="47" creationId="{7F4004E1-4869-4D1C-99E8-5FE4F532DCB3}"/>
          </ac:spMkLst>
        </pc:spChg>
        <pc:spChg chg="add mod">
          <ac:chgData name="Ragnhild Halvorsrud" userId="917ea340-fd63-490f-a7db-68428d24cf32" providerId="ADAL" clId="{3F26B701-AADC-4668-AAA4-FB7BA2B947B1}" dt="2020-06-19T17:20:47.150" v="16711" actId="790"/>
          <ac:spMkLst>
            <pc:docMk/>
            <pc:sldMk cId="3264953014" sldId="531"/>
            <ac:spMk id="48" creationId="{116AE375-12B1-491D-B0B0-E8D90EFB2AB4}"/>
          </ac:spMkLst>
        </pc:spChg>
        <pc:spChg chg="add mod">
          <ac:chgData name="Ragnhild Halvorsrud" userId="917ea340-fd63-490f-a7db-68428d24cf32" providerId="ADAL" clId="{3F26B701-AADC-4668-AAA4-FB7BA2B947B1}" dt="2020-06-19T17:20:47.151" v="16712" actId="790"/>
          <ac:spMkLst>
            <pc:docMk/>
            <pc:sldMk cId="3264953014" sldId="531"/>
            <ac:spMk id="49" creationId="{355E3F76-43EB-4E2C-AB34-1A0344A38209}"/>
          </ac:spMkLst>
        </pc:spChg>
        <pc:spChg chg="add mod">
          <ac:chgData name="Ragnhild Halvorsrud" userId="917ea340-fd63-490f-a7db-68428d24cf32" providerId="ADAL" clId="{3F26B701-AADC-4668-AAA4-FB7BA2B947B1}" dt="2020-06-19T17:20:47.153" v="16713" actId="790"/>
          <ac:spMkLst>
            <pc:docMk/>
            <pc:sldMk cId="3264953014" sldId="531"/>
            <ac:spMk id="50" creationId="{B4A47790-1705-4195-ABC5-9570E159376B}"/>
          </ac:spMkLst>
        </pc:spChg>
        <pc:spChg chg="add mod">
          <ac:chgData name="Ragnhild Halvorsrud" userId="917ea340-fd63-490f-a7db-68428d24cf32" providerId="ADAL" clId="{3F26B701-AADC-4668-AAA4-FB7BA2B947B1}" dt="2020-06-19T17:20:47.155" v="16714" actId="790"/>
          <ac:spMkLst>
            <pc:docMk/>
            <pc:sldMk cId="3264953014" sldId="531"/>
            <ac:spMk id="51" creationId="{89146E0B-AD8B-4895-89C9-3C4431DF62CA}"/>
          </ac:spMkLst>
        </pc:spChg>
        <pc:spChg chg="add mod">
          <ac:chgData name="Ragnhild Halvorsrud" userId="917ea340-fd63-490f-a7db-68428d24cf32" providerId="ADAL" clId="{3F26B701-AADC-4668-AAA4-FB7BA2B947B1}" dt="2020-06-19T17:20:47.157" v="16715" actId="790"/>
          <ac:spMkLst>
            <pc:docMk/>
            <pc:sldMk cId="3264953014" sldId="531"/>
            <ac:spMk id="52" creationId="{80DD7AE3-BD11-495A-96F7-80CD7B70D82B}"/>
          </ac:spMkLst>
        </pc:spChg>
        <pc:spChg chg="add mod">
          <ac:chgData name="Ragnhild Halvorsrud" userId="917ea340-fd63-490f-a7db-68428d24cf32" providerId="ADAL" clId="{3F26B701-AADC-4668-AAA4-FB7BA2B947B1}" dt="2020-06-19T17:20:47.159" v="16716" actId="790"/>
          <ac:spMkLst>
            <pc:docMk/>
            <pc:sldMk cId="3264953014" sldId="531"/>
            <ac:spMk id="53" creationId="{15C66DE4-C4FE-4F2F-A8EB-2B9CFFCB45DA}"/>
          </ac:spMkLst>
        </pc:spChg>
        <pc:spChg chg="mod">
          <ac:chgData name="Ragnhild Halvorsrud" userId="917ea340-fd63-490f-a7db-68428d24cf32" providerId="ADAL" clId="{3F26B701-AADC-4668-AAA4-FB7BA2B947B1}" dt="2020-06-19T17:20:47.161" v="16717" actId="790"/>
          <ac:spMkLst>
            <pc:docMk/>
            <pc:sldMk cId="3264953014" sldId="531"/>
            <ac:spMk id="55" creationId="{185E11AF-3049-46C2-ADF0-CCF91D9AC88C}"/>
          </ac:spMkLst>
        </pc:spChg>
        <pc:spChg chg="add mod">
          <ac:chgData name="Ragnhild Halvorsrud" userId="917ea340-fd63-490f-a7db-68428d24cf32" providerId="ADAL" clId="{3F26B701-AADC-4668-AAA4-FB7BA2B947B1}" dt="2020-06-19T17:20:47.164" v="16718" actId="790"/>
          <ac:spMkLst>
            <pc:docMk/>
            <pc:sldMk cId="3264953014" sldId="531"/>
            <ac:spMk id="57" creationId="{863CF98E-29FA-4A94-9FE5-D7EDDC1F6FC2}"/>
          </ac:spMkLst>
        </pc:spChg>
        <pc:spChg chg="add mod">
          <ac:chgData name="Ragnhild Halvorsrud" userId="917ea340-fd63-490f-a7db-68428d24cf32" providerId="ADAL" clId="{3F26B701-AADC-4668-AAA4-FB7BA2B947B1}" dt="2020-06-19T17:20:47.166" v="16719" actId="790"/>
          <ac:spMkLst>
            <pc:docMk/>
            <pc:sldMk cId="3264953014" sldId="531"/>
            <ac:spMk id="58" creationId="{944FE13E-6A98-4430-9593-D26321EBFC57}"/>
          </ac:spMkLst>
        </pc:spChg>
        <pc:spChg chg="add mod">
          <ac:chgData name="Ragnhild Halvorsrud" userId="917ea340-fd63-490f-a7db-68428d24cf32" providerId="ADAL" clId="{3F26B701-AADC-4668-AAA4-FB7BA2B947B1}" dt="2020-06-19T17:20:47.167" v="16720" actId="790"/>
          <ac:spMkLst>
            <pc:docMk/>
            <pc:sldMk cId="3264953014" sldId="531"/>
            <ac:spMk id="59" creationId="{D51A8FAF-98E3-46A6-AC24-C101B3E83B44}"/>
          </ac:spMkLst>
        </pc:spChg>
        <pc:spChg chg="add mod">
          <ac:chgData name="Ragnhild Halvorsrud" userId="917ea340-fd63-490f-a7db-68428d24cf32" providerId="ADAL" clId="{3F26B701-AADC-4668-AAA4-FB7BA2B947B1}" dt="2020-06-19T17:20:47.169" v="16721" actId="790"/>
          <ac:spMkLst>
            <pc:docMk/>
            <pc:sldMk cId="3264953014" sldId="531"/>
            <ac:spMk id="60" creationId="{836414DE-B2F5-4A5B-8808-DC876A8D1317}"/>
          </ac:spMkLst>
        </pc:spChg>
        <pc:spChg chg="add mod">
          <ac:chgData name="Ragnhild Halvorsrud" userId="917ea340-fd63-490f-a7db-68428d24cf32" providerId="ADAL" clId="{3F26B701-AADC-4668-AAA4-FB7BA2B947B1}" dt="2020-06-19T17:20:47.170" v="16722" actId="790"/>
          <ac:spMkLst>
            <pc:docMk/>
            <pc:sldMk cId="3264953014" sldId="531"/>
            <ac:spMk id="61" creationId="{9B29C3DA-216F-4FFE-8069-63A1E900229E}"/>
          </ac:spMkLst>
        </pc:spChg>
        <pc:spChg chg="add mod">
          <ac:chgData name="Ragnhild Halvorsrud" userId="917ea340-fd63-490f-a7db-68428d24cf32" providerId="ADAL" clId="{3F26B701-AADC-4668-AAA4-FB7BA2B947B1}" dt="2020-06-19T17:20:47.172" v="16723" actId="790"/>
          <ac:spMkLst>
            <pc:docMk/>
            <pc:sldMk cId="3264953014" sldId="531"/>
            <ac:spMk id="62" creationId="{56942E0F-AAC5-4B53-8B7D-3194CBB53D54}"/>
          </ac:spMkLst>
        </pc:spChg>
        <pc:spChg chg="add mod">
          <ac:chgData name="Ragnhild Halvorsrud" userId="917ea340-fd63-490f-a7db-68428d24cf32" providerId="ADAL" clId="{3F26B701-AADC-4668-AAA4-FB7BA2B947B1}" dt="2020-06-19T17:20:47.174" v="16724" actId="790"/>
          <ac:spMkLst>
            <pc:docMk/>
            <pc:sldMk cId="3264953014" sldId="531"/>
            <ac:spMk id="63" creationId="{C56FA4FB-7FC5-495E-BEAE-90FD13D6BE90}"/>
          </ac:spMkLst>
        </pc:spChg>
        <pc:spChg chg="add mod">
          <ac:chgData name="Ragnhild Halvorsrud" userId="917ea340-fd63-490f-a7db-68428d24cf32" providerId="ADAL" clId="{3F26B701-AADC-4668-AAA4-FB7BA2B947B1}" dt="2020-06-19T17:20:47.175" v="16725" actId="790"/>
          <ac:spMkLst>
            <pc:docMk/>
            <pc:sldMk cId="3264953014" sldId="531"/>
            <ac:spMk id="64" creationId="{A51C6B90-7249-4A63-A235-9A073EC8D570}"/>
          </ac:spMkLst>
        </pc:spChg>
        <pc:spChg chg="mod">
          <ac:chgData name="Ragnhild Halvorsrud" userId="917ea340-fd63-490f-a7db-68428d24cf32" providerId="ADAL" clId="{3F26B701-AADC-4668-AAA4-FB7BA2B947B1}" dt="2020-06-19T17:20:47.177" v="16726" actId="790"/>
          <ac:spMkLst>
            <pc:docMk/>
            <pc:sldMk cId="3264953014" sldId="531"/>
            <ac:spMk id="66" creationId="{C14F91D2-02C4-4210-A7BA-08F419AACF6D}"/>
          </ac:spMkLst>
        </pc:spChg>
        <pc:spChg chg="add del mod">
          <ac:chgData name="Ragnhild Halvorsrud" userId="917ea340-fd63-490f-a7db-68428d24cf32" providerId="ADAL" clId="{3F26B701-AADC-4668-AAA4-FB7BA2B947B1}" dt="2020-06-19T10:47:35.137" v="9242" actId="478"/>
          <ac:spMkLst>
            <pc:docMk/>
            <pc:sldMk cId="3264953014" sldId="531"/>
            <ac:spMk id="68" creationId="{FBEDD016-11C3-4BBA-AE58-3FB22D5565D2}"/>
          </ac:spMkLst>
        </pc:spChg>
        <pc:spChg chg="add mod">
          <ac:chgData name="Ragnhild Halvorsrud" userId="917ea340-fd63-490f-a7db-68428d24cf32" providerId="ADAL" clId="{3F26B701-AADC-4668-AAA4-FB7BA2B947B1}" dt="2020-06-19T17:20:47.179" v="16727" actId="790"/>
          <ac:spMkLst>
            <pc:docMk/>
            <pc:sldMk cId="3264953014" sldId="531"/>
            <ac:spMk id="69" creationId="{44FA8A63-31A7-4D88-8673-18401DD77BA7}"/>
          </ac:spMkLst>
        </pc:spChg>
        <pc:spChg chg="add mod">
          <ac:chgData name="Ragnhild Halvorsrud" userId="917ea340-fd63-490f-a7db-68428d24cf32" providerId="ADAL" clId="{3F26B701-AADC-4668-AAA4-FB7BA2B947B1}" dt="2020-06-19T17:20:47.180" v="16728" actId="790"/>
          <ac:spMkLst>
            <pc:docMk/>
            <pc:sldMk cId="3264953014" sldId="531"/>
            <ac:spMk id="70" creationId="{FC757767-5C24-40B4-A667-54049C0AAA57}"/>
          </ac:spMkLst>
        </pc:spChg>
        <pc:grpChg chg="add del mod">
          <ac:chgData name="Ragnhild Halvorsrud" userId="917ea340-fd63-490f-a7db-68428d24cf32" providerId="ADAL" clId="{3F26B701-AADC-4668-AAA4-FB7BA2B947B1}" dt="2020-06-19T10:47:31.116" v="9240"/>
          <ac:grpSpMkLst>
            <pc:docMk/>
            <pc:sldMk cId="3264953014" sldId="531"/>
            <ac:grpSpMk id="21" creationId="{1DA4F682-4B2B-49E4-8F3F-EDF1A117B84B}"/>
          </ac:grpSpMkLst>
        </pc:grpChg>
        <pc:grpChg chg="add del mod">
          <ac:chgData name="Ragnhild Halvorsrud" userId="917ea340-fd63-490f-a7db-68428d24cf32" providerId="ADAL" clId="{3F26B701-AADC-4668-AAA4-FB7BA2B947B1}" dt="2020-06-19T10:47:31.116" v="9240"/>
          <ac:grpSpMkLst>
            <pc:docMk/>
            <pc:sldMk cId="3264953014" sldId="531"/>
            <ac:grpSpMk id="32" creationId="{5AF12F54-0DDA-4478-8D0F-EF56431FC6ED}"/>
          </ac:grpSpMkLst>
        </pc:grpChg>
        <pc:grpChg chg="add mod">
          <ac:chgData name="Ragnhild Halvorsrud" userId="917ea340-fd63-490f-a7db-68428d24cf32" providerId="ADAL" clId="{3F26B701-AADC-4668-AAA4-FB7BA2B947B1}" dt="2020-06-19T10:47:31.147" v="9241"/>
          <ac:grpSpMkLst>
            <pc:docMk/>
            <pc:sldMk cId="3264953014" sldId="531"/>
            <ac:grpSpMk id="54" creationId="{706A75F0-4AD9-4A5E-95E5-32C378A50497}"/>
          </ac:grpSpMkLst>
        </pc:grpChg>
        <pc:grpChg chg="add mod">
          <ac:chgData name="Ragnhild Halvorsrud" userId="917ea340-fd63-490f-a7db-68428d24cf32" providerId="ADAL" clId="{3F26B701-AADC-4668-AAA4-FB7BA2B947B1}" dt="2020-06-19T10:47:31.147" v="9241"/>
          <ac:grpSpMkLst>
            <pc:docMk/>
            <pc:sldMk cId="3264953014" sldId="531"/>
            <ac:grpSpMk id="65" creationId="{A38FD9DB-C270-4DC3-80A8-9D294828459D}"/>
          </ac:grpSpMkLst>
        </pc:grpChg>
        <pc:picChg chg="mod">
          <ac:chgData name="Ragnhild Halvorsrud" userId="917ea340-fd63-490f-a7db-68428d24cf32" providerId="ADAL" clId="{3F26B701-AADC-4668-AAA4-FB7BA2B947B1}" dt="2020-06-19T10:47:26.702" v="9239"/>
          <ac:picMkLst>
            <pc:docMk/>
            <pc:sldMk cId="3264953014" sldId="531"/>
            <ac:picMk id="23" creationId="{74074684-27C2-4F16-8D15-F2AC100AEBEB}"/>
          </ac:picMkLst>
        </pc:picChg>
        <pc:picChg chg="mod">
          <ac:chgData name="Ragnhild Halvorsrud" userId="917ea340-fd63-490f-a7db-68428d24cf32" providerId="ADAL" clId="{3F26B701-AADC-4668-AAA4-FB7BA2B947B1}" dt="2020-06-19T10:47:26.702" v="9239"/>
          <ac:picMkLst>
            <pc:docMk/>
            <pc:sldMk cId="3264953014" sldId="531"/>
            <ac:picMk id="34" creationId="{5B0D504A-8A62-4DD7-BC7A-72E2AE27FFBA}"/>
          </ac:picMkLst>
        </pc:picChg>
        <pc:picChg chg="mod">
          <ac:chgData name="Ragnhild Halvorsrud" userId="917ea340-fd63-490f-a7db-68428d24cf32" providerId="ADAL" clId="{3F26B701-AADC-4668-AAA4-FB7BA2B947B1}" dt="2020-06-19T10:47:31.147" v="9241"/>
          <ac:picMkLst>
            <pc:docMk/>
            <pc:sldMk cId="3264953014" sldId="531"/>
            <ac:picMk id="56" creationId="{F076D99D-0710-44F0-942C-17F89F005F49}"/>
          </ac:picMkLst>
        </pc:picChg>
        <pc:picChg chg="mod">
          <ac:chgData name="Ragnhild Halvorsrud" userId="917ea340-fd63-490f-a7db-68428d24cf32" providerId="ADAL" clId="{3F26B701-AADC-4668-AAA4-FB7BA2B947B1}" dt="2020-06-19T10:47:31.147" v="9241"/>
          <ac:picMkLst>
            <pc:docMk/>
            <pc:sldMk cId="3264953014" sldId="531"/>
            <ac:picMk id="67" creationId="{B39A5F78-DB0F-4EB2-A383-372534A3B5B3}"/>
          </ac:picMkLst>
        </pc:picChg>
      </pc:sldChg>
      <pc:sldChg chg="addSp delSp modSp new mod modNotes">
        <pc:chgData name="Ragnhild Halvorsrud" userId="917ea340-fd63-490f-a7db-68428d24cf32" providerId="ADAL" clId="{3F26B701-AADC-4668-AAA4-FB7BA2B947B1}" dt="2020-06-19T17:20:47.230" v="16748" actId="790"/>
        <pc:sldMkLst>
          <pc:docMk/>
          <pc:sldMk cId="2470958518" sldId="532"/>
        </pc:sldMkLst>
        <pc:spChg chg="mod">
          <ac:chgData name="Ragnhild Halvorsrud" userId="917ea340-fd63-490f-a7db-68428d24cf32" providerId="ADAL" clId="{3F26B701-AADC-4668-AAA4-FB7BA2B947B1}" dt="2020-06-19T17:20:47.224" v="16745" actId="790"/>
          <ac:spMkLst>
            <pc:docMk/>
            <pc:sldMk cId="2470958518" sldId="532"/>
            <ac:spMk id="2" creationId="{0F17FD09-2B7D-4DD1-A2EA-F0C8291330F9}"/>
          </ac:spMkLst>
        </pc:spChg>
        <pc:spChg chg="del mod">
          <ac:chgData name="Ragnhild Halvorsrud" userId="917ea340-fd63-490f-a7db-68428d24cf32" providerId="ADAL" clId="{3F26B701-AADC-4668-AAA4-FB7BA2B947B1}" dt="2020-06-19T11:45:44.679" v="9435"/>
          <ac:spMkLst>
            <pc:docMk/>
            <pc:sldMk cId="2470958518" sldId="532"/>
            <ac:spMk id="3" creationId="{B06BB6BC-CDEE-4CD2-895C-01D64B90B73D}"/>
          </ac:spMkLst>
        </pc:spChg>
        <pc:spChg chg="add del mod">
          <ac:chgData name="Ragnhild Halvorsrud" userId="917ea340-fd63-490f-a7db-68428d24cf32" providerId="ADAL" clId="{3F26B701-AADC-4668-AAA4-FB7BA2B947B1}" dt="2020-06-19T11:45:44.679" v="9435"/>
          <ac:spMkLst>
            <pc:docMk/>
            <pc:sldMk cId="2470958518" sldId="532"/>
            <ac:spMk id="4" creationId="{2485B6E8-B02E-4865-927F-D672E3FE58C8}"/>
          </ac:spMkLst>
        </pc:spChg>
        <pc:spChg chg="add del mod">
          <ac:chgData name="Ragnhild Halvorsrud" userId="917ea340-fd63-490f-a7db-68428d24cf32" providerId="ADAL" clId="{3F26B701-AADC-4668-AAA4-FB7BA2B947B1}" dt="2020-06-19T17:20:47.226" v="16746" actId="790"/>
          <ac:spMkLst>
            <pc:docMk/>
            <pc:sldMk cId="2470958518" sldId="532"/>
            <ac:spMk id="5" creationId="{31066B05-F383-49EB-889F-102FCF3B73D1}"/>
          </ac:spMkLst>
        </pc:spChg>
        <pc:spChg chg="add del mod">
          <ac:chgData name="Ragnhild Halvorsrud" userId="917ea340-fd63-490f-a7db-68428d24cf32" providerId="ADAL" clId="{3F26B701-AADC-4668-AAA4-FB7BA2B947B1}" dt="2020-06-19T14:44:24.235" v="10885"/>
          <ac:spMkLst>
            <pc:docMk/>
            <pc:sldMk cId="2470958518" sldId="532"/>
            <ac:spMk id="6" creationId="{86CF322A-E8B5-443A-A548-A6C0137F29F2}"/>
          </ac:spMkLst>
        </pc:spChg>
        <pc:spChg chg="add del mod">
          <ac:chgData name="Ragnhild Halvorsrud" userId="917ea340-fd63-490f-a7db-68428d24cf32" providerId="ADAL" clId="{3F26B701-AADC-4668-AAA4-FB7BA2B947B1}" dt="2020-06-19T14:44:24.235" v="10885"/>
          <ac:spMkLst>
            <pc:docMk/>
            <pc:sldMk cId="2470958518" sldId="532"/>
            <ac:spMk id="7" creationId="{AFE6F383-02D3-4A17-9C7B-F324FD27A7F7}"/>
          </ac:spMkLst>
        </pc:spChg>
      </pc:sldChg>
      <pc:sldChg chg="modSp add del mod modNotes">
        <pc:chgData name="Ragnhild Halvorsrud" userId="917ea340-fd63-490f-a7db-68428d24cf32" providerId="ADAL" clId="{3F26B701-AADC-4668-AAA4-FB7BA2B947B1}" dt="2020-06-19T11:49:24.441" v="9468" actId="47"/>
        <pc:sldMkLst>
          <pc:docMk/>
          <pc:sldMk cId="36926239" sldId="533"/>
        </pc:sldMkLst>
        <pc:spChg chg="mod">
          <ac:chgData name="Ragnhild Halvorsrud" userId="917ea340-fd63-490f-a7db-68428d24cf32" providerId="ADAL" clId="{3F26B701-AADC-4668-AAA4-FB7BA2B947B1}" dt="2020-06-19T11:47:17.614" v="9455" actId="20577"/>
          <ac:spMkLst>
            <pc:docMk/>
            <pc:sldMk cId="36926239" sldId="533"/>
            <ac:spMk id="2" creationId="{00000000-0000-0000-0000-000000000000}"/>
          </ac:spMkLst>
        </pc:spChg>
        <pc:spChg chg="mod">
          <ac:chgData name="Ragnhild Halvorsrud" userId="917ea340-fd63-490f-a7db-68428d24cf32" providerId="ADAL" clId="{3F26B701-AADC-4668-AAA4-FB7BA2B947B1}" dt="2020-06-19T11:47:11.949" v="9443" actId="790"/>
          <ac:spMkLst>
            <pc:docMk/>
            <pc:sldMk cId="36926239" sldId="533"/>
            <ac:spMk id="4" creationId="{00000000-0000-0000-0000-000000000000}"/>
          </ac:spMkLst>
        </pc:spChg>
        <pc:spChg chg="mod">
          <ac:chgData name="Ragnhild Halvorsrud" userId="917ea340-fd63-490f-a7db-68428d24cf32" providerId="ADAL" clId="{3F26B701-AADC-4668-AAA4-FB7BA2B947B1}" dt="2020-06-19T11:47:11.946" v="9441" actId="790"/>
          <ac:spMkLst>
            <pc:docMk/>
            <pc:sldMk cId="36926239" sldId="533"/>
            <ac:spMk id="12" creationId="{00000000-0000-0000-0000-000000000000}"/>
          </ac:spMkLst>
        </pc:spChg>
        <pc:spChg chg="mod">
          <ac:chgData name="Ragnhild Halvorsrud" userId="917ea340-fd63-490f-a7db-68428d24cf32" providerId="ADAL" clId="{3F26B701-AADC-4668-AAA4-FB7BA2B947B1}" dt="2020-06-19T11:47:11.948" v="9442" actId="790"/>
          <ac:spMkLst>
            <pc:docMk/>
            <pc:sldMk cId="36926239" sldId="533"/>
            <ac:spMk id="14" creationId="{00000000-0000-0000-0000-000000000000}"/>
          </ac:spMkLst>
        </pc:spChg>
        <pc:spChg chg="mod">
          <ac:chgData name="Ragnhild Halvorsrud" userId="917ea340-fd63-490f-a7db-68428d24cf32" providerId="ADAL" clId="{3F26B701-AADC-4668-AAA4-FB7BA2B947B1}" dt="2020-06-19T11:47:11.953" v="9445" actId="790"/>
          <ac:spMkLst>
            <pc:docMk/>
            <pc:sldMk cId="36926239" sldId="533"/>
            <ac:spMk id="17" creationId="{00000000-0000-0000-0000-000000000000}"/>
          </ac:spMkLst>
        </pc:spChg>
        <pc:spChg chg="mod">
          <ac:chgData name="Ragnhild Halvorsrud" userId="917ea340-fd63-490f-a7db-68428d24cf32" providerId="ADAL" clId="{3F26B701-AADC-4668-AAA4-FB7BA2B947B1}" dt="2020-06-19T11:47:11.955" v="9446" actId="790"/>
          <ac:spMkLst>
            <pc:docMk/>
            <pc:sldMk cId="36926239" sldId="533"/>
            <ac:spMk id="18" creationId="{00000000-0000-0000-0000-000000000000}"/>
          </ac:spMkLst>
        </pc:spChg>
        <pc:spChg chg="mod">
          <ac:chgData name="Ragnhild Halvorsrud" userId="917ea340-fd63-490f-a7db-68428d24cf32" providerId="ADAL" clId="{3F26B701-AADC-4668-AAA4-FB7BA2B947B1}" dt="2020-06-19T11:47:11.957" v="9447" actId="790"/>
          <ac:spMkLst>
            <pc:docMk/>
            <pc:sldMk cId="36926239" sldId="533"/>
            <ac:spMk id="22" creationId="{00000000-0000-0000-0000-000000000000}"/>
          </ac:spMkLst>
        </pc:spChg>
        <pc:spChg chg="mod">
          <ac:chgData name="Ragnhild Halvorsrud" userId="917ea340-fd63-490f-a7db-68428d24cf32" providerId="ADAL" clId="{3F26B701-AADC-4668-AAA4-FB7BA2B947B1}" dt="2020-06-19T11:47:11.951" v="9444" actId="790"/>
          <ac:spMkLst>
            <pc:docMk/>
            <pc:sldMk cId="36926239" sldId="533"/>
            <ac:spMk id="40" creationId="{00000000-0000-0000-0000-000000000000}"/>
          </ac:spMkLst>
        </pc:spChg>
      </pc:sldChg>
      <pc:sldChg chg="modSp add del mod modNotes">
        <pc:chgData name="Ragnhild Halvorsrud" userId="917ea340-fd63-490f-a7db-68428d24cf32" providerId="ADAL" clId="{3F26B701-AADC-4668-AAA4-FB7BA2B947B1}" dt="2020-06-19T12:22:47.092" v="10469" actId="47"/>
        <pc:sldMkLst>
          <pc:docMk/>
          <pc:sldMk cId="565360341" sldId="810"/>
        </pc:sldMkLst>
        <pc:spChg chg="mod">
          <ac:chgData name="Ragnhild Halvorsrud" userId="917ea340-fd63-490f-a7db-68428d24cf32" providerId="ADAL" clId="{3F26B701-AADC-4668-AAA4-FB7BA2B947B1}" dt="2020-06-19T12:22:40.505" v="10353" actId="790"/>
          <ac:spMkLst>
            <pc:docMk/>
            <pc:sldMk cId="565360341" sldId="810"/>
            <ac:spMk id="2" creationId="{21108986-DE8A-4CFF-8FF9-2ADB6AB331FF}"/>
          </ac:spMkLst>
        </pc:spChg>
        <pc:spChg chg="mod">
          <ac:chgData name="Ragnhild Halvorsrud" userId="917ea340-fd63-490f-a7db-68428d24cf32" providerId="ADAL" clId="{3F26B701-AADC-4668-AAA4-FB7BA2B947B1}" dt="2020-06-19T12:22:40.508" v="10354" actId="790"/>
          <ac:spMkLst>
            <pc:docMk/>
            <pc:sldMk cId="565360341" sldId="810"/>
            <ac:spMk id="3" creationId="{415A6433-3FCD-4956-BD88-7D56F10752D6}"/>
          </ac:spMkLst>
        </pc:spChg>
        <pc:spChg chg="mod">
          <ac:chgData name="Ragnhild Halvorsrud" userId="917ea340-fd63-490f-a7db-68428d24cf32" providerId="ADAL" clId="{3F26B701-AADC-4668-AAA4-FB7BA2B947B1}" dt="2020-06-19T12:22:40.517" v="10355" actId="790"/>
          <ac:spMkLst>
            <pc:docMk/>
            <pc:sldMk cId="565360341" sldId="810"/>
            <ac:spMk id="144" creationId="{E456BE98-C859-4F0B-AD15-DF225014DB55}"/>
          </ac:spMkLst>
        </pc:spChg>
        <pc:spChg chg="mod">
          <ac:chgData name="Ragnhild Halvorsrud" userId="917ea340-fd63-490f-a7db-68428d24cf32" providerId="ADAL" clId="{3F26B701-AADC-4668-AAA4-FB7BA2B947B1}" dt="2020-06-19T12:22:40.518" v="10356" actId="790"/>
          <ac:spMkLst>
            <pc:docMk/>
            <pc:sldMk cId="565360341" sldId="810"/>
            <ac:spMk id="145" creationId="{4B3BCFC1-59C1-40DA-844C-F3085174D8A3}"/>
          </ac:spMkLst>
        </pc:spChg>
        <pc:spChg chg="mod">
          <ac:chgData name="Ragnhild Halvorsrud" userId="917ea340-fd63-490f-a7db-68428d24cf32" providerId="ADAL" clId="{3F26B701-AADC-4668-AAA4-FB7BA2B947B1}" dt="2020-06-19T12:22:40.519" v="10357" actId="790"/>
          <ac:spMkLst>
            <pc:docMk/>
            <pc:sldMk cId="565360341" sldId="810"/>
            <ac:spMk id="146" creationId="{42028E6C-9D32-4BA1-81A7-14D4C43FBE94}"/>
          </ac:spMkLst>
        </pc:spChg>
        <pc:spChg chg="mod">
          <ac:chgData name="Ragnhild Halvorsrud" userId="917ea340-fd63-490f-a7db-68428d24cf32" providerId="ADAL" clId="{3F26B701-AADC-4668-AAA4-FB7BA2B947B1}" dt="2020-06-19T12:22:40.522" v="10358" actId="790"/>
          <ac:spMkLst>
            <pc:docMk/>
            <pc:sldMk cId="565360341" sldId="810"/>
            <ac:spMk id="147" creationId="{EC53F678-F34D-4C51-BDB8-483CBC7C6B4A}"/>
          </ac:spMkLst>
        </pc:spChg>
        <pc:spChg chg="mod">
          <ac:chgData name="Ragnhild Halvorsrud" userId="917ea340-fd63-490f-a7db-68428d24cf32" providerId="ADAL" clId="{3F26B701-AADC-4668-AAA4-FB7BA2B947B1}" dt="2020-06-19T12:22:40.525" v="10359" actId="790"/>
          <ac:spMkLst>
            <pc:docMk/>
            <pc:sldMk cId="565360341" sldId="810"/>
            <ac:spMk id="148" creationId="{D385B5D9-8731-41DE-9AC5-36359EDEE479}"/>
          </ac:spMkLst>
        </pc:spChg>
        <pc:spChg chg="mod">
          <ac:chgData name="Ragnhild Halvorsrud" userId="917ea340-fd63-490f-a7db-68428d24cf32" providerId="ADAL" clId="{3F26B701-AADC-4668-AAA4-FB7BA2B947B1}" dt="2020-06-19T12:22:40.527" v="10360" actId="790"/>
          <ac:spMkLst>
            <pc:docMk/>
            <pc:sldMk cId="565360341" sldId="810"/>
            <ac:spMk id="149" creationId="{6DA0129A-C430-423F-A1F1-7CBE9611F69C}"/>
          </ac:spMkLst>
        </pc:spChg>
        <pc:spChg chg="mod">
          <ac:chgData name="Ragnhild Halvorsrud" userId="917ea340-fd63-490f-a7db-68428d24cf32" providerId="ADAL" clId="{3F26B701-AADC-4668-AAA4-FB7BA2B947B1}" dt="2020-06-19T12:22:40.529" v="10361" actId="790"/>
          <ac:spMkLst>
            <pc:docMk/>
            <pc:sldMk cId="565360341" sldId="810"/>
            <ac:spMk id="150" creationId="{D13ECD67-2B6B-4D97-9F1B-85968F1D6F59}"/>
          </ac:spMkLst>
        </pc:spChg>
        <pc:spChg chg="mod">
          <ac:chgData name="Ragnhild Halvorsrud" userId="917ea340-fd63-490f-a7db-68428d24cf32" providerId="ADAL" clId="{3F26B701-AADC-4668-AAA4-FB7BA2B947B1}" dt="2020-06-19T12:22:40.530" v="10362" actId="790"/>
          <ac:spMkLst>
            <pc:docMk/>
            <pc:sldMk cId="565360341" sldId="810"/>
            <ac:spMk id="151" creationId="{E603C64E-341A-40AF-BE3E-EF65F6546896}"/>
          </ac:spMkLst>
        </pc:spChg>
        <pc:spChg chg="mod">
          <ac:chgData name="Ragnhild Halvorsrud" userId="917ea340-fd63-490f-a7db-68428d24cf32" providerId="ADAL" clId="{3F26B701-AADC-4668-AAA4-FB7BA2B947B1}" dt="2020-06-19T12:22:40.532" v="10363" actId="790"/>
          <ac:spMkLst>
            <pc:docMk/>
            <pc:sldMk cId="565360341" sldId="810"/>
            <ac:spMk id="157" creationId="{1D41EBA2-B9F1-455B-9E1A-6562992AB970}"/>
          </ac:spMkLst>
        </pc:spChg>
        <pc:spChg chg="mod">
          <ac:chgData name="Ragnhild Halvorsrud" userId="917ea340-fd63-490f-a7db-68428d24cf32" providerId="ADAL" clId="{3F26B701-AADC-4668-AAA4-FB7BA2B947B1}" dt="2020-06-19T12:22:40.534" v="10364" actId="790"/>
          <ac:spMkLst>
            <pc:docMk/>
            <pc:sldMk cId="565360341" sldId="810"/>
            <ac:spMk id="158" creationId="{F2CDBCCA-0F49-4C47-8FC9-4725EF0ED243}"/>
          </ac:spMkLst>
        </pc:spChg>
      </pc:sldChg>
      <pc:sldChg chg="addSp delSp modSp add mod modAnim modNotes">
        <pc:chgData name="Ragnhild Halvorsrud" userId="917ea340-fd63-490f-a7db-68428d24cf32" providerId="ADAL" clId="{3F26B701-AADC-4668-AAA4-FB7BA2B947B1}" dt="2020-06-19T17:20:47.540" v="16917" actId="790"/>
        <pc:sldMkLst>
          <pc:docMk/>
          <pc:sldMk cId="1892352166" sldId="811"/>
        </pc:sldMkLst>
        <pc:spChg chg="mod">
          <ac:chgData name="Ragnhild Halvorsrud" userId="917ea340-fd63-490f-a7db-68428d24cf32" providerId="ADAL" clId="{3F26B701-AADC-4668-AAA4-FB7BA2B947B1}" dt="2020-06-19T17:20:47.451" v="16867" actId="790"/>
          <ac:spMkLst>
            <pc:docMk/>
            <pc:sldMk cId="1892352166" sldId="811"/>
            <ac:spMk id="2" creationId="{58B898AA-897D-4C24-AD8F-DB526C7D7A57}"/>
          </ac:spMkLst>
        </pc:spChg>
        <pc:spChg chg="mod">
          <ac:chgData name="Ragnhild Halvorsrud" userId="917ea340-fd63-490f-a7db-68428d24cf32" providerId="ADAL" clId="{3F26B701-AADC-4668-AAA4-FB7BA2B947B1}" dt="2020-06-19T17:20:47.452" v="16868" actId="790"/>
          <ac:spMkLst>
            <pc:docMk/>
            <pc:sldMk cId="1892352166" sldId="811"/>
            <ac:spMk id="3" creationId="{1E0A6ECA-B22B-46B5-B083-9BAF75FBE406}"/>
          </ac:spMkLst>
        </pc:spChg>
        <pc:spChg chg="mod">
          <ac:chgData name="Ragnhild Halvorsrud" userId="917ea340-fd63-490f-a7db-68428d24cf32" providerId="ADAL" clId="{3F26B701-AADC-4668-AAA4-FB7BA2B947B1}" dt="2020-06-19T17:20:47.454" v="16869" actId="790"/>
          <ac:spMkLst>
            <pc:docMk/>
            <pc:sldMk cId="1892352166" sldId="811"/>
            <ac:spMk id="4" creationId="{3B939870-DEC1-4F64-9B4F-A4D741166FA7}"/>
          </ac:spMkLst>
        </pc:spChg>
        <pc:spChg chg="mod">
          <ac:chgData name="Ragnhild Halvorsrud" userId="917ea340-fd63-490f-a7db-68428d24cf32" providerId="ADAL" clId="{3F26B701-AADC-4668-AAA4-FB7BA2B947B1}" dt="2020-06-19T17:20:47.456" v="16870" actId="790"/>
          <ac:spMkLst>
            <pc:docMk/>
            <pc:sldMk cId="1892352166" sldId="811"/>
            <ac:spMk id="5" creationId="{B8126E96-D583-4C49-A520-7986C4960C07}"/>
          </ac:spMkLst>
        </pc:spChg>
        <pc:spChg chg="mod">
          <ac:chgData name="Ragnhild Halvorsrud" userId="917ea340-fd63-490f-a7db-68428d24cf32" providerId="ADAL" clId="{3F26B701-AADC-4668-AAA4-FB7BA2B947B1}" dt="2020-06-19T17:20:47.458" v="16871" actId="790"/>
          <ac:spMkLst>
            <pc:docMk/>
            <pc:sldMk cId="1892352166" sldId="811"/>
            <ac:spMk id="6" creationId="{93E5B79B-3097-45F1-822F-D11808FF759F}"/>
          </ac:spMkLst>
        </pc:spChg>
        <pc:spChg chg="mod">
          <ac:chgData name="Ragnhild Halvorsrud" userId="917ea340-fd63-490f-a7db-68428d24cf32" providerId="ADAL" clId="{3F26B701-AADC-4668-AAA4-FB7BA2B947B1}" dt="2020-06-19T17:20:47.459" v="16872" actId="790"/>
          <ac:spMkLst>
            <pc:docMk/>
            <pc:sldMk cId="1892352166" sldId="811"/>
            <ac:spMk id="7" creationId="{2DA20714-72A6-4468-97AF-4DD478746894}"/>
          </ac:spMkLst>
        </pc:spChg>
        <pc:spChg chg="mod">
          <ac:chgData name="Ragnhild Halvorsrud" userId="917ea340-fd63-490f-a7db-68428d24cf32" providerId="ADAL" clId="{3F26B701-AADC-4668-AAA4-FB7BA2B947B1}" dt="2020-06-19T17:20:47.461" v="16873" actId="790"/>
          <ac:spMkLst>
            <pc:docMk/>
            <pc:sldMk cId="1892352166" sldId="811"/>
            <ac:spMk id="8" creationId="{2FFF76D5-5969-478D-9F54-42F2AF849D20}"/>
          </ac:spMkLst>
        </pc:spChg>
        <pc:spChg chg="mod">
          <ac:chgData name="Ragnhild Halvorsrud" userId="917ea340-fd63-490f-a7db-68428d24cf32" providerId="ADAL" clId="{3F26B701-AADC-4668-AAA4-FB7BA2B947B1}" dt="2020-06-19T17:20:47.462" v="16874" actId="790"/>
          <ac:spMkLst>
            <pc:docMk/>
            <pc:sldMk cId="1892352166" sldId="811"/>
            <ac:spMk id="9" creationId="{EEFB04E6-C2C2-4C7C-B345-174A1244BFC5}"/>
          </ac:spMkLst>
        </pc:spChg>
        <pc:spChg chg="mod">
          <ac:chgData name="Ragnhild Halvorsrud" userId="917ea340-fd63-490f-a7db-68428d24cf32" providerId="ADAL" clId="{3F26B701-AADC-4668-AAA4-FB7BA2B947B1}" dt="2020-06-19T17:20:47.464" v="16875" actId="790"/>
          <ac:spMkLst>
            <pc:docMk/>
            <pc:sldMk cId="1892352166" sldId="811"/>
            <ac:spMk id="10" creationId="{337949F9-BE7C-4EE2-B28E-7C418D19C172}"/>
          </ac:spMkLst>
        </pc:spChg>
        <pc:spChg chg="mod">
          <ac:chgData name="Ragnhild Halvorsrud" userId="917ea340-fd63-490f-a7db-68428d24cf32" providerId="ADAL" clId="{3F26B701-AADC-4668-AAA4-FB7BA2B947B1}" dt="2020-06-19T17:20:47.466" v="16876" actId="790"/>
          <ac:spMkLst>
            <pc:docMk/>
            <pc:sldMk cId="1892352166" sldId="811"/>
            <ac:spMk id="11" creationId="{9299D061-65B8-40F8-95E0-20E30B219D0F}"/>
          </ac:spMkLst>
        </pc:spChg>
        <pc:spChg chg="mod">
          <ac:chgData name="Ragnhild Halvorsrud" userId="917ea340-fd63-490f-a7db-68428d24cf32" providerId="ADAL" clId="{3F26B701-AADC-4668-AAA4-FB7BA2B947B1}" dt="2020-06-19T17:20:47.467" v="16877" actId="790"/>
          <ac:spMkLst>
            <pc:docMk/>
            <pc:sldMk cId="1892352166" sldId="811"/>
            <ac:spMk id="12" creationId="{8B8EEE89-91A9-4185-9EEA-A889D71C5DC1}"/>
          </ac:spMkLst>
        </pc:spChg>
        <pc:spChg chg="mod">
          <ac:chgData name="Ragnhild Halvorsrud" userId="917ea340-fd63-490f-a7db-68428d24cf32" providerId="ADAL" clId="{3F26B701-AADC-4668-AAA4-FB7BA2B947B1}" dt="2020-06-19T17:20:47.469" v="16878" actId="790"/>
          <ac:spMkLst>
            <pc:docMk/>
            <pc:sldMk cId="1892352166" sldId="811"/>
            <ac:spMk id="13" creationId="{CB70E779-B0F4-4D85-8F2E-3EF4E9A085B9}"/>
          </ac:spMkLst>
        </pc:spChg>
        <pc:spChg chg="mod">
          <ac:chgData name="Ragnhild Halvorsrud" userId="917ea340-fd63-490f-a7db-68428d24cf32" providerId="ADAL" clId="{3F26B701-AADC-4668-AAA4-FB7BA2B947B1}" dt="2020-06-19T17:20:47.471" v="16879" actId="790"/>
          <ac:spMkLst>
            <pc:docMk/>
            <pc:sldMk cId="1892352166" sldId="811"/>
            <ac:spMk id="19" creationId="{03778D43-844C-4F2C-90F0-7D988DDD5CB8}"/>
          </ac:spMkLst>
        </pc:spChg>
        <pc:spChg chg="mod">
          <ac:chgData name="Ragnhild Halvorsrud" userId="917ea340-fd63-490f-a7db-68428d24cf32" providerId="ADAL" clId="{3F26B701-AADC-4668-AAA4-FB7BA2B947B1}" dt="2020-06-19T17:20:47.473" v="16880" actId="790"/>
          <ac:spMkLst>
            <pc:docMk/>
            <pc:sldMk cId="1892352166" sldId="811"/>
            <ac:spMk id="20" creationId="{D0505C5B-91FB-4145-A198-41506C3999C2}"/>
          </ac:spMkLst>
        </pc:spChg>
        <pc:spChg chg="mod">
          <ac:chgData name="Ragnhild Halvorsrud" userId="917ea340-fd63-490f-a7db-68428d24cf32" providerId="ADAL" clId="{3F26B701-AADC-4668-AAA4-FB7BA2B947B1}" dt="2020-06-19T17:20:47.474" v="16881" actId="790"/>
          <ac:spMkLst>
            <pc:docMk/>
            <pc:sldMk cId="1892352166" sldId="811"/>
            <ac:spMk id="26" creationId="{36D059BE-C6FA-40EF-A5E1-DD0E5C626395}"/>
          </ac:spMkLst>
        </pc:spChg>
        <pc:spChg chg="mod">
          <ac:chgData name="Ragnhild Halvorsrud" userId="917ea340-fd63-490f-a7db-68428d24cf32" providerId="ADAL" clId="{3F26B701-AADC-4668-AAA4-FB7BA2B947B1}" dt="2020-06-19T17:20:47.476" v="16882" actId="790"/>
          <ac:spMkLst>
            <pc:docMk/>
            <pc:sldMk cId="1892352166" sldId="811"/>
            <ac:spMk id="27" creationId="{90664AC4-B9F4-4AF4-82CF-832AE85C87EA}"/>
          </ac:spMkLst>
        </pc:spChg>
        <pc:spChg chg="mod">
          <ac:chgData name="Ragnhild Halvorsrud" userId="917ea340-fd63-490f-a7db-68428d24cf32" providerId="ADAL" clId="{3F26B701-AADC-4668-AAA4-FB7BA2B947B1}" dt="2020-06-19T17:20:47.478" v="16883" actId="790"/>
          <ac:spMkLst>
            <pc:docMk/>
            <pc:sldMk cId="1892352166" sldId="811"/>
            <ac:spMk id="28" creationId="{11D1CD41-CFD0-421A-9C3A-159CADFC6D89}"/>
          </ac:spMkLst>
        </pc:spChg>
        <pc:spChg chg="mod">
          <ac:chgData name="Ragnhild Halvorsrud" userId="917ea340-fd63-490f-a7db-68428d24cf32" providerId="ADAL" clId="{3F26B701-AADC-4668-AAA4-FB7BA2B947B1}" dt="2020-06-19T17:20:47.479" v="16884" actId="790"/>
          <ac:spMkLst>
            <pc:docMk/>
            <pc:sldMk cId="1892352166" sldId="811"/>
            <ac:spMk id="32" creationId="{AA72D5EE-DCDD-4F0B-B96A-443BD932573A}"/>
          </ac:spMkLst>
        </pc:spChg>
        <pc:spChg chg="mod">
          <ac:chgData name="Ragnhild Halvorsrud" userId="917ea340-fd63-490f-a7db-68428d24cf32" providerId="ADAL" clId="{3F26B701-AADC-4668-AAA4-FB7BA2B947B1}" dt="2020-06-19T17:20:47.481" v="16885" actId="790"/>
          <ac:spMkLst>
            <pc:docMk/>
            <pc:sldMk cId="1892352166" sldId="811"/>
            <ac:spMk id="33" creationId="{6A5B6DE9-4270-469C-B399-9069FD84D25D}"/>
          </ac:spMkLst>
        </pc:spChg>
        <pc:spChg chg="mod">
          <ac:chgData name="Ragnhild Halvorsrud" userId="917ea340-fd63-490f-a7db-68428d24cf32" providerId="ADAL" clId="{3F26B701-AADC-4668-AAA4-FB7BA2B947B1}" dt="2020-06-19T17:20:47.482" v="16886" actId="790"/>
          <ac:spMkLst>
            <pc:docMk/>
            <pc:sldMk cId="1892352166" sldId="811"/>
            <ac:spMk id="34" creationId="{55074A4D-B5E3-474C-B4C6-83A19747C5C4}"/>
          </ac:spMkLst>
        </pc:spChg>
        <pc:spChg chg="mod">
          <ac:chgData name="Ragnhild Halvorsrud" userId="917ea340-fd63-490f-a7db-68428d24cf32" providerId="ADAL" clId="{3F26B701-AADC-4668-AAA4-FB7BA2B947B1}" dt="2020-06-19T17:20:47.484" v="16887" actId="790"/>
          <ac:spMkLst>
            <pc:docMk/>
            <pc:sldMk cId="1892352166" sldId="811"/>
            <ac:spMk id="35" creationId="{4721178C-0DB8-4035-BA1B-F0BF2F2AB653}"/>
          </ac:spMkLst>
        </pc:spChg>
        <pc:spChg chg="mod">
          <ac:chgData name="Ragnhild Halvorsrud" userId="917ea340-fd63-490f-a7db-68428d24cf32" providerId="ADAL" clId="{3F26B701-AADC-4668-AAA4-FB7BA2B947B1}" dt="2020-06-19T17:20:47.485" v="16888" actId="790"/>
          <ac:spMkLst>
            <pc:docMk/>
            <pc:sldMk cId="1892352166" sldId="811"/>
            <ac:spMk id="36" creationId="{CE772CE2-561B-40F7-ADB9-C5858E3BA4E5}"/>
          </ac:spMkLst>
        </pc:spChg>
        <pc:spChg chg="mod">
          <ac:chgData name="Ragnhild Halvorsrud" userId="917ea340-fd63-490f-a7db-68428d24cf32" providerId="ADAL" clId="{3F26B701-AADC-4668-AAA4-FB7BA2B947B1}" dt="2020-06-19T17:20:47.487" v="16889" actId="790"/>
          <ac:spMkLst>
            <pc:docMk/>
            <pc:sldMk cId="1892352166" sldId="811"/>
            <ac:spMk id="37" creationId="{78EDEBC2-A5E7-493C-AF92-D92531EE73E3}"/>
          </ac:spMkLst>
        </pc:spChg>
        <pc:spChg chg="mod">
          <ac:chgData name="Ragnhild Halvorsrud" userId="917ea340-fd63-490f-a7db-68428d24cf32" providerId="ADAL" clId="{3F26B701-AADC-4668-AAA4-FB7BA2B947B1}" dt="2020-06-19T17:20:47.489" v="16890" actId="790"/>
          <ac:spMkLst>
            <pc:docMk/>
            <pc:sldMk cId="1892352166" sldId="811"/>
            <ac:spMk id="38" creationId="{7C9709C5-CDB1-42A5-BDF7-0722051BEF6F}"/>
          </ac:spMkLst>
        </pc:spChg>
        <pc:spChg chg="mod">
          <ac:chgData name="Ragnhild Halvorsrud" userId="917ea340-fd63-490f-a7db-68428d24cf32" providerId="ADAL" clId="{3F26B701-AADC-4668-AAA4-FB7BA2B947B1}" dt="2020-06-19T17:20:47.490" v="16891" actId="790"/>
          <ac:spMkLst>
            <pc:docMk/>
            <pc:sldMk cId="1892352166" sldId="811"/>
            <ac:spMk id="53" creationId="{E8C803E8-B928-4ACC-A8D2-84557B6D0BEB}"/>
          </ac:spMkLst>
        </pc:spChg>
        <pc:spChg chg="mod">
          <ac:chgData name="Ragnhild Halvorsrud" userId="917ea340-fd63-490f-a7db-68428d24cf32" providerId="ADAL" clId="{3F26B701-AADC-4668-AAA4-FB7BA2B947B1}" dt="2020-06-19T17:20:47.492" v="16892" actId="790"/>
          <ac:spMkLst>
            <pc:docMk/>
            <pc:sldMk cId="1892352166" sldId="811"/>
            <ac:spMk id="54" creationId="{451E4E6D-48ED-40AB-8CA8-FCD4B2381219}"/>
          </ac:spMkLst>
        </pc:spChg>
        <pc:spChg chg="mod">
          <ac:chgData name="Ragnhild Halvorsrud" userId="917ea340-fd63-490f-a7db-68428d24cf32" providerId="ADAL" clId="{3F26B701-AADC-4668-AAA4-FB7BA2B947B1}" dt="2020-06-19T17:20:47.494" v="16893" actId="790"/>
          <ac:spMkLst>
            <pc:docMk/>
            <pc:sldMk cId="1892352166" sldId="811"/>
            <ac:spMk id="55" creationId="{32347451-1EDB-4671-8975-51AC113BEDC8}"/>
          </ac:spMkLst>
        </pc:spChg>
        <pc:spChg chg="mod">
          <ac:chgData name="Ragnhild Halvorsrud" userId="917ea340-fd63-490f-a7db-68428d24cf32" providerId="ADAL" clId="{3F26B701-AADC-4668-AAA4-FB7BA2B947B1}" dt="2020-06-19T17:20:47.496" v="16894" actId="790"/>
          <ac:spMkLst>
            <pc:docMk/>
            <pc:sldMk cId="1892352166" sldId="811"/>
            <ac:spMk id="56" creationId="{D6E13B00-7EFE-4B9A-AB76-4F9C625FCF17}"/>
          </ac:spMkLst>
        </pc:spChg>
        <pc:spChg chg="mod">
          <ac:chgData name="Ragnhild Halvorsrud" userId="917ea340-fd63-490f-a7db-68428d24cf32" providerId="ADAL" clId="{3F26B701-AADC-4668-AAA4-FB7BA2B947B1}" dt="2020-06-19T17:20:47.497" v="16895" actId="790"/>
          <ac:spMkLst>
            <pc:docMk/>
            <pc:sldMk cId="1892352166" sldId="811"/>
            <ac:spMk id="57" creationId="{D8504AAD-475B-441E-A3CF-00C782A3FB72}"/>
          </ac:spMkLst>
        </pc:spChg>
        <pc:spChg chg="mod">
          <ac:chgData name="Ragnhild Halvorsrud" userId="917ea340-fd63-490f-a7db-68428d24cf32" providerId="ADAL" clId="{3F26B701-AADC-4668-AAA4-FB7BA2B947B1}" dt="2020-06-19T17:20:47.499" v="16896" actId="790"/>
          <ac:spMkLst>
            <pc:docMk/>
            <pc:sldMk cId="1892352166" sldId="811"/>
            <ac:spMk id="58" creationId="{DAC32631-356C-4B6B-9DD1-5C55F100D66D}"/>
          </ac:spMkLst>
        </pc:spChg>
        <pc:spChg chg="mod">
          <ac:chgData name="Ragnhild Halvorsrud" userId="917ea340-fd63-490f-a7db-68428d24cf32" providerId="ADAL" clId="{3F26B701-AADC-4668-AAA4-FB7BA2B947B1}" dt="2020-06-19T17:20:47.501" v="16897" actId="790"/>
          <ac:spMkLst>
            <pc:docMk/>
            <pc:sldMk cId="1892352166" sldId="811"/>
            <ac:spMk id="59" creationId="{85EAD7BB-3F7C-45FE-8FC0-2F36BFF59B85}"/>
          </ac:spMkLst>
        </pc:spChg>
        <pc:spChg chg="mod">
          <ac:chgData name="Ragnhild Halvorsrud" userId="917ea340-fd63-490f-a7db-68428d24cf32" providerId="ADAL" clId="{3F26B701-AADC-4668-AAA4-FB7BA2B947B1}" dt="2020-06-19T17:20:47.503" v="16898" actId="790"/>
          <ac:spMkLst>
            <pc:docMk/>
            <pc:sldMk cId="1892352166" sldId="811"/>
            <ac:spMk id="60" creationId="{F47004C1-D7C0-4A2A-AE8E-79682D4774A5}"/>
          </ac:spMkLst>
        </pc:spChg>
        <pc:spChg chg="mod">
          <ac:chgData name="Ragnhild Halvorsrud" userId="917ea340-fd63-490f-a7db-68428d24cf32" providerId="ADAL" clId="{3F26B701-AADC-4668-AAA4-FB7BA2B947B1}" dt="2020-06-19T17:20:47.504" v="16899" actId="790"/>
          <ac:spMkLst>
            <pc:docMk/>
            <pc:sldMk cId="1892352166" sldId="811"/>
            <ac:spMk id="61" creationId="{877823BC-25E9-4F46-92A1-00B29FF7BBB0}"/>
          </ac:spMkLst>
        </pc:spChg>
        <pc:spChg chg="mod">
          <ac:chgData name="Ragnhild Halvorsrud" userId="917ea340-fd63-490f-a7db-68428d24cf32" providerId="ADAL" clId="{3F26B701-AADC-4668-AAA4-FB7BA2B947B1}" dt="2020-06-19T17:20:47.506" v="16900" actId="790"/>
          <ac:spMkLst>
            <pc:docMk/>
            <pc:sldMk cId="1892352166" sldId="811"/>
            <ac:spMk id="62" creationId="{ED192F7D-2C2C-41B5-8EF9-4471A5895321}"/>
          </ac:spMkLst>
        </pc:spChg>
        <pc:spChg chg="mod">
          <ac:chgData name="Ragnhild Halvorsrud" userId="917ea340-fd63-490f-a7db-68428d24cf32" providerId="ADAL" clId="{3F26B701-AADC-4668-AAA4-FB7BA2B947B1}" dt="2020-06-19T17:20:47.509" v="16901" actId="790"/>
          <ac:spMkLst>
            <pc:docMk/>
            <pc:sldMk cId="1892352166" sldId="811"/>
            <ac:spMk id="68" creationId="{AEEFB3A8-5D83-4D0C-8A67-46598E9E901E}"/>
          </ac:spMkLst>
        </pc:spChg>
        <pc:spChg chg="mod">
          <ac:chgData name="Ragnhild Halvorsrud" userId="917ea340-fd63-490f-a7db-68428d24cf32" providerId="ADAL" clId="{3F26B701-AADC-4668-AAA4-FB7BA2B947B1}" dt="2020-06-19T17:20:47.511" v="16902" actId="790"/>
          <ac:spMkLst>
            <pc:docMk/>
            <pc:sldMk cId="1892352166" sldId="811"/>
            <ac:spMk id="69" creationId="{8411AAAC-C7E0-4F36-A0B2-45AF41D865D5}"/>
          </ac:spMkLst>
        </pc:spChg>
        <pc:spChg chg="mod">
          <ac:chgData name="Ragnhild Halvorsrud" userId="917ea340-fd63-490f-a7db-68428d24cf32" providerId="ADAL" clId="{3F26B701-AADC-4668-AAA4-FB7BA2B947B1}" dt="2020-06-19T17:20:47.513" v="16903" actId="790"/>
          <ac:spMkLst>
            <pc:docMk/>
            <pc:sldMk cId="1892352166" sldId="811"/>
            <ac:spMk id="72" creationId="{21404D7F-CBFD-4F19-9F66-80FCA1B625B2}"/>
          </ac:spMkLst>
        </pc:spChg>
        <pc:spChg chg="mod">
          <ac:chgData name="Ragnhild Halvorsrud" userId="917ea340-fd63-490f-a7db-68428d24cf32" providerId="ADAL" clId="{3F26B701-AADC-4668-AAA4-FB7BA2B947B1}" dt="2020-06-19T17:20:47.515" v="16904" actId="790"/>
          <ac:spMkLst>
            <pc:docMk/>
            <pc:sldMk cId="1892352166" sldId="811"/>
            <ac:spMk id="73" creationId="{C78DF8EE-9A88-4705-96AD-4EABBEEF11EF}"/>
          </ac:spMkLst>
        </pc:spChg>
        <pc:spChg chg="mod">
          <ac:chgData name="Ragnhild Halvorsrud" userId="917ea340-fd63-490f-a7db-68428d24cf32" providerId="ADAL" clId="{3F26B701-AADC-4668-AAA4-FB7BA2B947B1}" dt="2020-06-19T17:20:47.517" v="16905" actId="790"/>
          <ac:spMkLst>
            <pc:docMk/>
            <pc:sldMk cId="1892352166" sldId="811"/>
            <ac:spMk id="74" creationId="{1C8802A4-8E80-4838-B679-BEDD56A8FD5C}"/>
          </ac:spMkLst>
        </pc:spChg>
        <pc:spChg chg="mod">
          <ac:chgData name="Ragnhild Halvorsrud" userId="917ea340-fd63-490f-a7db-68428d24cf32" providerId="ADAL" clId="{3F26B701-AADC-4668-AAA4-FB7BA2B947B1}" dt="2020-06-19T17:20:47.519" v="16906" actId="790"/>
          <ac:spMkLst>
            <pc:docMk/>
            <pc:sldMk cId="1892352166" sldId="811"/>
            <ac:spMk id="75" creationId="{D346541F-5345-412E-9D5F-636384F3B3F0}"/>
          </ac:spMkLst>
        </pc:spChg>
        <pc:spChg chg="mod">
          <ac:chgData name="Ragnhild Halvorsrud" userId="917ea340-fd63-490f-a7db-68428d24cf32" providerId="ADAL" clId="{3F26B701-AADC-4668-AAA4-FB7BA2B947B1}" dt="2020-06-19T17:20:47.521" v="16907" actId="790"/>
          <ac:spMkLst>
            <pc:docMk/>
            <pc:sldMk cId="1892352166" sldId="811"/>
            <ac:spMk id="76" creationId="{4205A5F8-0ED7-4785-8B79-A6CB273B58DD}"/>
          </ac:spMkLst>
        </pc:spChg>
        <pc:spChg chg="mod">
          <ac:chgData name="Ragnhild Halvorsrud" userId="917ea340-fd63-490f-a7db-68428d24cf32" providerId="ADAL" clId="{3F26B701-AADC-4668-AAA4-FB7BA2B947B1}" dt="2020-06-19T17:20:47.523" v="16908" actId="790"/>
          <ac:spMkLst>
            <pc:docMk/>
            <pc:sldMk cId="1892352166" sldId="811"/>
            <ac:spMk id="77" creationId="{CE06F8A7-6B9E-498F-B853-27D75482AF1A}"/>
          </ac:spMkLst>
        </pc:spChg>
        <pc:spChg chg="mod">
          <ac:chgData name="Ragnhild Halvorsrud" userId="917ea340-fd63-490f-a7db-68428d24cf32" providerId="ADAL" clId="{3F26B701-AADC-4668-AAA4-FB7BA2B947B1}" dt="2020-06-19T17:20:47.524" v="16909" actId="790"/>
          <ac:spMkLst>
            <pc:docMk/>
            <pc:sldMk cId="1892352166" sldId="811"/>
            <ac:spMk id="78" creationId="{5266CEB4-B0FA-4873-9B40-297625514499}"/>
          </ac:spMkLst>
        </pc:spChg>
        <pc:spChg chg="mod">
          <ac:chgData name="Ragnhild Halvorsrud" userId="917ea340-fd63-490f-a7db-68428d24cf32" providerId="ADAL" clId="{3F26B701-AADC-4668-AAA4-FB7BA2B947B1}" dt="2020-06-19T17:20:47.526" v="16910" actId="790"/>
          <ac:spMkLst>
            <pc:docMk/>
            <pc:sldMk cId="1892352166" sldId="811"/>
            <ac:spMk id="79" creationId="{957D1697-3399-4231-916A-1ABF3E44796E}"/>
          </ac:spMkLst>
        </pc:spChg>
        <pc:spChg chg="mod">
          <ac:chgData name="Ragnhild Halvorsrud" userId="917ea340-fd63-490f-a7db-68428d24cf32" providerId="ADAL" clId="{3F26B701-AADC-4668-AAA4-FB7BA2B947B1}" dt="2020-06-19T17:20:47.527" v="16911" actId="790"/>
          <ac:spMkLst>
            <pc:docMk/>
            <pc:sldMk cId="1892352166" sldId="811"/>
            <ac:spMk id="80" creationId="{2946F35A-CA48-49F1-99CD-BFE2278BC5D0}"/>
          </ac:spMkLst>
        </pc:spChg>
        <pc:spChg chg="mod">
          <ac:chgData name="Ragnhild Halvorsrud" userId="917ea340-fd63-490f-a7db-68428d24cf32" providerId="ADAL" clId="{3F26B701-AADC-4668-AAA4-FB7BA2B947B1}" dt="2020-06-19T17:20:47.529" v="16912" actId="790"/>
          <ac:spMkLst>
            <pc:docMk/>
            <pc:sldMk cId="1892352166" sldId="811"/>
            <ac:spMk id="81" creationId="{07C81558-DF55-41F7-8E8E-91A273A2891C}"/>
          </ac:spMkLst>
        </pc:spChg>
        <pc:spChg chg="mod">
          <ac:chgData name="Ragnhild Halvorsrud" userId="917ea340-fd63-490f-a7db-68428d24cf32" providerId="ADAL" clId="{3F26B701-AADC-4668-AAA4-FB7BA2B947B1}" dt="2020-06-19T17:20:47.531" v="16913" actId="790"/>
          <ac:spMkLst>
            <pc:docMk/>
            <pc:sldMk cId="1892352166" sldId="811"/>
            <ac:spMk id="82" creationId="{47948DE6-98A7-45CD-BAE1-E5D1697EEFA1}"/>
          </ac:spMkLst>
        </pc:spChg>
        <pc:spChg chg="mod">
          <ac:chgData name="Ragnhild Halvorsrud" userId="917ea340-fd63-490f-a7db-68428d24cf32" providerId="ADAL" clId="{3F26B701-AADC-4668-AAA4-FB7BA2B947B1}" dt="2020-06-19T17:20:47.533" v="16914" actId="790"/>
          <ac:spMkLst>
            <pc:docMk/>
            <pc:sldMk cId="1892352166" sldId="811"/>
            <ac:spMk id="83" creationId="{7E3D7A7F-B607-473D-86E1-1D0859DA9810}"/>
          </ac:spMkLst>
        </pc:spChg>
        <pc:spChg chg="add del mod">
          <ac:chgData name="Ragnhild Halvorsrud" userId="917ea340-fd63-490f-a7db-68428d24cf32" providerId="ADAL" clId="{3F26B701-AADC-4668-AAA4-FB7BA2B947B1}" dt="2020-06-19T12:23:03.912" v="10470"/>
          <ac:spMkLst>
            <pc:docMk/>
            <pc:sldMk cId="1892352166" sldId="811"/>
            <ac:spMk id="84" creationId="{2D05B0DE-64CD-4BF2-A4CF-AE0EBEFA737E}"/>
          </ac:spMkLst>
        </pc:spChg>
        <pc:spChg chg="add del mod">
          <ac:chgData name="Ragnhild Halvorsrud" userId="917ea340-fd63-490f-a7db-68428d24cf32" providerId="ADAL" clId="{3F26B701-AADC-4668-AAA4-FB7BA2B947B1}" dt="2020-06-19T12:23:03.912" v="10470"/>
          <ac:spMkLst>
            <pc:docMk/>
            <pc:sldMk cId="1892352166" sldId="811"/>
            <ac:spMk id="85" creationId="{70B16B96-60C8-443D-982C-6DBC78166682}"/>
          </ac:spMkLst>
        </pc:spChg>
        <pc:spChg chg="add mod">
          <ac:chgData name="Ragnhild Halvorsrud" userId="917ea340-fd63-490f-a7db-68428d24cf32" providerId="ADAL" clId="{3F26B701-AADC-4668-AAA4-FB7BA2B947B1}" dt="2020-06-19T17:20:47.536" v="16915" actId="790"/>
          <ac:spMkLst>
            <pc:docMk/>
            <pc:sldMk cId="1892352166" sldId="811"/>
            <ac:spMk id="86" creationId="{C70DAC71-FF90-48FA-A89F-BEF095745B09}"/>
          </ac:spMkLst>
        </pc:spChg>
        <pc:picChg chg="mod">
          <ac:chgData name="Ragnhild Halvorsrud" userId="917ea340-fd63-490f-a7db-68428d24cf32" providerId="ADAL" clId="{3F26B701-AADC-4668-AAA4-FB7BA2B947B1}" dt="2020-06-19T12:23:19.733" v="10472" actId="1076"/>
          <ac:picMkLst>
            <pc:docMk/>
            <pc:sldMk cId="1892352166" sldId="811"/>
            <ac:picMk id="14" creationId="{7291BAA5-E939-4703-B811-6449955C4579}"/>
          </ac:picMkLst>
        </pc:picChg>
        <pc:picChg chg="mod">
          <ac:chgData name="Ragnhild Halvorsrud" userId="917ea340-fd63-490f-a7db-68428d24cf32" providerId="ADAL" clId="{3F26B701-AADC-4668-AAA4-FB7BA2B947B1}" dt="2020-06-19T12:23:19.733" v="10472" actId="1076"/>
          <ac:picMkLst>
            <pc:docMk/>
            <pc:sldMk cId="1892352166" sldId="811"/>
            <ac:picMk id="15" creationId="{90AE3A5E-FB8D-4BE0-B406-BD1CFE82E1CC}"/>
          </ac:picMkLst>
        </pc:picChg>
        <pc:picChg chg="mod">
          <ac:chgData name="Ragnhild Halvorsrud" userId="917ea340-fd63-490f-a7db-68428d24cf32" providerId="ADAL" clId="{3F26B701-AADC-4668-AAA4-FB7BA2B947B1}" dt="2020-06-19T12:23:19.733" v="10472" actId="1076"/>
          <ac:picMkLst>
            <pc:docMk/>
            <pc:sldMk cId="1892352166" sldId="811"/>
            <ac:picMk id="16" creationId="{6D3CC896-8588-4E7A-BF8E-356BB14661E0}"/>
          </ac:picMkLst>
        </pc:picChg>
        <pc:picChg chg="mod">
          <ac:chgData name="Ragnhild Halvorsrud" userId="917ea340-fd63-490f-a7db-68428d24cf32" providerId="ADAL" clId="{3F26B701-AADC-4668-AAA4-FB7BA2B947B1}" dt="2020-06-19T12:23:19.733" v="10472" actId="1076"/>
          <ac:picMkLst>
            <pc:docMk/>
            <pc:sldMk cId="1892352166" sldId="811"/>
            <ac:picMk id="17" creationId="{39031563-F00D-4DA3-849A-C64ABC317D9F}"/>
          </ac:picMkLst>
        </pc:picChg>
        <pc:picChg chg="mod">
          <ac:chgData name="Ragnhild Halvorsrud" userId="917ea340-fd63-490f-a7db-68428d24cf32" providerId="ADAL" clId="{3F26B701-AADC-4668-AAA4-FB7BA2B947B1}" dt="2020-06-19T12:23:19.733" v="10472" actId="1076"/>
          <ac:picMkLst>
            <pc:docMk/>
            <pc:sldMk cId="1892352166" sldId="811"/>
            <ac:picMk id="18" creationId="{0FFED873-4CFE-4433-9CD4-7BA511F8AF38}"/>
          </ac:picMkLst>
        </pc:picChg>
        <pc:picChg chg="mod">
          <ac:chgData name="Ragnhild Halvorsrud" userId="917ea340-fd63-490f-a7db-68428d24cf32" providerId="ADAL" clId="{3F26B701-AADC-4668-AAA4-FB7BA2B947B1}" dt="2020-06-19T12:23:19.733" v="10472" actId="1076"/>
          <ac:picMkLst>
            <pc:docMk/>
            <pc:sldMk cId="1892352166" sldId="811"/>
            <ac:picMk id="21" creationId="{65FF5C13-063F-48F5-964F-AA5B86637628}"/>
          </ac:picMkLst>
        </pc:picChg>
        <pc:picChg chg="mod">
          <ac:chgData name="Ragnhild Halvorsrud" userId="917ea340-fd63-490f-a7db-68428d24cf32" providerId="ADAL" clId="{3F26B701-AADC-4668-AAA4-FB7BA2B947B1}" dt="2020-06-19T12:23:19.733" v="10472" actId="1076"/>
          <ac:picMkLst>
            <pc:docMk/>
            <pc:sldMk cId="1892352166" sldId="811"/>
            <ac:picMk id="22" creationId="{ADFA1837-3AD3-49F8-AD73-A42BD8840538}"/>
          </ac:picMkLst>
        </pc:picChg>
        <pc:picChg chg="mod">
          <ac:chgData name="Ragnhild Halvorsrud" userId="917ea340-fd63-490f-a7db-68428d24cf32" providerId="ADAL" clId="{3F26B701-AADC-4668-AAA4-FB7BA2B947B1}" dt="2020-06-19T12:23:19.733" v="10472" actId="1076"/>
          <ac:picMkLst>
            <pc:docMk/>
            <pc:sldMk cId="1892352166" sldId="811"/>
            <ac:picMk id="23" creationId="{3BFA3292-80A2-477E-BCF2-A8A9A469CEED}"/>
          </ac:picMkLst>
        </pc:picChg>
        <pc:picChg chg="mod">
          <ac:chgData name="Ragnhild Halvorsrud" userId="917ea340-fd63-490f-a7db-68428d24cf32" providerId="ADAL" clId="{3F26B701-AADC-4668-AAA4-FB7BA2B947B1}" dt="2020-06-19T12:23:19.733" v="10472" actId="1076"/>
          <ac:picMkLst>
            <pc:docMk/>
            <pc:sldMk cId="1892352166" sldId="811"/>
            <ac:picMk id="24" creationId="{6AF9FA58-485A-4B04-8059-7690591382EB}"/>
          </ac:picMkLst>
        </pc:picChg>
        <pc:picChg chg="mod">
          <ac:chgData name="Ragnhild Halvorsrud" userId="917ea340-fd63-490f-a7db-68428d24cf32" providerId="ADAL" clId="{3F26B701-AADC-4668-AAA4-FB7BA2B947B1}" dt="2020-06-19T12:23:19.733" v="10472" actId="1076"/>
          <ac:picMkLst>
            <pc:docMk/>
            <pc:sldMk cId="1892352166" sldId="811"/>
            <ac:picMk id="25" creationId="{6B8CC490-A83A-4DE6-9BBE-A7F488521DA8}"/>
          </ac:picMkLst>
        </pc:picChg>
        <pc:picChg chg="mod">
          <ac:chgData name="Ragnhild Halvorsrud" userId="917ea340-fd63-490f-a7db-68428d24cf32" providerId="ADAL" clId="{3F26B701-AADC-4668-AAA4-FB7BA2B947B1}" dt="2020-06-19T12:23:19.733" v="10472" actId="1076"/>
          <ac:picMkLst>
            <pc:docMk/>
            <pc:sldMk cId="1892352166" sldId="811"/>
            <ac:picMk id="29" creationId="{2E59A086-7512-4160-8496-F7536204D0D0}"/>
          </ac:picMkLst>
        </pc:picChg>
        <pc:picChg chg="mod">
          <ac:chgData name="Ragnhild Halvorsrud" userId="917ea340-fd63-490f-a7db-68428d24cf32" providerId="ADAL" clId="{3F26B701-AADC-4668-AAA4-FB7BA2B947B1}" dt="2020-06-19T12:23:19.733" v="10472" actId="1076"/>
          <ac:picMkLst>
            <pc:docMk/>
            <pc:sldMk cId="1892352166" sldId="811"/>
            <ac:picMk id="30" creationId="{004762BE-45DD-42F8-9516-2776A15C0007}"/>
          </ac:picMkLst>
        </pc:picChg>
        <pc:picChg chg="mod">
          <ac:chgData name="Ragnhild Halvorsrud" userId="917ea340-fd63-490f-a7db-68428d24cf32" providerId="ADAL" clId="{3F26B701-AADC-4668-AAA4-FB7BA2B947B1}" dt="2020-06-19T12:23:19.733" v="10472" actId="1076"/>
          <ac:picMkLst>
            <pc:docMk/>
            <pc:sldMk cId="1892352166" sldId="811"/>
            <ac:picMk id="31" creationId="{79A487A6-334B-4746-AA92-2420B8915035}"/>
          </ac:picMkLst>
        </pc:picChg>
        <pc:picChg chg="mod">
          <ac:chgData name="Ragnhild Halvorsrud" userId="917ea340-fd63-490f-a7db-68428d24cf32" providerId="ADAL" clId="{3F26B701-AADC-4668-AAA4-FB7BA2B947B1}" dt="2020-06-19T12:23:19.733" v="10472" actId="1076"/>
          <ac:picMkLst>
            <pc:docMk/>
            <pc:sldMk cId="1892352166" sldId="811"/>
            <ac:picMk id="39" creationId="{A44943A3-9750-4718-80AF-C1A43C119BA7}"/>
          </ac:picMkLst>
        </pc:picChg>
        <pc:picChg chg="mod">
          <ac:chgData name="Ragnhild Halvorsrud" userId="917ea340-fd63-490f-a7db-68428d24cf32" providerId="ADAL" clId="{3F26B701-AADC-4668-AAA4-FB7BA2B947B1}" dt="2020-06-19T12:23:19.733" v="10472" actId="1076"/>
          <ac:picMkLst>
            <pc:docMk/>
            <pc:sldMk cId="1892352166" sldId="811"/>
            <ac:picMk id="40" creationId="{CB09E07D-5A01-4F1F-A043-AA6F72C811B4}"/>
          </ac:picMkLst>
        </pc:picChg>
        <pc:picChg chg="mod">
          <ac:chgData name="Ragnhild Halvorsrud" userId="917ea340-fd63-490f-a7db-68428d24cf32" providerId="ADAL" clId="{3F26B701-AADC-4668-AAA4-FB7BA2B947B1}" dt="2020-06-19T12:23:19.733" v="10472" actId="1076"/>
          <ac:picMkLst>
            <pc:docMk/>
            <pc:sldMk cId="1892352166" sldId="811"/>
            <ac:picMk id="41" creationId="{E628E919-B7BF-4B8C-B210-A6944DBB4F5E}"/>
          </ac:picMkLst>
        </pc:picChg>
        <pc:picChg chg="mod">
          <ac:chgData name="Ragnhild Halvorsrud" userId="917ea340-fd63-490f-a7db-68428d24cf32" providerId="ADAL" clId="{3F26B701-AADC-4668-AAA4-FB7BA2B947B1}" dt="2020-06-19T12:23:19.733" v="10472" actId="1076"/>
          <ac:picMkLst>
            <pc:docMk/>
            <pc:sldMk cId="1892352166" sldId="811"/>
            <ac:picMk id="42" creationId="{F8C878DB-432D-4354-8F3B-17E49AB12559}"/>
          </ac:picMkLst>
        </pc:picChg>
        <pc:picChg chg="mod">
          <ac:chgData name="Ragnhild Halvorsrud" userId="917ea340-fd63-490f-a7db-68428d24cf32" providerId="ADAL" clId="{3F26B701-AADC-4668-AAA4-FB7BA2B947B1}" dt="2020-06-19T12:23:19.733" v="10472" actId="1076"/>
          <ac:picMkLst>
            <pc:docMk/>
            <pc:sldMk cId="1892352166" sldId="811"/>
            <ac:picMk id="43" creationId="{2C9BFD9C-D34B-413C-9962-5FDA16E43966}"/>
          </ac:picMkLst>
        </pc:picChg>
        <pc:picChg chg="mod">
          <ac:chgData name="Ragnhild Halvorsrud" userId="917ea340-fd63-490f-a7db-68428d24cf32" providerId="ADAL" clId="{3F26B701-AADC-4668-AAA4-FB7BA2B947B1}" dt="2020-06-19T12:23:19.733" v="10472" actId="1076"/>
          <ac:picMkLst>
            <pc:docMk/>
            <pc:sldMk cId="1892352166" sldId="811"/>
            <ac:picMk id="44" creationId="{F8B2122B-63CA-4C91-87B6-592CBA8B1748}"/>
          </ac:picMkLst>
        </pc:picChg>
        <pc:picChg chg="mod">
          <ac:chgData name="Ragnhild Halvorsrud" userId="917ea340-fd63-490f-a7db-68428d24cf32" providerId="ADAL" clId="{3F26B701-AADC-4668-AAA4-FB7BA2B947B1}" dt="2020-06-19T12:23:19.733" v="10472" actId="1076"/>
          <ac:picMkLst>
            <pc:docMk/>
            <pc:sldMk cId="1892352166" sldId="811"/>
            <ac:picMk id="45" creationId="{527F2D15-B97F-4AF3-A6EE-6F0A768D9EC0}"/>
          </ac:picMkLst>
        </pc:picChg>
        <pc:picChg chg="mod">
          <ac:chgData name="Ragnhild Halvorsrud" userId="917ea340-fd63-490f-a7db-68428d24cf32" providerId="ADAL" clId="{3F26B701-AADC-4668-AAA4-FB7BA2B947B1}" dt="2020-06-19T12:23:19.733" v="10472" actId="1076"/>
          <ac:picMkLst>
            <pc:docMk/>
            <pc:sldMk cId="1892352166" sldId="811"/>
            <ac:picMk id="46" creationId="{720B170C-8D34-423A-B763-4C81BFB0BF4D}"/>
          </ac:picMkLst>
        </pc:picChg>
        <pc:picChg chg="mod">
          <ac:chgData name="Ragnhild Halvorsrud" userId="917ea340-fd63-490f-a7db-68428d24cf32" providerId="ADAL" clId="{3F26B701-AADC-4668-AAA4-FB7BA2B947B1}" dt="2020-06-19T12:23:19.733" v="10472" actId="1076"/>
          <ac:picMkLst>
            <pc:docMk/>
            <pc:sldMk cId="1892352166" sldId="811"/>
            <ac:picMk id="47" creationId="{A18DB00D-7E20-454E-9D43-BC01099E599A}"/>
          </ac:picMkLst>
        </pc:picChg>
        <pc:picChg chg="mod">
          <ac:chgData name="Ragnhild Halvorsrud" userId="917ea340-fd63-490f-a7db-68428d24cf32" providerId="ADAL" clId="{3F26B701-AADC-4668-AAA4-FB7BA2B947B1}" dt="2020-06-19T12:23:19.733" v="10472" actId="1076"/>
          <ac:picMkLst>
            <pc:docMk/>
            <pc:sldMk cId="1892352166" sldId="811"/>
            <ac:picMk id="48" creationId="{990EA1AD-9CFA-416B-83DB-BDB45B820A26}"/>
          </ac:picMkLst>
        </pc:picChg>
        <pc:picChg chg="mod">
          <ac:chgData name="Ragnhild Halvorsrud" userId="917ea340-fd63-490f-a7db-68428d24cf32" providerId="ADAL" clId="{3F26B701-AADC-4668-AAA4-FB7BA2B947B1}" dt="2020-06-19T12:23:19.733" v="10472" actId="1076"/>
          <ac:picMkLst>
            <pc:docMk/>
            <pc:sldMk cId="1892352166" sldId="811"/>
            <ac:picMk id="49" creationId="{8621B440-E3F8-4014-972C-011F841276E4}"/>
          </ac:picMkLst>
        </pc:picChg>
        <pc:picChg chg="mod">
          <ac:chgData name="Ragnhild Halvorsrud" userId="917ea340-fd63-490f-a7db-68428d24cf32" providerId="ADAL" clId="{3F26B701-AADC-4668-AAA4-FB7BA2B947B1}" dt="2020-06-19T12:23:19.733" v="10472" actId="1076"/>
          <ac:picMkLst>
            <pc:docMk/>
            <pc:sldMk cId="1892352166" sldId="811"/>
            <ac:picMk id="50" creationId="{99927F6D-27D8-424F-A441-EA2B2B7922AA}"/>
          </ac:picMkLst>
        </pc:picChg>
        <pc:picChg chg="mod">
          <ac:chgData name="Ragnhild Halvorsrud" userId="917ea340-fd63-490f-a7db-68428d24cf32" providerId="ADAL" clId="{3F26B701-AADC-4668-AAA4-FB7BA2B947B1}" dt="2020-06-19T12:23:19.733" v="10472" actId="1076"/>
          <ac:picMkLst>
            <pc:docMk/>
            <pc:sldMk cId="1892352166" sldId="811"/>
            <ac:picMk id="51" creationId="{C75AF403-91A3-45BE-9AF0-4453C17B7CB3}"/>
          </ac:picMkLst>
        </pc:picChg>
        <pc:picChg chg="mod">
          <ac:chgData name="Ragnhild Halvorsrud" userId="917ea340-fd63-490f-a7db-68428d24cf32" providerId="ADAL" clId="{3F26B701-AADC-4668-AAA4-FB7BA2B947B1}" dt="2020-06-19T12:23:19.733" v="10472" actId="1076"/>
          <ac:picMkLst>
            <pc:docMk/>
            <pc:sldMk cId="1892352166" sldId="811"/>
            <ac:picMk id="52" creationId="{D6BF10DB-BA5B-4EEE-8EBB-5E6D6568E6FA}"/>
          </ac:picMkLst>
        </pc:picChg>
        <pc:picChg chg="mod">
          <ac:chgData name="Ragnhild Halvorsrud" userId="917ea340-fd63-490f-a7db-68428d24cf32" providerId="ADAL" clId="{3F26B701-AADC-4668-AAA4-FB7BA2B947B1}" dt="2020-06-19T12:23:19.733" v="10472" actId="1076"/>
          <ac:picMkLst>
            <pc:docMk/>
            <pc:sldMk cId="1892352166" sldId="811"/>
            <ac:picMk id="63" creationId="{157EF33E-7446-4886-9B2A-A53B62DE6951}"/>
          </ac:picMkLst>
        </pc:picChg>
        <pc:picChg chg="mod">
          <ac:chgData name="Ragnhild Halvorsrud" userId="917ea340-fd63-490f-a7db-68428d24cf32" providerId="ADAL" clId="{3F26B701-AADC-4668-AAA4-FB7BA2B947B1}" dt="2020-06-19T12:23:19.733" v="10472" actId="1076"/>
          <ac:picMkLst>
            <pc:docMk/>
            <pc:sldMk cId="1892352166" sldId="811"/>
            <ac:picMk id="64" creationId="{D7BC5EDF-5536-464E-AB26-2D7085A2E5FB}"/>
          </ac:picMkLst>
        </pc:picChg>
        <pc:picChg chg="mod">
          <ac:chgData name="Ragnhild Halvorsrud" userId="917ea340-fd63-490f-a7db-68428d24cf32" providerId="ADAL" clId="{3F26B701-AADC-4668-AAA4-FB7BA2B947B1}" dt="2020-06-19T12:23:19.733" v="10472" actId="1076"/>
          <ac:picMkLst>
            <pc:docMk/>
            <pc:sldMk cId="1892352166" sldId="811"/>
            <ac:picMk id="65" creationId="{9EAB39F7-929E-4CFF-94B3-FE74E161BE01}"/>
          </ac:picMkLst>
        </pc:picChg>
        <pc:picChg chg="mod">
          <ac:chgData name="Ragnhild Halvorsrud" userId="917ea340-fd63-490f-a7db-68428d24cf32" providerId="ADAL" clId="{3F26B701-AADC-4668-AAA4-FB7BA2B947B1}" dt="2020-06-19T12:23:19.733" v="10472" actId="1076"/>
          <ac:picMkLst>
            <pc:docMk/>
            <pc:sldMk cId="1892352166" sldId="811"/>
            <ac:picMk id="66" creationId="{5A93F68B-11F9-4369-9531-667A878E4D2E}"/>
          </ac:picMkLst>
        </pc:picChg>
        <pc:picChg chg="mod">
          <ac:chgData name="Ragnhild Halvorsrud" userId="917ea340-fd63-490f-a7db-68428d24cf32" providerId="ADAL" clId="{3F26B701-AADC-4668-AAA4-FB7BA2B947B1}" dt="2020-06-19T12:23:19.733" v="10472" actId="1076"/>
          <ac:picMkLst>
            <pc:docMk/>
            <pc:sldMk cId="1892352166" sldId="811"/>
            <ac:picMk id="67" creationId="{A30CE518-6D06-42D9-B07E-B4B2984D9360}"/>
          </ac:picMkLst>
        </pc:picChg>
        <pc:picChg chg="mod">
          <ac:chgData name="Ragnhild Halvorsrud" userId="917ea340-fd63-490f-a7db-68428d24cf32" providerId="ADAL" clId="{3F26B701-AADC-4668-AAA4-FB7BA2B947B1}" dt="2020-06-19T12:23:19.733" v="10472" actId="1076"/>
          <ac:picMkLst>
            <pc:docMk/>
            <pc:sldMk cId="1892352166" sldId="811"/>
            <ac:picMk id="70" creationId="{61172E82-9554-4513-AB8E-5DA6C3825E1C}"/>
          </ac:picMkLst>
        </pc:picChg>
        <pc:picChg chg="mod">
          <ac:chgData name="Ragnhild Halvorsrud" userId="917ea340-fd63-490f-a7db-68428d24cf32" providerId="ADAL" clId="{3F26B701-AADC-4668-AAA4-FB7BA2B947B1}" dt="2020-06-19T12:23:19.733" v="10472" actId="1076"/>
          <ac:picMkLst>
            <pc:docMk/>
            <pc:sldMk cId="1892352166" sldId="811"/>
            <ac:picMk id="71" creationId="{4E027241-D3D4-4C7C-85CC-17FF16DC4F3D}"/>
          </ac:picMkLst>
        </pc:picChg>
        <pc:picChg chg="add mod">
          <ac:chgData name="Ragnhild Halvorsrud" userId="917ea340-fd63-490f-a7db-68428d24cf32" providerId="ADAL" clId="{3F26B701-AADC-4668-AAA4-FB7BA2B947B1}" dt="2020-06-19T16:37:48.374" v="12254" actId="1076"/>
          <ac:picMkLst>
            <pc:docMk/>
            <pc:sldMk cId="1892352166" sldId="811"/>
            <ac:picMk id="87" creationId="{C1ADBDB6-1514-4D97-B9EE-649DDC165A5B}"/>
          </ac:picMkLst>
        </pc:picChg>
      </pc:sldChg>
      <pc:sldChg chg="addSp delSp modSp add mod modNotes">
        <pc:chgData name="Ragnhild Halvorsrud" userId="917ea340-fd63-490f-a7db-68428d24cf32" providerId="ADAL" clId="{3F26B701-AADC-4668-AAA4-FB7BA2B947B1}" dt="2020-06-19T17:20:47.637" v="16970" actId="790"/>
        <pc:sldMkLst>
          <pc:docMk/>
          <pc:sldMk cId="409132237" sldId="812"/>
        </pc:sldMkLst>
        <pc:spChg chg="del mod">
          <ac:chgData name="Ragnhild Halvorsrud" userId="917ea340-fd63-490f-a7db-68428d24cf32" providerId="ADAL" clId="{3F26B701-AADC-4668-AAA4-FB7BA2B947B1}" dt="2020-06-19T12:23:07.621" v="10471"/>
          <ac:spMkLst>
            <pc:docMk/>
            <pc:sldMk cId="409132237" sldId="812"/>
            <ac:spMk id="2" creationId="{58B898AA-897D-4C24-AD8F-DB526C7D7A57}"/>
          </ac:spMkLst>
        </pc:spChg>
        <pc:spChg chg="mod">
          <ac:chgData name="Ragnhild Halvorsrud" userId="917ea340-fd63-490f-a7db-68428d24cf32" providerId="ADAL" clId="{3F26B701-AADC-4668-AAA4-FB7BA2B947B1}" dt="2020-06-19T17:20:47.543" v="16919" actId="790"/>
          <ac:spMkLst>
            <pc:docMk/>
            <pc:sldMk cId="409132237" sldId="812"/>
            <ac:spMk id="3" creationId="{1E0A6ECA-B22B-46B5-B083-9BAF75FBE406}"/>
          </ac:spMkLst>
        </pc:spChg>
        <pc:spChg chg="mod">
          <ac:chgData name="Ragnhild Halvorsrud" userId="917ea340-fd63-490f-a7db-68428d24cf32" providerId="ADAL" clId="{3F26B701-AADC-4668-AAA4-FB7BA2B947B1}" dt="2020-06-19T17:20:47.545" v="16920" actId="790"/>
          <ac:spMkLst>
            <pc:docMk/>
            <pc:sldMk cId="409132237" sldId="812"/>
            <ac:spMk id="4" creationId="{0068DF38-937D-46C9-8DA8-144F78E12933}"/>
          </ac:spMkLst>
        </pc:spChg>
        <pc:spChg chg="mod">
          <ac:chgData name="Ragnhild Halvorsrud" userId="917ea340-fd63-490f-a7db-68428d24cf32" providerId="ADAL" clId="{3F26B701-AADC-4668-AAA4-FB7BA2B947B1}" dt="2020-06-19T17:20:47.546" v="16921" actId="790"/>
          <ac:spMkLst>
            <pc:docMk/>
            <pc:sldMk cId="409132237" sldId="812"/>
            <ac:spMk id="5" creationId="{8CE58096-E507-4D6B-B1D9-76B2CEC721B5}"/>
          </ac:spMkLst>
        </pc:spChg>
        <pc:spChg chg="mod">
          <ac:chgData name="Ragnhild Halvorsrud" userId="917ea340-fd63-490f-a7db-68428d24cf32" providerId="ADAL" clId="{3F26B701-AADC-4668-AAA4-FB7BA2B947B1}" dt="2020-06-19T17:20:47.548" v="16922" actId="790"/>
          <ac:spMkLst>
            <pc:docMk/>
            <pc:sldMk cId="409132237" sldId="812"/>
            <ac:spMk id="6" creationId="{ECDADB9A-E6D8-450F-B7EC-876E4F2F2ADA}"/>
          </ac:spMkLst>
        </pc:spChg>
        <pc:spChg chg="mod">
          <ac:chgData name="Ragnhild Halvorsrud" userId="917ea340-fd63-490f-a7db-68428d24cf32" providerId="ADAL" clId="{3F26B701-AADC-4668-AAA4-FB7BA2B947B1}" dt="2020-06-19T17:20:47.549" v="16923" actId="790"/>
          <ac:spMkLst>
            <pc:docMk/>
            <pc:sldMk cId="409132237" sldId="812"/>
            <ac:spMk id="7" creationId="{4E61A8B5-3A51-4A1D-907A-D7BA55BBEAC1}"/>
          </ac:spMkLst>
        </pc:spChg>
        <pc:spChg chg="mod">
          <ac:chgData name="Ragnhild Halvorsrud" userId="917ea340-fd63-490f-a7db-68428d24cf32" providerId="ADAL" clId="{3F26B701-AADC-4668-AAA4-FB7BA2B947B1}" dt="2020-06-19T17:20:47.551" v="16924" actId="790"/>
          <ac:spMkLst>
            <pc:docMk/>
            <pc:sldMk cId="409132237" sldId="812"/>
            <ac:spMk id="8" creationId="{2C02E9E7-4DE5-4B1F-A57C-1EAB766E188D}"/>
          </ac:spMkLst>
        </pc:spChg>
        <pc:spChg chg="mod">
          <ac:chgData name="Ragnhild Halvorsrud" userId="917ea340-fd63-490f-a7db-68428d24cf32" providerId="ADAL" clId="{3F26B701-AADC-4668-AAA4-FB7BA2B947B1}" dt="2020-06-19T17:20:47.553" v="16925" actId="790"/>
          <ac:spMkLst>
            <pc:docMk/>
            <pc:sldMk cId="409132237" sldId="812"/>
            <ac:spMk id="9" creationId="{6666B171-94C9-449A-9A4B-001ACB0EFC95}"/>
          </ac:spMkLst>
        </pc:spChg>
        <pc:spChg chg="mod">
          <ac:chgData name="Ragnhild Halvorsrud" userId="917ea340-fd63-490f-a7db-68428d24cf32" providerId="ADAL" clId="{3F26B701-AADC-4668-AAA4-FB7BA2B947B1}" dt="2020-06-19T17:20:47.554" v="16926" actId="790"/>
          <ac:spMkLst>
            <pc:docMk/>
            <pc:sldMk cId="409132237" sldId="812"/>
            <ac:spMk id="10" creationId="{F132CEBF-AFD9-4630-8E35-2CA2DFCD8C03}"/>
          </ac:spMkLst>
        </pc:spChg>
        <pc:spChg chg="mod">
          <ac:chgData name="Ragnhild Halvorsrud" userId="917ea340-fd63-490f-a7db-68428d24cf32" providerId="ADAL" clId="{3F26B701-AADC-4668-AAA4-FB7BA2B947B1}" dt="2020-06-19T17:20:47.556" v="16927" actId="790"/>
          <ac:spMkLst>
            <pc:docMk/>
            <pc:sldMk cId="409132237" sldId="812"/>
            <ac:spMk id="11" creationId="{924EEC5F-CB52-4CC2-B1CF-9D58CADE8D4F}"/>
          </ac:spMkLst>
        </pc:spChg>
        <pc:spChg chg="mod">
          <ac:chgData name="Ragnhild Halvorsrud" userId="917ea340-fd63-490f-a7db-68428d24cf32" providerId="ADAL" clId="{3F26B701-AADC-4668-AAA4-FB7BA2B947B1}" dt="2020-06-19T17:20:47.558" v="16928" actId="790"/>
          <ac:spMkLst>
            <pc:docMk/>
            <pc:sldMk cId="409132237" sldId="812"/>
            <ac:spMk id="12" creationId="{6B5F73BC-E00B-4314-A718-364B5FD62789}"/>
          </ac:spMkLst>
        </pc:spChg>
        <pc:spChg chg="mod">
          <ac:chgData name="Ragnhild Halvorsrud" userId="917ea340-fd63-490f-a7db-68428d24cf32" providerId="ADAL" clId="{3F26B701-AADC-4668-AAA4-FB7BA2B947B1}" dt="2020-06-19T17:20:47.559" v="16929" actId="790"/>
          <ac:spMkLst>
            <pc:docMk/>
            <pc:sldMk cId="409132237" sldId="812"/>
            <ac:spMk id="13" creationId="{CB2C7826-FA4F-4693-9C62-F1E4AD9BD8BB}"/>
          </ac:spMkLst>
        </pc:spChg>
        <pc:spChg chg="mod">
          <ac:chgData name="Ragnhild Halvorsrud" userId="917ea340-fd63-490f-a7db-68428d24cf32" providerId="ADAL" clId="{3F26B701-AADC-4668-AAA4-FB7BA2B947B1}" dt="2020-06-19T17:20:47.561" v="16930" actId="790"/>
          <ac:spMkLst>
            <pc:docMk/>
            <pc:sldMk cId="409132237" sldId="812"/>
            <ac:spMk id="14" creationId="{0F86F9E2-0BA8-4FEA-BA8F-F5BF1A8C1DD5}"/>
          </ac:spMkLst>
        </pc:spChg>
        <pc:spChg chg="mod">
          <ac:chgData name="Ragnhild Halvorsrud" userId="917ea340-fd63-490f-a7db-68428d24cf32" providerId="ADAL" clId="{3F26B701-AADC-4668-AAA4-FB7BA2B947B1}" dt="2020-06-19T17:20:47.562" v="16931" actId="790"/>
          <ac:spMkLst>
            <pc:docMk/>
            <pc:sldMk cId="409132237" sldId="812"/>
            <ac:spMk id="15" creationId="{535FF380-756F-4F3D-B4BA-8A8D2316379D}"/>
          </ac:spMkLst>
        </pc:spChg>
        <pc:spChg chg="mod">
          <ac:chgData name="Ragnhild Halvorsrud" userId="917ea340-fd63-490f-a7db-68428d24cf32" providerId="ADAL" clId="{3F26B701-AADC-4668-AAA4-FB7BA2B947B1}" dt="2020-06-19T17:20:47.564" v="16932" actId="790"/>
          <ac:spMkLst>
            <pc:docMk/>
            <pc:sldMk cId="409132237" sldId="812"/>
            <ac:spMk id="16" creationId="{124F0486-5C0C-486A-AF50-491D96857A29}"/>
          </ac:spMkLst>
        </pc:spChg>
        <pc:spChg chg="mod">
          <ac:chgData name="Ragnhild Halvorsrud" userId="917ea340-fd63-490f-a7db-68428d24cf32" providerId="ADAL" clId="{3F26B701-AADC-4668-AAA4-FB7BA2B947B1}" dt="2020-06-19T17:20:47.566" v="16933" actId="790"/>
          <ac:spMkLst>
            <pc:docMk/>
            <pc:sldMk cId="409132237" sldId="812"/>
            <ac:spMk id="17" creationId="{3F7459E6-BCD0-4B6A-BFFC-554BD509CD9C}"/>
          </ac:spMkLst>
        </pc:spChg>
        <pc:spChg chg="mod">
          <ac:chgData name="Ragnhild Halvorsrud" userId="917ea340-fd63-490f-a7db-68428d24cf32" providerId="ADAL" clId="{3F26B701-AADC-4668-AAA4-FB7BA2B947B1}" dt="2020-06-19T17:20:47.568" v="16934" actId="790"/>
          <ac:spMkLst>
            <pc:docMk/>
            <pc:sldMk cId="409132237" sldId="812"/>
            <ac:spMk id="18" creationId="{9117A36D-624C-43A4-8BC4-FD12AB4CE606}"/>
          </ac:spMkLst>
        </pc:spChg>
        <pc:spChg chg="mod">
          <ac:chgData name="Ragnhild Halvorsrud" userId="917ea340-fd63-490f-a7db-68428d24cf32" providerId="ADAL" clId="{3F26B701-AADC-4668-AAA4-FB7BA2B947B1}" dt="2020-06-19T17:20:47.570" v="16935" actId="790"/>
          <ac:spMkLst>
            <pc:docMk/>
            <pc:sldMk cId="409132237" sldId="812"/>
            <ac:spMk id="19" creationId="{4927A971-6BA5-4E8D-A46F-88240E44F866}"/>
          </ac:spMkLst>
        </pc:spChg>
        <pc:spChg chg="mod">
          <ac:chgData name="Ragnhild Halvorsrud" userId="917ea340-fd63-490f-a7db-68428d24cf32" providerId="ADAL" clId="{3F26B701-AADC-4668-AAA4-FB7BA2B947B1}" dt="2020-06-19T17:20:47.572" v="16936" actId="790"/>
          <ac:spMkLst>
            <pc:docMk/>
            <pc:sldMk cId="409132237" sldId="812"/>
            <ac:spMk id="20" creationId="{A7BEC4F1-B73B-44CE-9BF8-D1098976FA3B}"/>
          </ac:spMkLst>
        </pc:spChg>
        <pc:spChg chg="mod">
          <ac:chgData name="Ragnhild Halvorsrud" userId="917ea340-fd63-490f-a7db-68428d24cf32" providerId="ADAL" clId="{3F26B701-AADC-4668-AAA4-FB7BA2B947B1}" dt="2020-06-19T17:20:47.573" v="16937" actId="790"/>
          <ac:spMkLst>
            <pc:docMk/>
            <pc:sldMk cId="409132237" sldId="812"/>
            <ac:spMk id="21" creationId="{98FAA9BD-BDD1-4ECD-97ED-77F010FC230D}"/>
          </ac:spMkLst>
        </pc:spChg>
        <pc:spChg chg="mod">
          <ac:chgData name="Ragnhild Halvorsrud" userId="917ea340-fd63-490f-a7db-68428d24cf32" providerId="ADAL" clId="{3F26B701-AADC-4668-AAA4-FB7BA2B947B1}" dt="2020-06-19T17:20:47.575" v="16938" actId="790"/>
          <ac:spMkLst>
            <pc:docMk/>
            <pc:sldMk cId="409132237" sldId="812"/>
            <ac:spMk id="22" creationId="{290D163C-3610-4059-8E56-B61A49FD1A03}"/>
          </ac:spMkLst>
        </pc:spChg>
        <pc:spChg chg="mod">
          <ac:chgData name="Ragnhild Halvorsrud" userId="917ea340-fd63-490f-a7db-68428d24cf32" providerId="ADAL" clId="{3F26B701-AADC-4668-AAA4-FB7BA2B947B1}" dt="2020-06-19T17:20:47.577" v="16939" actId="790"/>
          <ac:spMkLst>
            <pc:docMk/>
            <pc:sldMk cId="409132237" sldId="812"/>
            <ac:spMk id="23" creationId="{473979EA-1645-4B0A-A088-710D84C5755C}"/>
          </ac:spMkLst>
        </pc:spChg>
        <pc:spChg chg="mod">
          <ac:chgData name="Ragnhild Halvorsrud" userId="917ea340-fd63-490f-a7db-68428d24cf32" providerId="ADAL" clId="{3F26B701-AADC-4668-AAA4-FB7BA2B947B1}" dt="2020-06-19T17:20:47.578" v="16940" actId="790"/>
          <ac:spMkLst>
            <pc:docMk/>
            <pc:sldMk cId="409132237" sldId="812"/>
            <ac:spMk id="24" creationId="{CD959D4C-1E0E-4DBD-9B8D-E2592EF0919E}"/>
          </ac:spMkLst>
        </pc:spChg>
        <pc:spChg chg="mod">
          <ac:chgData name="Ragnhild Halvorsrud" userId="917ea340-fd63-490f-a7db-68428d24cf32" providerId="ADAL" clId="{3F26B701-AADC-4668-AAA4-FB7BA2B947B1}" dt="2020-06-19T17:20:47.580" v="16941" actId="790"/>
          <ac:spMkLst>
            <pc:docMk/>
            <pc:sldMk cId="409132237" sldId="812"/>
            <ac:spMk id="36" creationId="{1E1E8150-474B-4A34-8021-8CBA52270124}"/>
          </ac:spMkLst>
        </pc:spChg>
        <pc:spChg chg="mod">
          <ac:chgData name="Ragnhild Halvorsrud" userId="917ea340-fd63-490f-a7db-68428d24cf32" providerId="ADAL" clId="{3F26B701-AADC-4668-AAA4-FB7BA2B947B1}" dt="2020-06-19T17:20:47.583" v="16942" actId="790"/>
          <ac:spMkLst>
            <pc:docMk/>
            <pc:sldMk cId="409132237" sldId="812"/>
            <ac:spMk id="52" creationId="{33441132-25DE-454C-98E1-3158731C5FDD}"/>
          </ac:spMkLst>
        </pc:spChg>
        <pc:spChg chg="mod">
          <ac:chgData name="Ragnhild Halvorsrud" userId="917ea340-fd63-490f-a7db-68428d24cf32" providerId="ADAL" clId="{3F26B701-AADC-4668-AAA4-FB7BA2B947B1}" dt="2020-06-19T17:20:47.585" v="16943" actId="790"/>
          <ac:spMkLst>
            <pc:docMk/>
            <pc:sldMk cId="409132237" sldId="812"/>
            <ac:spMk id="53" creationId="{376ED771-6999-4323-93B0-9B33AE9F8356}"/>
          </ac:spMkLst>
        </pc:spChg>
        <pc:spChg chg="mod">
          <ac:chgData name="Ragnhild Halvorsrud" userId="917ea340-fd63-490f-a7db-68428d24cf32" providerId="ADAL" clId="{3F26B701-AADC-4668-AAA4-FB7BA2B947B1}" dt="2020-06-19T17:20:47.587" v="16944" actId="790"/>
          <ac:spMkLst>
            <pc:docMk/>
            <pc:sldMk cId="409132237" sldId="812"/>
            <ac:spMk id="54" creationId="{B7B2688D-CA1A-4A84-B1C5-4936CA0114C2}"/>
          </ac:spMkLst>
        </pc:spChg>
        <pc:spChg chg="mod">
          <ac:chgData name="Ragnhild Halvorsrud" userId="917ea340-fd63-490f-a7db-68428d24cf32" providerId="ADAL" clId="{3F26B701-AADC-4668-AAA4-FB7BA2B947B1}" dt="2020-06-19T17:20:47.589" v="16945" actId="790"/>
          <ac:spMkLst>
            <pc:docMk/>
            <pc:sldMk cId="409132237" sldId="812"/>
            <ac:spMk id="57" creationId="{0B7476A0-AD2D-4F92-AA6A-924BAE3A7711}"/>
          </ac:spMkLst>
        </pc:spChg>
        <pc:spChg chg="mod">
          <ac:chgData name="Ragnhild Halvorsrud" userId="917ea340-fd63-490f-a7db-68428d24cf32" providerId="ADAL" clId="{3F26B701-AADC-4668-AAA4-FB7BA2B947B1}" dt="2020-06-19T17:20:47.590" v="16946" actId="790"/>
          <ac:spMkLst>
            <pc:docMk/>
            <pc:sldMk cId="409132237" sldId="812"/>
            <ac:spMk id="58" creationId="{B38682EB-94C1-4149-9185-D447271F30C0}"/>
          </ac:spMkLst>
        </pc:spChg>
        <pc:spChg chg="mod">
          <ac:chgData name="Ragnhild Halvorsrud" userId="917ea340-fd63-490f-a7db-68428d24cf32" providerId="ADAL" clId="{3F26B701-AADC-4668-AAA4-FB7BA2B947B1}" dt="2020-06-19T17:20:47.592" v="16947" actId="790"/>
          <ac:spMkLst>
            <pc:docMk/>
            <pc:sldMk cId="409132237" sldId="812"/>
            <ac:spMk id="59" creationId="{23956A3F-4FFE-43ED-A44D-D8AE65AC3AA9}"/>
          </ac:spMkLst>
        </pc:spChg>
        <pc:spChg chg="mod">
          <ac:chgData name="Ragnhild Halvorsrud" userId="917ea340-fd63-490f-a7db-68428d24cf32" providerId="ADAL" clId="{3F26B701-AADC-4668-AAA4-FB7BA2B947B1}" dt="2020-06-19T17:20:47.594" v="16948" actId="790"/>
          <ac:spMkLst>
            <pc:docMk/>
            <pc:sldMk cId="409132237" sldId="812"/>
            <ac:spMk id="60" creationId="{330F90C4-6B20-409A-940B-039945B2E69F}"/>
          </ac:spMkLst>
        </pc:spChg>
        <pc:spChg chg="mod">
          <ac:chgData name="Ragnhild Halvorsrud" userId="917ea340-fd63-490f-a7db-68428d24cf32" providerId="ADAL" clId="{3F26B701-AADC-4668-AAA4-FB7BA2B947B1}" dt="2020-06-19T17:20:47.596" v="16949" actId="790"/>
          <ac:spMkLst>
            <pc:docMk/>
            <pc:sldMk cId="409132237" sldId="812"/>
            <ac:spMk id="61" creationId="{B70E1A14-D6E9-42DA-96BD-C0C36025A615}"/>
          </ac:spMkLst>
        </pc:spChg>
        <pc:spChg chg="mod">
          <ac:chgData name="Ragnhild Halvorsrud" userId="917ea340-fd63-490f-a7db-68428d24cf32" providerId="ADAL" clId="{3F26B701-AADC-4668-AAA4-FB7BA2B947B1}" dt="2020-06-19T17:20:47.598" v="16950" actId="790"/>
          <ac:spMkLst>
            <pc:docMk/>
            <pc:sldMk cId="409132237" sldId="812"/>
            <ac:spMk id="62" creationId="{B6069352-5BBF-4EE4-A0A2-A700925B8569}"/>
          </ac:spMkLst>
        </pc:spChg>
        <pc:spChg chg="mod">
          <ac:chgData name="Ragnhild Halvorsrud" userId="917ea340-fd63-490f-a7db-68428d24cf32" providerId="ADAL" clId="{3F26B701-AADC-4668-AAA4-FB7BA2B947B1}" dt="2020-06-19T17:20:47.600" v="16951" actId="790"/>
          <ac:spMkLst>
            <pc:docMk/>
            <pc:sldMk cId="409132237" sldId="812"/>
            <ac:spMk id="63" creationId="{E37CB9B3-EC07-4CCF-B923-BCF836DDBF40}"/>
          </ac:spMkLst>
        </pc:spChg>
        <pc:spChg chg="mod">
          <ac:chgData name="Ragnhild Halvorsrud" userId="917ea340-fd63-490f-a7db-68428d24cf32" providerId="ADAL" clId="{3F26B701-AADC-4668-AAA4-FB7BA2B947B1}" dt="2020-06-19T17:20:47.602" v="16952" actId="790"/>
          <ac:spMkLst>
            <pc:docMk/>
            <pc:sldMk cId="409132237" sldId="812"/>
            <ac:spMk id="64" creationId="{21F4131F-143D-418E-8D99-A30E8FA37D29}"/>
          </ac:spMkLst>
        </pc:spChg>
        <pc:spChg chg="mod">
          <ac:chgData name="Ragnhild Halvorsrud" userId="917ea340-fd63-490f-a7db-68428d24cf32" providerId="ADAL" clId="{3F26B701-AADC-4668-AAA4-FB7BA2B947B1}" dt="2020-06-19T17:20:47.604" v="16953" actId="790"/>
          <ac:spMkLst>
            <pc:docMk/>
            <pc:sldMk cId="409132237" sldId="812"/>
            <ac:spMk id="65" creationId="{C90047BB-2D68-4CB9-94B1-2F2EFF29F618}"/>
          </ac:spMkLst>
        </pc:spChg>
        <pc:spChg chg="mod">
          <ac:chgData name="Ragnhild Halvorsrud" userId="917ea340-fd63-490f-a7db-68428d24cf32" providerId="ADAL" clId="{3F26B701-AADC-4668-AAA4-FB7BA2B947B1}" dt="2020-06-19T17:20:47.605" v="16954" actId="790"/>
          <ac:spMkLst>
            <pc:docMk/>
            <pc:sldMk cId="409132237" sldId="812"/>
            <ac:spMk id="66" creationId="{A5B0F5CD-52FB-4260-8921-5CC6FF198CE9}"/>
          </ac:spMkLst>
        </pc:spChg>
        <pc:spChg chg="mod">
          <ac:chgData name="Ragnhild Halvorsrud" userId="917ea340-fd63-490f-a7db-68428d24cf32" providerId="ADAL" clId="{3F26B701-AADC-4668-AAA4-FB7BA2B947B1}" dt="2020-06-19T17:20:47.607" v="16955" actId="790"/>
          <ac:spMkLst>
            <pc:docMk/>
            <pc:sldMk cId="409132237" sldId="812"/>
            <ac:spMk id="67" creationId="{F6204402-BEA5-4276-AE67-28B884A8A724}"/>
          </ac:spMkLst>
        </pc:spChg>
        <pc:spChg chg="mod">
          <ac:chgData name="Ragnhild Halvorsrud" userId="917ea340-fd63-490f-a7db-68428d24cf32" providerId="ADAL" clId="{3F26B701-AADC-4668-AAA4-FB7BA2B947B1}" dt="2020-06-19T17:20:47.609" v="16956" actId="790"/>
          <ac:spMkLst>
            <pc:docMk/>
            <pc:sldMk cId="409132237" sldId="812"/>
            <ac:spMk id="68" creationId="{19912E91-8AD4-41DD-A8ED-5EA33F82B215}"/>
          </ac:spMkLst>
        </pc:spChg>
        <pc:spChg chg="mod">
          <ac:chgData name="Ragnhild Halvorsrud" userId="917ea340-fd63-490f-a7db-68428d24cf32" providerId="ADAL" clId="{3F26B701-AADC-4668-AAA4-FB7BA2B947B1}" dt="2020-06-19T17:20:47.611" v="16957" actId="790"/>
          <ac:spMkLst>
            <pc:docMk/>
            <pc:sldMk cId="409132237" sldId="812"/>
            <ac:spMk id="69" creationId="{F1A1A2D1-4DC0-4671-A0C7-F0EE83EB39F8}"/>
          </ac:spMkLst>
        </pc:spChg>
        <pc:spChg chg="mod">
          <ac:chgData name="Ragnhild Halvorsrud" userId="917ea340-fd63-490f-a7db-68428d24cf32" providerId="ADAL" clId="{3F26B701-AADC-4668-AAA4-FB7BA2B947B1}" dt="2020-06-19T17:20:47.613" v="16958" actId="790"/>
          <ac:spMkLst>
            <pc:docMk/>
            <pc:sldMk cId="409132237" sldId="812"/>
            <ac:spMk id="70" creationId="{96E359E2-0C16-48C6-8AA6-BA6992E5A85C}"/>
          </ac:spMkLst>
        </pc:spChg>
        <pc:spChg chg="mod">
          <ac:chgData name="Ragnhild Halvorsrud" userId="917ea340-fd63-490f-a7db-68428d24cf32" providerId="ADAL" clId="{3F26B701-AADC-4668-AAA4-FB7BA2B947B1}" dt="2020-06-19T17:20:47.615" v="16959" actId="790"/>
          <ac:spMkLst>
            <pc:docMk/>
            <pc:sldMk cId="409132237" sldId="812"/>
            <ac:spMk id="71" creationId="{5A212AA3-9FFA-4967-8F28-88DC8C9479AB}"/>
          </ac:spMkLst>
        </pc:spChg>
        <pc:spChg chg="mod">
          <ac:chgData name="Ragnhild Halvorsrud" userId="917ea340-fd63-490f-a7db-68428d24cf32" providerId="ADAL" clId="{3F26B701-AADC-4668-AAA4-FB7BA2B947B1}" dt="2020-06-19T17:20:47.616" v="16960" actId="790"/>
          <ac:spMkLst>
            <pc:docMk/>
            <pc:sldMk cId="409132237" sldId="812"/>
            <ac:spMk id="72" creationId="{150C004D-90F2-43FC-B64B-764B6521485F}"/>
          </ac:spMkLst>
        </pc:spChg>
        <pc:spChg chg="mod">
          <ac:chgData name="Ragnhild Halvorsrud" userId="917ea340-fd63-490f-a7db-68428d24cf32" providerId="ADAL" clId="{3F26B701-AADC-4668-AAA4-FB7BA2B947B1}" dt="2020-06-19T17:20:47.618" v="16961" actId="790"/>
          <ac:spMkLst>
            <pc:docMk/>
            <pc:sldMk cId="409132237" sldId="812"/>
            <ac:spMk id="73" creationId="{58FB302C-91F8-4014-B874-202866069A72}"/>
          </ac:spMkLst>
        </pc:spChg>
        <pc:spChg chg="mod">
          <ac:chgData name="Ragnhild Halvorsrud" userId="917ea340-fd63-490f-a7db-68428d24cf32" providerId="ADAL" clId="{3F26B701-AADC-4668-AAA4-FB7BA2B947B1}" dt="2020-06-19T17:20:47.620" v="16962" actId="790"/>
          <ac:spMkLst>
            <pc:docMk/>
            <pc:sldMk cId="409132237" sldId="812"/>
            <ac:spMk id="74" creationId="{B601CEBF-AC89-4EA4-AF38-C3A7A4E3B9C7}"/>
          </ac:spMkLst>
        </pc:spChg>
        <pc:spChg chg="mod">
          <ac:chgData name="Ragnhild Halvorsrud" userId="917ea340-fd63-490f-a7db-68428d24cf32" providerId="ADAL" clId="{3F26B701-AADC-4668-AAA4-FB7BA2B947B1}" dt="2020-06-19T17:20:47.622" v="16963" actId="790"/>
          <ac:spMkLst>
            <pc:docMk/>
            <pc:sldMk cId="409132237" sldId="812"/>
            <ac:spMk id="75" creationId="{0DAD63F0-6430-4946-A035-414A0E3E2983}"/>
          </ac:spMkLst>
        </pc:spChg>
        <pc:spChg chg="mod">
          <ac:chgData name="Ragnhild Halvorsrud" userId="917ea340-fd63-490f-a7db-68428d24cf32" providerId="ADAL" clId="{3F26B701-AADC-4668-AAA4-FB7BA2B947B1}" dt="2020-06-19T17:20:47.624" v="16964" actId="790"/>
          <ac:spMkLst>
            <pc:docMk/>
            <pc:sldMk cId="409132237" sldId="812"/>
            <ac:spMk id="76" creationId="{F8E53519-999E-4FDC-8626-4E054D485F0A}"/>
          </ac:spMkLst>
        </pc:spChg>
        <pc:spChg chg="mod">
          <ac:chgData name="Ragnhild Halvorsrud" userId="917ea340-fd63-490f-a7db-68428d24cf32" providerId="ADAL" clId="{3F26B701-AADC-4668-AAA4-FB7BA2B947B1}" dt="2020-06-19T17:20:47.626" v="16965" actId="790"/>
          <ac:spMkLst>
            <pc:docMk/>
            <pc:sldMk cId="409132237" sldId="812"/>
            <ac:spMk id="77" creationId="{3A19E4FD-35F9-4BA4-AC65-77D7C9FFD807}"/>
          </ac:spMkLst>
        </pc:spChg>
        <pc:spChg chg="mod">
          <ac:chgData name="Ragnhild Halvorsrud" userId="917ea340-fd63-490f-a7db-68428d24cf32" providerId="ADAL" clId="{3F26B701-AADC-4668-AAA4-FB7BA2B947B1}" dt="2020-06-19T17:20:47.628" v="16966" actId="790"/>
          <ac:spMkLst>
            <pc:docMk/>
            <pc:sldMk cId="409132237" sldId="812"/>
            <ac:spMk id="78" creationId="{CE38CAE5-7FD5-4149-8490-6DBC19D694B0}"/>
          </ac:spMkLst>
        </pc:spChg>
        <pc:spChg chg="mod">
          <ac:chgData name="Ragnhild Halvorsrud" userId="917ea340-fd63-490f-a7db-68428d24cf32" providerId="ADAL" clId="{3F26B701-AADC-4668-AAA4-FB7BA2B947B1}" dt="2020-06-19T17:20:47.630" v="16967" actId="790"/>
          <ac:spMkLst>
            <pc:docMk/>
            <pc:sldMk cId="409132237" sldId="812"/>
            <ac:spMk id="79" creationId="{1E034EED-1F61-45FD-A309-FC42A4A1E85E}"/>
          </ac:spMkLst>
        </pc:spChg>
        <pc:spChg chg="add del mod">
          <ac:chgData name="Ragnhild Halvorsrud" userId="917ea340-fd63-490f-a7db-68428d24cf32" providerId="ADAL" clId="{3F26B701-AADC-4668-AAA4-FB7BA2B947B1}" dt="2020-06-19T12:23:07.621" v="10471"/>
          <ac:spMkLst>
            <pc:docMk/>
            <pc:sldMk cId="409132237" sldId="812"/>
            <ac:spMk id="80" creationId="{1118FBD9-4AF3-48F9-8128-925D3CA224B3}"/>
          </ac:spMkLst>
        </pc:spChg>
        <pc:spChg chg="add mod">
          <ac:chgData name="Ragnhild Halvorsrud" userId="917ea340-fd63-490f-a7db-68428d24cf32" providerId="ADAL" clId="{3F26B701-AADC-4668-AAA4-FB7BA2B947B1}" dt="2020-06-19T17:20:47.541" v="16918" actId="790"/>
          <ac:spMkLst>
            <pc:docMk/>
            <pc:sldMk cId="409132237" sldId="812"/>
            <ac:spMk id="81" creationId="{62ED5236-F41E-4987-BEDF-57FE239FA7B5}"/>
          </ac:spMkLst>
        </pc:spChg>
        <pc:spChg chg="add mod">
          <ac:chgData name="Ragnhild Halvorsrud" userId="917ea340-fd63-490f-a7db-68428d24cf32" providerId="ADAL" clId="{3F26B701-AADC-4668-AAA4-FB7BA2B947B1}" dt="2020-06-19T17:20:47.632" v="16968" actId="790"/>
          <ac:spMkLst>
            <pc:docMk/>
            <pc:sldMk cId="409132237" sldId="812"/>
            <ac:spMk id="82" creationId="{CABF49D0-8167-4E8A-8E9C-F239F07EC302}"/>
          </ac:spMkLst>
        </pc:spChg>
        <pc:picChg chg="mod">
          <ac:chgData name="Ragnhild Halvorsrud" userId="917ea340-fd63-490f-a7db-68428d24cf32" providerId="ADAL" clId="{3F26B701-AADC-4668-AAA4-FB7BA2B947B1}" dt="2020-06-19T12:23:31.481" v="10473" actId="1076"/>
          <ac:picMkLst>
            <pc:docMk/>
            <pc:sldMk cId="409132237" sldId="812"/>
            <ac:picMk id="25" creationId="{5B44BA27-B68E-4191-AA81-5981E77F7020}"/>
          </ac:picMkLst>
        </pc:picChg>
        <pc:picChg chg="mod">
          <ac:chgData name="Ragnhild Halvorsrud" userId="917ea340-fd63-490f-a7db-68428d24cf32" providerId="ADAL" clId="{3F26B701-AADC-4668-AAA4-FB7BA2B947B1}" dt="2020-06-19T12:23:31.481" v="10473" actId="1076"/>
          <ac:picMkLst>
            <pc:docMk/>
            <pc:sldMk cId="409132237" sldId="812"/>
            <ac:picMk id="26" creationId="{0735D38E-85C8-4E96-BE75-8074985014B6}"/>
          </ac:picMkLst>
        </pc:picChg>
        <pc:picChg chg="mod">
          <ac:chgData name="Ragnhild Halvorsrud" userId="917ea340-fd63-490f-a7db-68428d24cf32" providerId="ADAL" clId="{3F26B701-AADC-4668-AAA4-FB7BA2B947B1}" dt="2020-06-19T12:23:31.481" v="10473" actId="1076"/>
          <ac:picMkLst>
            <pc:docMk/>
            <pc:sldMk cId="409132237" sldId="812"/>
            <ac:picMk id="27" creationId="{305E308C-3975-4C08-9721-2797246E9491}"/>
          </ac:picMkLst>
        </pc:picChg>
        <pc:picChg chg="mod">
          <ac:chgData name="Ragnhild Halvorsrud" userId="917ea340-fd63-490f-a7db-68428d24cf32" providerId="ADAL" clId="{3F26B701-AADC-4668-AAA4-FB7BA2B947B1}" dt="2020-06-19T12:23:31.481" v="10473" actId="1076"/>
          <ac:picMkLst>
            <pc:docMk/>
            <pc:sldMk cId="409132237" sldId="812"/>
            <ac:picMk id="28" creationId="{75E7FE9E-3549-4522-8326-EE3E91BC48EF}"/>
          </ac:picMkLst>
        </pc:picChg>
        <pc:picChg chg="mod">
          <ac:chgData name="Ragnhild Halvorsrud" userId="917ea340-fd63-490f-a7db-68428d24cf32" providerId="ADAL" clId="{3F26B701-AADC-4668-AAA4-FB7BA2B947B1}" dt="2020-06-19T12:23:31.481" v="10473" actId="1076"/>
          <ac:picMkLst>
            <pc:docMk/>
            <pc:sldMk cId="409132237" sldId="812"/>
            <ac:picMk id="29" creationId="{7AABF10A-DEB1-453D-A5F3-1512D50125A0}"/>
          </ac:picMkLst>
        </pc:picChg>
        <pc:picChg chg="mod">
          <ac:chgData name="Ragnhild Halvorsrud" userId="917ea340-fd63-490f-a7db-68428d24cf32" providerId="ADAL" clId="{3F26B701-AADC-4668-AAA4-FB7BA2B947B1}" dt="2020-06-19T12:23:31.481" v="10473" actId="1076"/>
          <ac:picMkLst>
            <pc:docMk/>
            <pc:sldMk cId="409132237" sldId="812"/>
            <ac:picMk id="30" creationId="{F2B95A6C-9897-4EC7-8DA6-9C54EF8B1C1F}"/>
          </ac:picMkLst>
        </pc:picChg>
        <pc:picChg chg="mod">
          <ac:chgData name="Ragnhild Halvorsrud" userId="917ea340-fd63-490f-a7db-68428d24cf32" providerId="ADAL" clId="{3F26B701-AADC-4668-AAA4-FB7BA2B947B1}" dt="2020-06-19T12:23:31.481" v="10473" actId="1076"/>
          <ac:picMkLst>
            <pc:docMk/>
            <pc:sldMk cId="409132237" sldId="812"/>
            <ac:picMk id="31" creationId="{B5433BC1-99F3-4C66-9820-9782763F8F25}"/>
          </ac:picMkLst>
        </pc:picChg>
        <pc:picChg chg="mod">
          <ac:chgData name="Ragnhild Halvorsrud" userId="917ea340-fd63-490f-a7db-68428d24cf32" providerId="ADAL" clId="{3F26B701-AADC-4668-AAA4-FB7BA2B947B1}" dt="2020-06-19T12:23:31.481" v="10473" actId="1076"/>
          <ac:picMkLst>
            <pc:docMk/>
            <pc:sldMk cId="409132237" sldId="812"/>
            <ac:picMk id="32" creationId="{C856DE35-3CF8-46D2-AD36-DE6B08D2B334}"/>
          </ac:picMkLst>
        </pc:picChg>
        <pc:picChg chg="mod">
          <ac:chgData name="Ragnhild Halvorsrud" userId="917ea340-fd63-490f-a7db-68428d24cf32" providerId="ADAL" clId="{3F26B701-AADC-4668-AAA4-FB7BA2B947B1}" dt="2020-06-19T12:23:31.481" v="10473" actId="1076"/>
          <ac:picMkLst>
            <pc:docMk/>
            <pc:sldMk cId="409132237" sldId="812"/>
            <ac:picMk id="33" creationId="{C13C9D4F-6B43-4183-B976-70E6BDAB5607}"/>
          </ac:picMkLst>
        </pc:picChg>
        <pc:picChg chg="mod">
          <ac:chgData name="Ragnhild Halvorsrud" userId="917ea340-fd63-490f-a7db-68428d24cf32" providerId="ADAL" clId="{3F26B701-AADC-4668-AAA4-FB7BA2B947B1}" dt="2020-06-19T12:23:31.481" v="10473" actId="1076"/>
          <ac:picMkLst>
            <pc:docMk/>
            <pc:sldMk cId="409132237" sldId="812"/>
            <ac:picMk id="34" creationId="{15387AFC-EACC-4545-94F1-C9616F263539}"/>
          </ac:picMkLst>
        </pc:picChg>
        <pc:picChg chg="mod">
          <ac:chgData name="Ragnhild Halvorsrud" userId="917ea340-fd63-490f-a7db-68428d24cf32" providerId="ADAL" clId="{3F26B701-AADC-4668-AAA4-FB7BA2B947B1}" dt="2020-06-19T12:23:31.481" v="10473" actId="1076"/>
          <ac:picMkLst>
            <pc:docMk/>
            <pc:sldMk cId="409132237" sldId="812"/>
            <ac:picMk id="35" creationId="{D4DFD016-956D-4E3B-A28C-85F6C93D6D2D}"/>
          </ac:picMkLst>
        </pc:picChg>
        <pc:picChg chg="mod">
          <ac:chgData name="Ragnhild Halvorsrud" userId="917ea340-fd63-490f-a7db-68428d24cf32" providerId="ADAL" clId="{3F26B701-AADC-4668-AAA4-FB7BA2B947B1}" dt="2020-06-19T12:23:31.481" v="10473" actId="1076"/>
          <ac:picMkLst>
            <pc:docMk/>
            <pc:sldMk cId="409132237" sldId="812"/>
            <ac:picMk id="37" creationId="{02153DE5-F349-44E7-B089-28A5FAC1DBB3}"/>
          </ac:picMkLst>
        </pc:picChg>
        <pc:picChg chg="mod">
          <ac:chgData name="Ragnhild Halvorsrud" userId="917ea340-fd63-490f-a7db-68428d24cf32" providerId="ADAL" clId="{3F26B701-AADC-4668-AAA4-FB7BA2B947B1}" dt="2020-06-19T12:23:31.481" v="10473" actId="1076"/>
          <ac:picMkLst>
            <pc:docMk/>
            <pc:sldMk cId="409132237" sldId="812"/>
            <ac:picMk id="38" creationId="{E6D7D28E-62D6-46AC-AFA9-D23FA9624271}"/>
          </ac:picMkLst>
        </pc:picChg>
        <pc:picChg chg="mod">
          <ac:chgData name="Ragnhild Halvorsrud" userId="917ea340-fd63-490f-a7db-68428d24cf32" providerId="ADAL" clId="{3F26B701-AADC-4668-AAA4-FB7BA2B947B1}" dt="2020-06-19T12:23:31.481" v="10473" actId="1076"/>
          <ac:picMkLst>
            <pc:docMk/>
            <pc:sldMk cId="409132237" sldId="812"/>
            <ac:picMk id="39" creationId="{5F95A097-82F5-4840-89A7-5E5BADE04018}"/>
          </ac:picMkLst>
        </pc:picChg>
        <pc:picChg chg="mod">
          <ac:chgData name="Ragnhild Halvorsrud" userId="917ea340-fd63-490f-a7db-68428d24cf32" providerId="ADAL" clId="{3F26B701-AADC-4668-AAA4-FB7BA2B947B1}" dt="2020-06-19T12:23:31.481" v="10473" actId="1076"/>
          <ac:picMkLst>
            <pc:docMk/>
            <pc:sldMk cId="409132237" sldId="812"/>
            <ac:picMk id="40" creationId="{E5B8F34A-0ED4-44A0-96CE-4C778461E470}"/>
          </ac:picMkLst>
        </pc:picChg>
        <pc:picChg chg="mod">
          <ac:chgData name="Ragnhild Halvorsrud" userId="917ea340-fd63-490f-a7db-68428d24cf32" providerId="ADAL" clId="{3F26B701-AADC-4668-AAA4-FB7BA2B947B1}" dt="2020-06-19T12:23:31.481" v="10473" actId="1076"/>
          <ac:picMkLst>
            <pc:docMk/>
            <pc:sldMk cId="409132237" sldId="812"/>
            <ac:picMk id="41" creationId="{F42D27C0-7F71-4956-A3E3-9C9EC56E6FFF}"/>
          </ac:picMkLst>
        </pc:picChg>
        <pc:picChg chg="mod">
          <ac:chgData name="Ragnhild Halvorsrud" userId="917ea340-fd63-490f-a7db-68428d24cf32" providerId="ADAL" clId="{3F26B701-AADC-4668-AAA4-FB7BA2B947B1}" dt="2020-06-19T12:23:31.481" v="10473" actId="1076"/>
          <ac:picMkLst>
            <pc:docMk/>
            <pc:sldMk cId="409132237" sldId="812"/>
            <ac:picMk id="42" creationId="{2589BE81-49C0-47FF-A536-7422291CC93F}"/>
          </ac:picMkLst>
        </pc:picChg>
        <pc:picChg chg="mod">
          <ac:chgData name="Ragnhild Halvorsrud" userId="917ea340-fd63-490f-a7db-68428d24cf32" providerId="ADAL" clId="{3F26B701-AADC-4668-AAA4-FB7BA2B947B1}" dt="2020-06-19T12:23:31.481" v="10473" actId="1076"/>
          <ac:picMkLst>
            <pc:docMk/>
            <pc:sldMk cId="409132237" sldId="812"/>
            <ac:picMk id="43" creationId="{913E3307-B382-4420-9CC2-356FD90CC06D}"/>
          </ac:picMkLst>
        </pc:picChg>
        <pc:picChg chg="mod">
          <ac:chgData name="Ragnhild Halvorsrud" userId="917ea340-fd63-490f-a7db-68428d24cf32" providerId="ADAL" clId="{3F26B701-AADC-4668-AAA4-FB7BA2B947B1}" dt="2020-06-19T12:23:31.481" v="10473" actId="1076"/>
          <ac:picMkLst>
            <pc:docMk/>
            <pc:sldMk cId="409132237" sldId="812"/>
            <ac:picMk id="44" creationId="{5254E708-59EC-4648-9665-41D2F1D549A5}"/>
          </ac:picMkLst>
        </pc:picChg>
        <pc:picChg chg="mod">
          <ac:chgData name="Ragnhild Halvorsrud" userId="917ea340-fd63-490f-a7db-68428d24cf32" providerId="ADAL" clId="{3F26B701-AADC-4668-AAA4-FB7BA2B947B1}" dt="2020-06-19T12:23:31.481" v="10473" actId="1076"/>
          <ac:picMkLst>
            <pc:docMk/>
            <pc:sldMk cId="409132237" sldId="812"/>
            <ac:picMk id="45" creationId="{FCE1CED9-CEEA-42D9-B8FC-E7CB1B8325E2}"/>
          </ac:picMkLst>
        </pc:picChg>
        <pc:picChg chg="mod">
          <ac:chgData name="Ragnhild Halvorsrud" userId="917ea340-fd63-490f-a7db-68428d24cf32" providerId="ADAL" clId="{3F26B701-AADC-4668-AAA4-FB7BA2B947B1}" dt="2020-06-19T12:23:31.481" v="10473" actId="1076"/>
          <ac:picMkLst>
            <pc:docMk/>
            <pc:sldMk cId="409132237" sldId="812"/>
            <ac:picMk id="46" creationId="{72148421-44C2-4465-9312-A802C5CDC9A4}"/>
          </ac:picMkLst>
        </pc:picChg>
        <pc:picChg chg="mod">
          <ac:chgData name="Ragnhild Halvorsrud" userId="917ea340-fd63-490f-a7db-68428d24cf32" providerId="ADAL" clId="{3F26B701-AADC-4668-AAA4-FB7BA2B947B1}" dt="2020-06-19T12:23:31.481" v="10473" actId="1076"/>
          <ac:picMkLst>
            <pc:docMk/>
            <pc:sldMk cId="409132237" sldId="812"/>
            <ac:picMk id="47" creationId="{DEB129C9-2478-4D89-82FF-BEF1D9DAE842}"/>
          </ac:picMkLst>
        </pc:picChg>
        <pc:picChg chg="mod">
          <ac:chgData name="Ragnhild Halvorsrud" userId="917ea340-fd63-490f-a7db-68428d24cf32" providerId="ADAL" clId="{3F26B701-AADC-4668-AAA4-FB7BA2B947B1}" dt="2020-06-19T12:23:31.481" v="10473" actId="1076"/>
          <ac:picMkLst>
            <pc:docMk/>
            <pc:sldMk cId="409132237" sldId="812"/>
            <ac:picMk id="48" creationId="{CED31817-12A9-4B84-B3F6-EBF2243A5713}"/>
          </ac:picMkLst>
        </pc:picChg>
        <pc:picChg chg="mod">
          <ac:chgData name="Ragnhild Halvorsrud" userId="917ea340-fd63-490f-a7db-68428d24cf32" providerId="ADAL" clId="{3F26B701-AADC-4668-AAA4-FB7BA2B947B1}" dt="2020-06-19T12:23:31.481" v="10473" actId="1076"/>
          <ac:picMkLst>
            <pc:docMk/>
            <pc:sldMk cId="409132237" sldId="812"/>
            <ac:picMk id="49" creationId="{29E04E47-C779-4DDE-A7AE-66656625C6E3}"/>
          </ac:picMkLst>
        </pc:picChg>
        <pc:picChg chg="mod">
          <ac:chgData name="Ragnhild Halvorsrud" userId="917ea340-fd63-490f-a7db-68428d24cf32" providerId="ADAL" clId="{3F26B701-AADC-4668-AAA4-FB7BA2B947B1}" dt="2020-06-19T12:23:31.481" v="10473" actId="1076"/>
          <ac:picMkLst>
            <pc:docMk/>
            <pc:sldMk cId="409132237" sldId="812"/>
            <ac:picMk id="50" creationId="{7C4221AA-227F-40E9-8D25-64D9D18651B1}"/>
          </ac:picMkLst>
        </pc:picChg>
        <pc:picChg chg="mod">
          <ac:chgData name="Ragnhild Halvorsrud" userId="917ea340-fd63-490f-a7db-68428d24cf32" providerId="ADAL" clId="{3F26B701-AADC-4668-AAA4-FB7BA2B947B1}" dt="2020-06-19T12:23:31.481" v="10473" actId="1076"/>
          <ac:picMkLst>
            <pc:docMk/>
            <pc:sldMk cId="409132237" sldId="812"/>
            <ac:picMk id="51" creationId="{1D94E121-D413-49A7-99CA-D5A4584649EC}"/>
          </ac:picMkLst>
        </pc:picChg>
        <pc:picChg chg="mod">
          <ac:chgData name="Ragnhild Halvorsrud" userId="917ea340-fd63-490f-a7db-68428d24cf32" providerId="ADAL" clId="{3F26B701-AADC-4668-AAA4-FB7BA2B947B1}" dt="2020-06-19T12:23:31.481" v="10473" actId="1076"/>
          <ac:picMkLst>
            <pc:docMk/>
            <pc:sldMk cId="409132237" sldId="812"/>
            <ac:picMk id="55" creationId="{FC36C19C-E7D0-41ED-9A17-E4699DB728CC}"/>
          </ac:picMkLst>
        </pc:picChg>
        <pc:picChg chg="mod">
          <ac:chgData name="Ragnhild Halvorsrud" userId="917ea340-fd63-490f-a7db-68428d24cf32" providerId="ADAL" clId="{3F26B701-AADC-4668-AAA4-FB7BA2B947B1}" dt="2020-06-19T12:23:31.481" v="10473" actId="1076"/>
          <ac:picMkLst>
            <pc:docMk/>
            <pc:sldMk cId="409132237" sldId="812"/>
            <ac:picMk id="56" creationId="{13DB696F-70E0-4464-8F04-9EF31A934291}"/>
          </ac:picMkLst>
        </pc:picChg>
        <pc:picChg chg="add mod">
          <ac:chgData name="Ragnhild Halvorsrud" userId="917ea340-fd63-490f-a7db-68428d24cf32" providerId="ADAL" clId="{3F26B701-AADC-4668-AAA4-FB7BA2B947B1}" dt="2020-06-19T16:37:51.963" v="12255"/>
          <ac:picMkLst>
            <pc:docMk/>
            <pc:sldMk cId="409132237" sldId="812"/>
            <ac:picMk id="83" creationId="{9C4A390A-C8EA-40ED-87A0-80A288FC7012}"/>
          </ac:picMkLst>
        </pc:picChg>
      </pc:sldChg>
      <pc:sldChg chg="addSp delSp modSp add del mod modNotes">
        <pc:chgData name="Ragnhild Halvorsrud" userId="917ea340-fd63-490f-a7db-68428d24cf32" providerId="ADAL" clId="{3F26B701-AADC-4668-AAA4-FB7BA2B947B1}" dt="2020-06-19T12:52:01.760" v="10883" actId="47"/>
        <pc:sldMkLst>
          <pc:docMk/>
          <pc:sldMk cId="183797706" sldId="813"/>
        </pc:sldMkLst>
        <pc:spChg chg="add del mod">
          <ac:chgData name="Ragnhild Halvorsrud" userId="917ea340-fd63-490f-a7db-68428d24cf32" providerId="ADAL" clId="{3F26B701-AADC-4668-AAA4-FB7BA2B947B1}" dt="2020-06-19T12:50:20.955" v="10837"/>
          <ac:spMkLst>
            <pc:docMk/>
            <pc:sldMk cId="183797706" sldId="813"/>
            <ac:spMk id="2" creationId="{CE1C9D6E-EB59-4599-84E9-1A58CFC5D89E}"/>
          </ac:spMkLst>
        </pc:spChg>
        <pc:spChg chg="mod">
          <ac:chgData name="Ragnhild Halvorsrud" userId="917ea340-fd63-490f-a7db-68428d24cf32" providerId="ADAL" clId="{3F26B701-AADC-4668-AAA4-FB7BA2B947B1}" dt="2020-06-19T12:50:20.955" v="10837"/>
          <ac:spMkLst>
            <pc:docMk/>
            <pc:sldMk cId="183797706" sldId="813"/>
            <ac:spMk id="6" creationId="{00000000-0000-0000-0000-000000000000}"/>
          </ac:spMkLst>
        </pc:spChg>
        <pc:spChg chg="mod">
          <ac:chgData name="Ragnhild Halvorsrud" userId="917ea340-fd63-490f-a7db-68428d24cf32" providerId="ADAL" clId="{3F26B701-AADC-4668-AAA4-FB7BA2B947B1}" dt="2020-06-19T12:30:03.633" v="10595" actId="6549"/>
          <ac:spMkLst>
            <pc:docMk/>
            <pc:sldMk cId="183797706" sldId="813"/>
            <ac:spMk id="15" creationId="{7D2F3C46-C63A-4A58-AB32-F798F8E7FED7}"/>
          </ac:spMkLst>
        </pc:spChg>
        <pc:spChg chg="mod">
          <ac:chgData name="Ragnhild Halvorsrud" userId="917ea340-fd63-490f-a7db-68428d24cf32" providerId="ADAL" clId="{3F26B701-AADC-4668-AAA4-FB7BA2B947B1}" dt="2020-06-19T12:29:37.394" v="10546" actId="790"/>
          <ac:spMkLst>
            <pc:docMk/>
            <pc:sldMk cId="183797706" sldId="813"/>
            <ac:spMk id="45" creationId="{00000000-0000-0000-0000-000000000000}"/>
          </ac:spMkLst>
        </pc:spChg>
        <pc:spChg chg="mod">
          <ac:chgData name="Ragnhild Halvorsrud" userId="917ea340-fd63-490f-a7db-68428d24cf32" providerId="ADAL" clId="{3F26B701-AADC-4668-AAA4-FB7BA2B947B1}" dt="2020-06-19T12:29:37.399" v="10547" actId="790"/>
          <ac:spMkLst>
            <pc:docMk/>
            <pc:sldMk cId="183797706" sldId="813"/>
            <ac:spMk id="46" creationId="{00000000-0000-0000-0000-000000000000}"/>
          </ac:spMkLst>
        </pc:spChg>
        <pc:spChg chg="mod">
          <ac:chgData name="Ragnhild Halvorsrud" userId="917ea340-fd63-490f-a7db-68428d24cf32" providerId="ADAL" clId="{3F26B701-AADC-4668-AAA4-FB7BA2B947B1}" dt="2020-06-19T12:29:37.477" v="10571" actId="790"/>
          <ac:spMkLst>
            <pc:docMk/>
            <pc:sldMk cId="183797706" sldId="813"/>
            <ac:spMk id="52" creationId="{E5CA9D5B-30E1-4660-8B62-646DC70CF57F}"/>
          </ac:spMkLst>
        </pc:spChg>
        <pc:spChg chg="mod">
          <ac:chgData name="Ragnhild Halvorsrud" userId="917ea340-fd63-490f-a7db-68428d24cf32" providerId="ADAL" clId="{3F26B701-AADC-4668-AAA4-FB7BA2B947B1}" dt="2020-06-19T12:29:37.479" v="10572" actId="790"/>
          <ac:spMkLst>
            <pc:docMk/>
            <pc:sldMk cId="183797706" sldId="813"/>
            <ac:spMk id="54" creationId="{9ED97A1F-7A65-4CF6-88E8-DC0496A1AAE7}"/>
          </ac:spMkLst>
        </pc:spChg>
        <pc:spChg chg="mod">
          <ac:chgData name="Ragnhild Halvorsrud" userId="917ea340-fd63-490f-a7db-68428d24cf32" providerId="ADAL" clId="{3F26B701-AADC-4668-AAA4-FB7BA2B947B1}" dt="2020-06-19T12:29:37.481" v="10573" actId="790"/>
          <ac:spMkLst>
            <pc:docMk/>
            <pc:sldMk cId="183797706" sldId="813"/>
            <ac:spMk id="56" creationId="{39899463-DE55-4D8C-8401-339AAC92F109}"/>
          </ac:spMkLst>
        </pc:spChg>
        <pc:spChg chg="mod">
          <ac:chgData name="Ragnhild Halvorsrud" userId="917ea340-fd63-490f-a7db-68428d24cf32" providerId="ADAL" clId="{3F26B701-AADC-4668-AAA4-FB7BA2B947B1}" dt="2020-06-19T12:29:37.483" v="10574" actId="790"/>
          <ac:spMkLst>
            <pc:docMk/>
            <pc:sldMk cId="183797706" sldId="813"/>
            <ac:spMk id="57" creationId="{471CB2D6-8650-4A43-861F-C79F67AACE6E}"/>
          </ac:spMkLst>
        </pc:spChg>
        <pc:spChg chg="mod">
          <ac:chgData name="Ragnhild Halvorsrud" userId="917ea340-fd63-490f-a7db-68428d24cf32" providerId="ADAL" clId="{3F26B701-AADC-4668-AAA4-FB7BA2B947B1}" dt="2020-06-19T12:29:37.402" v="10548" actId="790"/>
          <ac:spMkLst>
            <pc:docMk/>
            <pc:sldMk cId="183797706" sldId="813"/>
            <ac:spMk id="60" creationId="{00000000-0000-0000-0000-000000000000}"/>
          </ac:spMkLst>
        </pc:spChg>
        <pc:spChg chg="mod">
          <ac:chgData name="Ragnhild Halvorsrud" userId="917ea340-fd63-490f-a7db-68428d24cf32" providerId="ADAL" clId="{3F26B701-AADC-4668-AAA4-FB7BA2B947B1}" dt="2020-06-19T12:29:37.406" v="10549" actId="790"/>
          <ac:spMkLst>
            <pc:docMk/>
            <pc:sldMk cId="183797706" sldId="813"/>
            <ac:spMk id="61" creationId="{00000000-0000-0000-0000-000000000000}"/>
          </ac:spMkLst>
        </pc:spChg>
        <pc:spChg chg="mod">
          <ac:chgData name="Ragnhild Halvorsrud" userId="917ea340-fd63-490f-a7db-68428d24cf32" providerId="ADAL" clId="{3F26B701-AADC-4668-AAA4-FB7BA2B947B1}" dt="2020-06-19T12:29:37.408" v="10550"/>
          <ac:spMkLst>
            <pc:docMk/>
            <pc:sldMk cId="183797706" sldId="813"/>
            <ac:spMk id="62" creationId="{00000000-0000-0000-0000-000000000000}"/>
          </ac:spMkLst>
        </pc:spChg>
        <pc:spChg chg="mod">
          <ac:chgData name="Ragnhild Halvorsrud" userId="917ea340-fd63-490f-a7db-68428d24cf32" providerId="ADAL" clId="{3F26B701-AADC-4668-AAA4-FB7BA2B947B1}" dt="2020-06-19T12:29:37.410" v="10551"/>
          <ac:spMkLst>
            <pc:docMk/>
            <pc:sldMk cId="183797706" sldId="813"/>
            <ac:spMk id="63" creationId="{00000000-0000-0000-0000-000000000000}"/>
          </ac:spMkLst>
        </pc:spChg>
        <pc:spChg chg="mod">
          <ac:chgData name="Ragnhild Halvorsrud" userId="917ea340-fd63-490f-a7db-68428d24cf32" providerId="ADAL" clId="{3F26B701-AADC-4668-AAA4-FB7BA2B947B1}" dt="2020-06-19T12:29:37.412" v="10552"/>
          <ac:spMkLst>
            <pc:docMk/>
            <pc:sldMk cId="183797706" sldId="813"/>
            <ac:spMk id="64" creationId="{00000000-0000-0000-0000-000000000000}"/>
          </ac:spMkLst>
        </pc:spChg>
        <pc:spChg chg="mod">
          <ac:chgData name="Ragnhild Halvorsrud" userId="917ea340-fd63-490f-a7db-68428d24cf32" providerId="ADAL" clId="{3F26B701-AADC-4668-AAA4-FB7BA2B947B1}" dt="2020-06-19T12:29:37.415" v="10553" actId="790"/>
          <ac:spMkLst>
            <pc:docMk/>
            <pc:sldMk cId="183797706" sldId="813"/>
            <ac:spMk id="68" creationId="{00000000-0000-0000-0000-000000000000}"/>
          </ac:spMkLst>
        </pc:spChg>
        <pc:spChg chg="mod">
          <ac:chgData name="Ragnhild Halvorsrud" userId="917ea340-fd63-490f-a7db-68428d24cf32" providerId="ADAL" clId="{3F26B701-AADC-4668-AAA4-FB7BA2B947B1}" dt="2020-06-19T12:29:37.417" v="10554" actId="790"/>
          <ac:spMkLst>
            <pc:docMk/>
            <pc:sldMk cId="183797706" sldId="813"/>
            <ac:spMk id="70" creationId="{00000000-0000-0000-0000-000000000000}"/>
          </ac:spMkLst>
        </pc:spChg>
        <pc:spChg chg="mod">
          <ac:chgData name="Ragnhild Halvorsrud" userId="917ea340-fd63-490f-a7db-68428d24cf32" providerId="ADAL" clId="{3F26B701-AADC-4668-AAA4-FB7BA2B947B1}" dt="2020-06-19T12:29:37.419" v="10555" actId="790"/>
          <ac:spMkLst>
            <pc:docMk/>
            <pc:sldMk cId="183797706" sldId="813"/>
            <ac:spMk id="76" creationId="{00000000-0000-0000-0000-000000000000}"/>
          </ac:spMkLst>
        </pc:spChg>
        <pc:spChg chg="mod">
          <ac:chgData name="Ragnhild Halvorsrud" userId="917ea340-fd63-490f-a7db-68428d24cf32" providerId="ADAL" clId="{3F26B701-AADC-4668-AAA4-FB7BA2B947B1}" dt="2020-06-19T12:29:37.421" v="10556" actId="790"/>
          <ac:spMkLst>
            <pc:docMk/>
            <pc:sldMk cId="183797706" sldId="813"/>
            <ac:spMk id="77" creationId="{00000000-0000-0000-0000-000000000000}"/>
          </ac:spMkLst>
        </pc:spChg>
        <pc:spChg chg="mod">
          <ac:chgData name="Ragnhild Halvorsrud" userId="917ea340-fd63-490f-a7db-68428d24cf32" providerId="ADAL" clId="{3F26B701-AADC-4668-AAA4-FB7BA2B947B1}" dt="2020-06-19T12:29:37.422" v="10557"/>
          <ac:spMkLst>
            <pc:docMk/>
            <pc:sldMk cId="183797706" sldId="813"/>
            <ac:spMk id="80" creationId="{00000000-0000-0000-0000-000000000000}"/>
          </ac:spMkLst>
        </pc:spChg>
        <pc:spChg chg="mod">
          <ac:chgData name="Ragnhild Halvorsrud" userId="917ea340-fd63-490f-a7db-68428d24cf32" providerId="ADAL" clId="{3F26B701-AADC-4668-AAA4-FB7BA2B947B1}" dt="2020-06-19T12:29:37.424" v="10558" actId="790"/>
          <ac:spMkLst>
            <pc:docMk/>
            <pc:sldMk cId="183797706" sldId="813"/>
            <ac:spMk id="81" creationId="{00000000-0000-0000-0000-000000000000}"/>
          </ac:spMkLst>
        </pc:spChg>
        <pc:spChg chg="mod">
          <ac:chgData name="Ragnhild Halvorsrud" userId="917ea340-fd63-490f-a7db-68428d24cf32" providerId="ADAL" clId="{3F26B701-AADC-4668-AAA4-FB7BA2B947B1}" dt="2020-06-19T12:29:37.426" v="10559" actId="790"/>
          <ac:spMkLst>
            <pc:docMk/>
            <pc:sldMk cId="183797706" sldId="813"/>
            <ac:spMk id="83" creationId="{00000000-0000-0000-0000-000000000000}"/>
          </ac:spMkLst>
        </pc:spChg>
        <pc:spChg chg="mod">
          <ac:chgData name="Ragnhild Halvorsrud" userId="917ea340-fd63-490f-a7db-68428d24cf32" providerId="ADAL" clId="{3F26B701-AADC-4668-AAA4-FB7BA2B947B1}" dt="2020-06-19T12:29:37.485" v="10575" actId="790"/>
          <ac:spMkLst>
            <pc:docMk/>
            <pc:sldMk cId="183797706" sldId="813"/>
            <ac:spMk id="84" creationId="{1C45DD4B-730D-4B08-9B80-8F23C03623C8}"/>
          </ac:spMkLst>
        </pc:spChg>
        <pc:spChg chg="del mod">
          <ac:chgData name="Ragnhild Halvorsrud" userId="917ea340-fd63-490f-a7db-68428d24cf32" providerId="ADAL" clId="{3F26B701-AADC-4668-AAA4-FB7BA2B947B1}" dt="2020-06-19T12:29:42.823" v="10589" actId="478"/>
          <ac:spMkLst>
            <pc:docMk/>
            <pc:sldMk cId="183797706" sldId="813"/>
            <ac:spMk id="85" creationId="{CEF3474B-44BA-4793-B633-225D2E76B087}"/>
          </ac:spMkLst>
        </pc:spChg>
        <pc:spChg chg="mod">
          <ac:chgData name="Ragnhild Halvorsrud" userId="917ea340-fd63-490f-a7db-68428d24cf32" providerId="ADAL" clId="{3F26B701-AADC-4668-AAA4-FB7BA2B947B1}" dt="2020-06-19T12:29:37.429" v="10560" actId="790"/>
          <ac:spMkLst>
            <pc:docMk/>
            <pc:sldMk cId="183797706" sldId="813"/>
            <ac:spMk id="86" creationId="{00000000-0000-0000-0000-000000000000}"/>
          </ac:spMkLst>
        </pc:spChg>
        <pc:spChg chg="mod">
          <ac:chgData name="Ragnhild Halvorsrud" userId="917ea340-fd63-490f-a7db-68428d24cf32" providerId="ADAL" clId="{3F26B701-AADC-4668-AAA4-FB7BA2B947B1}" dt="2020-06-19T12:29:37.438" v="10561" actId="790"/>
          <ac:spMkLst>
            <pc:docMk/>
            <pc:sldMk cId="183797706" sldId="813"/>
            <ac:spMk id="87" creationId="{00000000-0000-0000-0000-000000000000}"/>
          </ac:spMkLst>
        </pc:spChg>
        <pc:spChg chg="mod">
          <ac:chgData name="Ragnhild Halvorsrud" userId="917ea340-fd63-490f-a7db-68428d24cf32" providerId="ADAL" clId="{3F26B701-AADC-4668-AAA4-FB7BA2B947B1}" dt="2020-06-19T12:29:37.442" v="10562" actId="790"/>
          <ac:spMkLst>
            <pc:docMk/>
            <pc:sldMk cId="183797706" sldId="813"/>
            <ac:spMk id="88" creationId="{00000000-0000-0000-0000-000000000000}"/>
          </ac:spMkLst>
        </pc:spChg>
        <pc:spChg chg="mod">
          <ac:chgData name="Ragnhild Halvorsrud" userId="917ea340-fd63-490f-a7db-68428d24cf32" providerId="ADAL" clId="{3F26B701-AADC-4668-AAA4-FB7BA2B947B1}" dt="2020-06-19T12:29:37.445" v="10563" actId="790"/>
          <ac:spMkLst>
            <pc:docMk/>
            <pc:sldMk cId="183797706" sldId="813"/>
            <ac:spMk id="89" creationId="{00000000-0000-0000-0000-000000000000}"/>
          </ac:spMkLst>
        </pc:spChg>
        <pc:spChg chg="mod">
          <ac:chgData name="Ragnhild Halvorsrud" userId="917ea340-fd63-490f-a7db-68428d24cf32" providerId="ADAL" clId="{3F26B701-AADC-4668-AAA4-FB7BA2B947B1}" dt="2020-06-19T12:29:37.447" v="10564" actId="790"/>
          <ac:spMkLst>
            <pc:docMk/>
            <pc:sldMk cId="183797706" sldId="813"/>
            <ac:spMk id="90" creationId="{00000000-0000-0000-0000-000000000000}"/>
          </ac:spMkLst>
        </pc:spChg>
        <pc:spChg chg="mod">
          <ac:chgData name="Ragnhild Halvorsrud" userId="917ea340-fd63-490f-a7db-68428d24cf32" providerId="ADAL" clId="{3F26B701-AADC-4668-AAA4-FB7BA2B947B1}" dt="2020-06-19T12:29:37.452" v="10565" actId="790"/>
          <ac:spMkLst>
            <pc:docMk/>
            <pc:sldMk cId="183797706" sldId="813"/>
            <ac:spMk id="94" creationId="{00000000-0000-0000-0000-000000000000}"/>
          </ac:spMkLst>
        </pc:spChg>
        <pc:spChg chg="mod">
          <ac:chgData name="Ragnhild Halvorsrud" userId="917ea340-fd63-490f-a7db-68428d24cf32" providerId="ADAL" clId="{3F26B701-AADC-4668-AAA4-FB7BA2B947B1}" dt="2020-06-19T12:29:37.460" v="10566" actId="790"/>
          <ac:spMkLst>
            <pc:docMk/>
            <pc:sldMk cId="183797706" sldId="813"/>
            <ac:spMk id="95" creationId="{00000000-0000-0000-0000-000000000000}"/>
          </ac:spMkLst>
        </pc:spChg>
        <pc:spChg chg="mod">
          <ac:chgData name="Ragnhild Halvorsrud" userId="917ea340-fd63-490f-a7db-68428d24cf32" providerId="ADAL" clId="{3F26B701-AADC-4668-AAA4-FB7BA2B947B1}" dt="2020-06-19T12:29:37.487" v="10576" actId="790"/>
          <ac:spMkLst>
            <pc:docMk/>
            <pc:sldMk cId="183797706" sldId="813"/>
            <ac:spMk id="96" creationId="{651607DC-CD58-4B73-9ECD-131BCFCD64CF}"/>
          </ac:spMkLst>
        </pc:spChg>
        <pc:spChg chg="mod">
          <ac:chgData name="Ragnhild Halvorsrud" userId="917ea340-fd63-490f-a7db-68428d24cf32" providerId="ADAL" clId="{3F26B701-AADC-4668-AAA4-FB7BA2B947B1}" dt="2020-06-19T12:29:37.463" v="10567" actId="790"/>
          <ac:spMkLst>
            <pc:docMk/>
            <pc:sldMk cId="183797706" sldId="813"/>
            <ac:spMk id="101" creationId="{00000000-0000-0000-0000-000000000000}"/>
          </ac:spMkLst>
        </pc:spChg>
        <pc:spChg chg="mod">
          <ac:chgData name="Ragnhild Halvorsrud" userId="917ea340-fd63-490f-a7db-68428d24cf32" providerId="ADAL" clId="{3F26B701-AADC-4668-AAA4-FB7BA2B947B1}" dt="2020-06-19T12:29:37.467" v="10568" actId="790"/>
          <ac:spMkLst>
            <pc:docMk/>
            <pc:sldMk cId="183797706" sldId="813"/>
            <ac:spMk id="102" creationId="{00000000-0000-0000-0000-000000000000}"/>
          </ac:spMkLst>
        </pc:spChg>
        <pc:spChg chg="mod">
          <ac:chgData name="Ragnhild Halvorsrud" userId="917ea340-fd63-490f-a7db-68428d24cf32" providerId="ADAL" clId="{3F26B701-AADC-4668-AAA4-FB7BA2B947B1}" dt="2020-06-19T12:29:37.489" v="10577" actId="790"/>
          <ac:spMkLst>
            <pc:docMk/>
            <pc:sldMk cId="183797706" sldId="813"/>
            <ac:spMk id="110" creationId="{7B08D626-CE51-48DD-A5C6-3242B83A6C9D}"/>
          </ac:spMkLst>
        </pc:spChg>
        <pc:spChg chg="mod">
          <ac:chgData name="Ragnhild Halvorsrud" userId="917ea340-fd63-490f-a7db-68428d24cf32" providerId="ADAL" clId="{3F26B701-AADC-4668-AAA4-FB7BA2B947B1}" dt="2020-06-19T12:29:37.469" v="10569" actId="790"/>
          <ac:spMkLst>
            <pc:docMk/>
            <pc:sldMk cId="183797706" sldId="813"/>
            <ac:spMk id="111" creationId="{00000000-0000-0000-0000-000000000000}"/>
          </ac:spMkLst>
        </pc:spChg>
        <pc:spChg chg="mod">
          <ac:chgData name="Ragnhild Halvorsrud" userId="917ea340-fd63-490f-a7db-68428d24cf32" providerId="ADAL" clId="{3F26B701-AADC-4668-AAA4-FB7BA2B947B1}" dt="2020-06-19T12:29:37.474" v="10570" actId="790"/>
          <ac:spMkLst>
            <pc:docMk/>
            <pc:sldMk cId="183797706" sldId="813"/>
            <ac:spMk id="113" creationId="{00000000-0000-0000-0000-000000000000}"/>
          </ac:spMkLst>
        </pc:spChg>
        <pc:spChg chg="mod">
          <ac:chgData name="Ragnhild Halvorsrud" userId="917ea340-fd63-490f-a7db-68428d24cf32" providerId="ADAL" clId="{3F26B701-AADC-4668-AAA4-FB7BA2B947B1}" dt="2020-06-19T12:29:37.495" v="10578" actId="790"/>
          <ac:spMkLst>
            <pc:docMk/>
            <pc:sldMk cId="183797706" sldId="813"/>
            <ac:spMk id="116" creationId="{FBCED63D-9DCB-4129-8806-5C1A65320535}"/>
          </ac:spMkLst>
        </pc:spChg>
        <pc:spChg chg="mod">
          <ac:chgData name="Ragnhild Halvorsrud" userId="917ea340-fd63-490f-a7db-68428d24cf32" providerId="ADAL" clId="{3F26B701-AADC-4668-AAA4-FB7BA2B947B1}" dt="2020-06-19T12:29:37.500" v="10580" actId="790"/>
          <ac:spMkLst>
            <pc:docMk/>
            <pc:sldMk cId="183797706" sldId="813"/>
            <ac:spMk id="121" creationId="{5D4ECA95-18DE-4B7E-9E15-69633C8CF070}"/>
          </ac:spMkLst>
        </pc:spChg>
        <pc:spChg chg="mod">
          <ac:chgData name="Ragnhild Halvorsrud" userId="917ea340-fd63-490f-a7db-68428d24cf32" providerId="ADAL" clId="{3F26B701-AADC-4668-AAA4-FB7BA2B947B1}" dt="2020-06-19T12:29:37.502" v="10581" actId="790"/>
          <ac:spMkLst>
            <pc:docMk/>
            <pc:sldMk cId="183797706" sldId="813"/>
            <ac:spMk id="122" creationId="{2A6CFE4B-DA93-485F-9084-43E987850596}"/>
          </ac:spMkLst>
        </pc:spChg>
        <pc:spChg chg="mod">
          <ac:chgData name="Ragnhild Halvorsrud" userId="917ea340-fd63-490f-a7db-68428d24cf32" providerId="ADAL" clId="{3F26B701-AADC-4668-AAA4-FB7BA2B947B1}" dt="2020-06-19T12:29:37.504" v="10582" actId="790"/>
          <ac:spMkLst>
            <pc:docMk/>
            <pc:sldMk cId="183797706" sldId="813"/>
            <ac:spMk id="123" creationId="{A00DC851-569E-4515-9D47-FA61E8B87DB9}"/>
          </ac:spMkLst>
        </pc:spChg>
        <pc:spChg chg="mod">
          <ac:chgData name="Ragnhild Halvorsrud" userId="917ea340-fd63-490f-a7db-68428d24cf32" providerId="ADAL" clId="{3F26B701-AADC-4668-AAA4-FB7BA2B947B1}" dt="2020-06-19T12:29:37.506" v="10583" actId="790"/>
          <ac:spMkLst>
            <pc:docMk/>
            <pc:sldMk cId="183797706" sldId="813"/>
            <ac:spMk id="124" creationId="{8EC23345-3CCE-4395-93BE-EDBB387F82C5}"/>
          </ac:spMkLst>
        </pc:spChg>
        <pc:spChg chg="mod">
          <ac:chgData name="Ragnhild Halvorsrud" userId="917ea340-fd63-490f-a7db-68428d24cf32" providerId="ADAL" clId="{3F26B701-AADC-4668-AAA4-FB7BA2B947B1}" dt="2020-06-19T12:29:57.405" v="10591" actId="14100"/>
          <ac:spMkLst>
            <pc:docMk/>
            <pc:sldMk cId="183797706" sldId="813"/>
            <ac:spMk id="125" creationId="{2FB0659A-BA8B-41F9-BA7D-B86562E898F5}"/>
          </ac:spMkLst>
        </pc:spChg>
      </pc:sldChg>
      <pc:sldChg chg="addSp delSp modSp new mod modAnim modNotes">
        <pc:chgData name="Ragnhild Halvorsrud" userId="917ea340-fd63-490f-a7db-68428d24cf32" providerId="ADAL" clId="{3F26B701-AADC-4668-AAA4-FB7BA2B947B1}" dt="2020-06-19T17:20:47.329" v="16805" actId="790"/>
        <pc:sldMkLst>
          <pc:docMk/>
          <pc:sldMk cId="1604300621" sldId="814"/>
        </pc:sldMkLst>
        <pc:spChg chg="mod">
          <ac:chgData name="Ragnhild Halvorsrud" userId="917ea340-fd63-490f-a7db-68428d24cf32" providerId="ADAL" clId="{3F26B701-AADC-4668-AAA4-FB7BA2B947B1}" dt="2020-06-19T17:20:47.248" v="16759" actId="790"/>
          <ac:spMkLst>
            <pc:docMk/>
            <pc:sldMk cId="1604300621" sldId="814"/>
            <ac:spMk id="2" creationId="{0E1ADE6F-3919-49B5-BB0A-4F82314A7DE2}"/>
          </ac:spMkLst>
        </pc:spChg>
        <pc:spChg chg="mod">
          <ac:chgData name="Ragnhild Halvorsrud" userId="917ea340-fd63-490f-a7db-68428d24cf32" providerId="ADAL" clId="{3F26B701-AADC-4668-AAA4-FB7BA2B947B1}" dt="2020-06-19T17:20:47.250" v="16760" actId="790"/>
          <ac:spMkLst>
            <pc:docMk/>
            <pc:sldMk cId="1604300621" sldId="814"/>
            <ac:spMk id="3" creationId="{FD349BE2-C55D-4B03-ADAE-2E75B76C467F}"/>
          </ac:spMkLst>
        </pc:spChg>
        <pc:spChg chg="add del mod">
          <ac:chgData name="Ragnhild Halvorsrud" userId="917ea340-fd63-490f-a7db-68428d24cf32" providerId="ADAL" clId="{3F26B701-AADC-4668-AAA4-FB7BA2B947B1}" dt="2020-06-19T12:50:45.915" v="10871"/>
          <ac:spMkLst>
            <pc:docMk/>
            <pc:sldMk cId="1604300621" sldId="814"/>
            <ac:spMk id="9" creationId="{2E949F40-C745-4F15-BC49-F174C92052CC}"/>
          </ac:spMkLst>
        </pc:spChg>
        <pc:spChg chg="add del mod">
          <ac:chgData name="Ragnhild Halvorsrud" userId="917ea340-fd63-490f-a7db-68428d24cf32" providerId="ADAL" clId="{3F26B701-AADC-4668-AAA4-FB7BA2B947B1}" dt="2020-06-19T12:50:45.915" v="10871"/>
          <ac:spMkLst>
            <pc:docMk/>
            <pc:sldMk cId="1604300621" sldId="814"/>
            <ac:spMk id="10" creationId="{CCA8AADD-1D72-4EAF-A6DB-6FAA14730006}"/>
          </ac:spMkLst>
        </pc:spChg>
        <pc:spChg chg="add del mod">
          <ac:chgData name="Ragnhild Halvorsrud" userId="917ea340-fd63-490f-a7db-68428d24cf32" providerId="ADAL" clId="{3F26B701-AADC-4668-AAA4-FB7BA2B947B1}" dt="2020-06-19T12:50:45.915" v="10871"/>
          <ac:spMkLst>
            <pc:docMk/>
            <pc:sldMk cId="1604300621" sldId="814"/>
            <ac:spMk id="11" creationId="{FDDB0BC6-5A43-423D-B767-B782F240AFD0}"/>
          </ac:spMkLst>
        </pc:spChg>
        <pc:spChg chg="add del mod">
          <ac:chgData name="Ragnhild Halvorsrud" userId="917ea340-fd63-490f-a7db-68428d24cf32" providerId="ADAL" clId="{3F26B701-AADC-4668-AAA4-FB7BA2B947B1}" dt="2020-06-19T12:50:45.915" v="10871"/>
          <ac:spMkLst>
            <pc:docMk/>
            <pc:sldMk cId="1604300621" sldId="814"/>
            <ac:spMk id="12" creationId="{34572CDB-9D70-4010-AEFE-F0D8869F373C}"/>
          </ac:spMkLst>
        </pc:spChg>
        <pc:spChg chg="add del mod">
          <ac:chgData name="Ragnhild Halvorsrud" userId="917ea340-fd63-490f-a7db-68428d24cf32" providerId="ADAL" clId="{3F26B701-AADC-4668-AAA4-FB7BA2B947B1}" dt="2020-06-19T12:50:45.915" v="10871"/>
          <ac:spMkLst>
            <pc:docMk/>
            <pc:sldMk cId="1604300621" sldId="814"/>
            <ac:spMk id="13" creationId="{FECA129D-A390-4C1D-9F96-89C659D5FFDF}"/>
          </ac:spMkLst>
        </pc:spChg>
        <pc:spChg chg="add del mod">
          <ac:chgData name="Ragnhild Halvorsrud" userId="917ea340-fd63-490f-a7db-68428d24cf32" providerId="ADAL" clId="{3F26B701-AADC-4668-AAA4-FB7BA2B947B1}" dt="2020-06-19T12:50:45.915" v="10871"/>
          <ac:spMkLst>
            <pc:docMk/>
            <pc:sldMk cId="1604300621" sldId="814"/>
            <ac:spMk id="14" creationId="{03596F7D-82CA-4E15-9A77-4420AAC52D95}"/>
          </ac:spMkLst>
        </pc:spChg>
        <pc:spChg chg="add del mod">
          <ac:chgData name="Ragnhild Halvorsrud" userId="917ea340-fd63-490f-a7db-68428d24cf32" providerId="ADAL" clId="{3F26B701-AADC-4668-AAA4-FB7BA2B947B1}" dt="2020-06-19T12:50:45.915" v="10871"/>
          <ac:spMkLst>
            <pc:docMk/>
            <pc:sldMk cId="1604300621" sldId="814"/>
            <ac:spMk id="15" creationId="{5874D2D7-D817-4042-B343-4A7FF920C1AB}"/>
          </ac:spMkLst>
        </pc:spChg>
        <pc:spChg chg="add del mod">
          <ac:chgData name="Ragnhild Halvorsrud" userId="917ea340-fd63-490f-a7db-68428d24cf32" providerId="ADAL" clId="{3F26B701-AADC-4668-AAA4-FB7BA2B947B1}" dt="2020-06-19T12:50:45.915" v="10871"/>
          <ac:spMkLst>
            <pc:docMk/>
            <pc:sldMk cId="1604300621" sldId="814"/>
            <ac:spMk id="18" creationId="{45081C63-C496-4EAD-8882-0D7A29B42B97}"/>
          </ac:spMkLst>
        </pc:spChg>
        <pc:spChg chg="add del mod">
          <ac:chgData name="Ragnhild Halvorsrud" userId="917ea340-fd63-490f-a7db-68428d24cf32" providerId="ADAL" clId="{3F26B701-AADC-4668-AAA4-FB7BA2B947B1}" dt="2020-06-19T12:50:45.915" v="10871"/>
          <ac:spMkLst>
            <pc:docMk/>
            <pc:sldMk cId="1604300621" sldId="814"/>
            <ac:spMk id="19" creationId="{EED103ED-6ABA-4802-BB92-775DD781BC15}"/>
          </ac:spMkLst>
        </pc:spChg>
        <pc:spChg chg="add del mod">
          <ac:chgData name="Ragnhild Halvorsrud" userId="917ea340-fd63-490f-a7db-68428d24cf32" providerId="ADAL" clId="{3F26B701-AADC-4668-AAA4-FB7BA2B947B1}" dt="2020-06-19T12:50:45.915" v="10871"/>
          <ac:spMkLst>
            <pc:docMk/>
            <pc:sldMk cId="1604300621" sldId="814"/>
            <ac:spMk id="23" creationId="{422EE547-EC59-4F62-893B-304BC309FA48}"/>
          </ac:spMkLst>
        </pc:spChg>
        <pc:spChg chg="add del mod">
          <ac:chgData name="Ragnhild Halvorsrud" userId="917ea340-fd63-490f-a7db-68428d24cf32" providerId="ADAL" clId="{3F26B701-AADC-4668-AAA4-FB7BA2B947B1}" dt="2020-06-19T12:50:45.915" v="10871"/>
          <ac:spMkLst>
            <pc:docMk/>
            <pc:sldMk cId="1604300621" sldId="814"/>
            <ac:spMk id="24" creationId="{BDA268D7-5AF2-4027-99D9-63C5BAC5260D}"/>
          </ac:spMkLst>
        </pc:spChg>
        <pc:spChg chg="add del mod">
          <ac:chgData name="Ragnhild Halvorsrud" userId="917ea340-fd63-490f-a7db-68428d24cf32" providerId="ADAL" clId="{3F26B701-AADC-4668-AAA4-FB7BA2B947B1}" dt="2020-06-19T12:50:45.915" v="10871"/>
          <ac:spMkLst>
            <pc:docMk/>
            <pc:sldMk cId="1604300621" sldId="814"/>
            <ac:spMk id="27" creationId="{E6BC75BA-6526-415F-B28E-1B6C72AEE9D2}"/>
          </ac:spMkLst>
        </pc:spChg>
        <pc:spChg chg="add del mod">
          <ac:chgData name="Ragnhild Halvorsrud" userId="917ea340-fd63-490f-a7db-68428d24cf32" providerId="ADAL" clId="{3F26B701-AADC-4668-AAA4-FB7BA2B947B1}" dt="2020-06-19T12:50:45.915" v="10871"/>
          <ac:spMkLst>
            <pc:docMk/>
            <pc:sldMk cId="1604300621" sldId="814"/>
            <ac:spMk id="28" creationId="{5E447927-D2AF-407D-97A5-609E4AC6D3B2}"/>
          </ac:spMkLst>
        </pc:spChg>
        <pc:spChg chg="add del mod">
          <ac:chgData name="Ragnhild Halvorsrud" userId="917ea340-fd63-490f-a7db-68428d24cf32" providerId="ADAL" clId="{3F26B701-AADC-4668-AAA4-FB7BA2B947B1}" dt="2020-06-19T12:50:45.915" v="10871"/>
          <ac:spMkLst>
            <pc:docMk/>
            <pc:sldMk cId="1604300621" sldId="814"/>
            <ac:spMk id="30" creationId="{8BAE2D38-C818-496C-A9E1-5AD8E422ACEC}"/>
          </ac:spMkLst>
        </pc:spChg>
        <pc:spChg chg="add del mod">
          <ac:chgData name="Ragnhild Halvorsrud" userId="917ea340-fd63-490f-a7db-68428d24cf32" providerId="ADAL" clId="{3F26B701-AADC-4668-AAA4-FB7BA2B947B1}" dt="2020-06-19T12:50:45.915" v="10871"/>
          <ac:spMkLst>
            <pc:docMk/>
            <pc:sldMk cId="1604300621" sldId="814"/>
            <ac:spMk id="31" creationId="{46BF3759-CBD7-49CA-86E4-11A404FEEDC8}"/>
          </ac:spMkLst>
        </pc:spChg>
        <pc:spChg chg="add del mod">
          <ac:chgData name="Ragnhild Halvorsrud" userId="917ea340-fd63-490f-a7db-68428d24cf32" providerId="ADAL" clId="{3F26B701-AADC-4668-AAA4-FB7BA2B947B1}" dt="2020-06-19T12:50:45.915" v="10871"/>
          <ac:spMkLst>
            <pc:docMk/>
            <pc:sldMk cId="1604300621" sldId="814"/>
            <ac:spMk id="32" creationId="{02323A1D-0696-402E-B5B5-60E7DE6F31D8}"/>
          </ac:spMkLst>
        </pc:spChg>
        <pc:spChg chg="add del mod">
          <ac:chgData name="Ragnhild Halvorsrud" userId="917ea340-fd63-490f-a7db-68428d24cf32" providerId="ADAL" clId="{3F26B701-AADC-4668-AAA4-FB7BA2B947B1}" dt="2020-06-19T12:50:45.915" v="10871"/>
          <ac:spMkLst>
            <pc:docMk/>
            <pc:sldMk cId="1604300621" sldId="814"/>
            <ac:spMk id="33" creationId="{FE7335F4-9116-4A0E-BAAC-78636DF5AF5A}"/>
          </ac:spMkLst>
        </pc:spChg>
        <pc:spChg chg="add del mod">
          <ac:chgData name="Ragnhild Halvorsrud" userId="917ea340-fd63-490f-a7db-68428d24cf32" providerId="ADAL" clId="{3F26B701-AADC-4668-AAA4-FB7BA2B947B1}" dt="2020-06-19T12:50:45.915" v="10871"/>
          <ac:spMkLst>
            <pc:docMk/>
            <pc:sldMk cId="1604300621" sldId="814"/>
            <ac:spMk id="34" creationId="{EAD8B495-5F10-431F-A6E3-50A8CD1B301A}"/>
          </ac:spMkLst>
        </pc:spChg>
        <pc:spChg chg="add del mod">
          <ac:chgData name="Ragnhild Halvorsrud" userId="917ea340-fd63-490f-a7db-68428d24cf32" providerId="ADAL" clId="{3F26B701-AADC-4668-AAA4-FB7BA2B947B1}" dt="2020-06-19T12:50:45.915" v="10871"/>
          <ac:spMkLst>
            <pc:docMk/>
            <pc:sldMk cId="1604300621" sldId="814"/>
            <ac:spMk id="35" creationId="{FEE2C991-3C5A-43A0-9044-DF72D5B4DD21}"/>
          </ac:spMkLst>
        </pc:spChg>
        <pc:spChg chg="add del mod">
          <ac:chgData name="Ragnhild Halvorsrud" userId="917ea340-fd63-490f-a7db-68428d24cf32" providerId="ADAL" clId="{3F26B701-AADC-4668-AAA4-FB7BA2B947B1}" dt="2020-06-19T12:50:45.915" v="10871"/>
          <ac:spMkLst>
            <pc:docMk/>
            <pc:sldMk cId="1604300621" sldId="814"/>
            <ac:spMk id="39" creationId="{E5BAB25A-DAA3-4F79-ADE8-936317C33C2D}"/>
          </ac:spMkLst>
        </pc:spChg>
        <pc:spChg chg="add del mod">
          <ac:chgData name="Ragnhild Halvorsrud" userId="917ea340-fd63-490f-a7db-68428d24cf32" providerId="ADAL" clId="{3F26B701-AADC-4668-AAA4-FB7BA2B947B1}" dt="2020-06-19T12:50:45.915" v="10871"/>
          <ac:spMkLst>
            <pc:docMk/>
            <pc:sldMk cId="1604300621" sldId="814"/>
            <ac:spMk id="40" creationId="{41C0CCFF-1180-4F7F-8107-CF9C42D478CB}"/>
          </ac:spMkLst>
        </pc:spChg>
        <pc:spChg chg="add del mod">
          <ac:chgData name="Ragnhild Halvorsrud" userId="917ea340-fd63-490f-a7db-68428d24cf32" providerId="ADAL" clId="{3F26B701-AADC-4668-AAA4-FB7BA2B947B1}" dt="2020-06-19T12:50:45.915" v="10871"/>
          <ac:spMkLst>
            <pc:docMk/>
            <pc:sldMk cId="1604300621" sldId="814"/>
            <ac:spMk id="44" creationId="{BA13ECEE-968A-4D65-ADC3-B9D800BB7D33}"/>
          </ac:spMkLst>
        </pc:spChg>
        <pc:spChg chg="add del mod">
          <ac:chgData name="Ragnhild Halvorsrud" userId="917ea340-fd63-490f-a7db-68428d24cf32" providerId="ADAL" clId="{3F26B701-AADC-4668-AAA4-FB7BA2B947B1}" dt="2020-06-19T12:50:45.915" v="10871"/>
          <ac:spMkLst>
            <pc:docMk/>
            <pc:sldMk cId="1604300621" sldId="814"/>
            <ac:spMk id="45" creationId="{A8843258-0467-492C-ABAA-4ED06EF14709}"/>
          </ac:spMkLst>
        </pc:spChg>
        <pc:spChg chg="add del mod">
          <ac:chgData name="Ragnhild Halvorsrud" userId="917ea340-fd63-490f-a7db-68428d24cf32" providerId="ADAL" clId="{3F26B701-AADC-4668-AAA4-FB7BA2B947B1}" dt="2020-06-19T12:50:45.915" v="10871"/>
          <ac:spMkLst>
            <pc:docMk/>
            <pc:sldMk cId="1604300621" sldId="814"/>
            <ac:spMk id="52" creationId="{48A5C667-178D-44F7-8F57-24DA5337A1EE}"/>
          </ac:spMkLst>
        </pc:spChg>
        <pc:spChg chg="add del mod">
          <ac:chgData name="Ragnhild Halvorsrud" userId="917ea340-fd63-490f-a7db-68428d24cf32" providerId="ADAL" clId="{3F26B701-AADC-4668-AAA4-FB7BA2B947B1}" dt="2020-06-19T12:50:45.915" v="10871"/>
          <ac:spMkLst>
            <pc:docMk/>
            <pc:sldMk cId="1604300621" sldId="814"/>
            <ac:spMk id="54" creationId="{9694C3CA-C320-414D-9C96-F4B9D7D26AEE}"/>
          </ac:spMkLst>
        </pc:spChg>
        <pc:spChg chg="add del mod">
          <ac:chgData name="Ragnhild Halvorsrud" userId="917ea340-fd63-490f-a7db-68428d24cf32" providerId="ADAL" clId="{3F26B701-AADC-4668-AAA4-FB7BA2B947B1}" dt="2020-06-19T12:50:45.915" v="10871"/>
          <ac:spMkLst>
            <pc:docMk/>
            <pc:sldMk cId="1604300621" sldId="814"/>
            <ac:spMk id="55" creationId="{72FBAB1E-B861-4987-BA8D-80CE8CA6C133}"/>
          </ac:spMkLst>
        </pc:spChg>
        <pc:spChg chg="add del mod">
          <ac:chgData name="Ragnhild Halvorsrud" userId="917ea340-fd63-490f-a7db-68428d24cf32" providerId="ADAL" clId="{3F26B701-AADC-4668-AAA4-FB7BA2B947B1}" dt="2020-06-19T12:50:45.915" v="10871"/>
          <ac:spMkLst>
            <pc:docMk/>
            <pc:sldMk cId="1604300621" sldId="814"/>
            <ac:spMk id="57" creationId="{57537CAF-659C-4E55-9906-C0C413EF50D8}"/>
          </ac:spMkLst>
        </pc:spChg>
        <pc:spChg chg="add del mod">
          <ac:chgData name="Ragnhild Halvorsrud" userId="917ea340-fd63-490f-a7db-68428d24cf32" providerId="ADAL" clId="{3F26B701-AADC-4668-AAA4-FB7BA2B947B1}" dt="2020-06-19T12:50:45.915" v="10871"/>
          <ac:spMkLst>
            <pc:docMk/>
            <pc:sldMk cId="1604300621" sldId="814"/>
            <ac:spMk id="60" creationId="{2BB7F442-97DA-425D-A585-6826862258A4}"/>
          </ac:spMkLst>
        </pc:spChg>
        <pc:spChg chg="add del mod">
          <ac:chgData name="Ragnhild Halvorsrud" userId="917ea340-fd63-490f-a7db-68428d24cf32" providerId="ADAL" clId="{3F26B701-AADC-4668-AAA4-FB7BA2B947B1}" dt="2020-06-19T12:50:45.915" v="10871"/>
          <ac:spMkLst>
            <pc:docMk/>
            <pc:sldMk cId="1604300621" sldId="814"/>
            <ac:spMk id="62" creationId="{6BD251D5-BC0C-43E0-9025-65FE615B848D}"/>
          </ac:spMkLst>
        </pc:spChg>
        <pc:spChg chg="add del mod">
          <ac:chgData name="Ragnhild Halvorsrud" userId="917ea340-fd63-490f-a7db-68428d24cf32" providerId="ADAL" clId="{3F26B701-AADC-4668-AAA4-FB7BA2B947B1}" dt="2020-06-19T12:50:45.915" v="10871"/>
          <ac:spMkLst>
            <pc:docMk/>
            <pc:sldMk cId="1604300621" sldId="814"/>
            <ac:spMk id="63" creationId="{E2383A8A-FEBE-45F2-90B7-260FE34CA625}"/>
          </ac:spMkLst>
        </pc:spChg>
        <pc:spChg chg="add del mod">
          <ac:chgData name="Ragnhild Halvorsrud" userId="917ea340-fd63-490f-a7db-68428d24cf32" providerId="ADAL" clId="{3F26B701-AADC-4668-AAA4-FB7BA2B947B1}" dt="2020-06-19T12:50:45.915" v="10871"/>
          <ac:spMkLst>
            <pc:docMk/>
            <pc:sldMk cId="1604300621" sldId="814"/>
            <ac:spMk id="64" creationId="{1076503C-509B-45FB-9718-AE167A8FC685}"/>
          </ac:spMkLst>
        </pc:spChg>
        <pc:spChg chg="add del mod">
          <ac:chgData name="Ragnhild Halvorsrud" userId="917ea340-fd63-490f-a7db-68428d24cf32" providerId="ADAL" clId="{3F26B701-AADC-4668-AAA4-FB7BA2B947B1}" dt="2020-06-19T12:50:45.915" v="10871"/>
          <ac:spMkLst>
            <pc:docMk/>
            <pc:sldMk cId="1604300621" sldId="814"/>
            <ac:spMk id="66" creationId="{277B61C3-0FAE-447D-98B7-2B6B195D3100}"/>
          </ac:spMkLst>
        </pc:spChg>
        <pc:spChg chg="add del mod">
          <ac:chgData name="Ragnhild Halvorsrud" userId="917ea340-fd63-490f-a7db-68428d24cf32" providerId="ADAL" clId="{3F26B701-AADC-4668-AAA4-FB7BA2B947B1}" dt="2020-06-19T12:50:45.915" v="10871"/>
          <ac:spMkLst>
            <pc:docMk/>
            <pc:sldMk cId="1604300621" sldId="814"/>
            <ac:spMk id="67" creationId="{489A13D9-30E6-43E2-9FB7-F1CC3F7AACFB}"/>
          </ac:spMkLst>
        </pc:spChg>
        <pc:spChg chg="add del mod">
          <ac:chgData name="Ragnhild Halvorsrud" userId="917ea340-fd63-490f-a7db-68428d24cf32" providerId="ADAL" clId="{3F26B701-AADC-4668-AAA4-FB7BA2B947B1}" dt="2020-06-19T12:50:45.915" v="10871"/>
          <ac:spMkLst>
            <pc:docMk/>
            <pc:sldMk cId="1604300621" sldId="814"/>
            <ac:spMk id="68" creationId="{39C76FFB-E049-4A81-B4A4-91E08EB83410}"/>
          </ac:spMkLst>
        </pc:spChg>
        <pc:spChg chg="add del mod">
          <ac:chgData name="Ragnhild Halvorsrud" userId="917ea340-fd63-490f-a7db-68428d24cf32" providerId="ADAL" clId="{3F26B701-AADC-4668-AAA4-FB7BA2B947B1}" dt="2020-06-19T12:50:45.915" v="10871"/>
          <ac:spMkLst>
            <pc:docMk/>
            <pc:sldMk cId="1604300621" sldId="814"/>
            <ac:spMk id="69" creationId="{0DB3A36D-B4FD-4E55-ADE3-E905F8DCCBF7}"/>
          </ac:spMkLst>
        </pc:spChg>
        <pc:spChg chg="add del mod">
          <ac:chgData name="Ragnhild Halvorsrud" userId="917ea340-fd63-490f-a7db-68428d24cf32" providerId="ADAL" clId="{3F26B701-AADC-4668-AAA4-FB7BA2B947B1}" dt="2020-06-19T12:50:45.915" v="10871"/>
          <ac:spMkLst>
            <pc:docMk/>
            <pc:sldMk cId="1604300621" sldId="814"/>
            <ac:spMk id="70" creationId="{961FC971-6E93-4E07-B68B-14B85805103F}"/>
          </ac:spMkLst>
        </pc:spChg>
        <pc:spChg chg="add del mod">
          <ac:chgData name="Ragnhild Halvorsrud" userId="917ea340-fd63-490f-a7db-68428d24cf32" providerId="ADAL" clId="{3F26B701-AADC-4668-AAA4-FB7BA2B947B1}" dt="2020-06-19T12:50:45.915" v="10871"/>
          <ac:spMkLst>
            <pc:docMk/>
            <pc:sldMk cId="1604300621" sldId="814"/>
            <ac:spMk id="71" creationId="{8C7AD115-6CA5-4711-84F0-C0964218D5FD}"/>
          </ac:spMkLst>
        </pc:spChg>
        <pc:spChg chg="add del mod">
          <ac:chgData name="Ragnhild Halvorsrud" userId="917ea340-fd63-490f-a7db-68428d24cf32" providerId="ADAL" clId="{3F26B701-AADC-4668-AAA4-FB7BA2B947B1}" dt="2020-06-19T12:50:45.915" v="10871"/>
          <ac:spMkLst>
            <pc:docMk/>
            <pc:sldMk cId="1604300621" sldId="814"/>
            <ac:spMk id="72" creationId="{14BD5C63-BD51-4C66-A95C-B2BD01C06AC2}"/>
          </ac:spMkLst>
        </pc:spChg>
        <pc:spChg chg="add del mod">
          <ac:chgData name="Ragnhild Halvorsrud" userId="917ea340-fd63-490f-a7db-68428d24cf32" providerId="ADAL" clId="{3F26B701-AADC-4668-AAA4-FB7BA2B947B1}" dt="2020-06-19T12:50:45.915" v="10871"/>
          <ac:spMkLst>
            <pc:docMk/>
            <pc:sldMk cId="1604300621" sldId="814"/>
            <ac:spMk id="73" creationId="{4E513587-5D40-44BB-98BE-882D8166C1EB}"/>
          </ac:spMkLst>
        </pc:spChg>
        <pc:spChg chg="add mod">
          <ac:chgData name="Ragnhild Halvorsrud" userId="917ea340-fd63-490f-a7db-68428d24cf32" providerId="ADAL" clId="{3F26B701-AADC-4668-AAA4-FB7BA2B947B1}" dt="2020-06-19T17:20:47.252" v="16761" actId="790"/>
          <ac:spMkLst>
            <pc:docMk/>
            <pc:sldMk cId="1604300621" sldId="814"/>
            <ac:spMk id="79" creationId="{AFF1F3A7-656A-488A-9F7E-A4C9A709F574}"/>
          </ac:spMkLst>
        </pc:spChg>
        <pc:spChg chg="add mod">
          <ac:chgData name="Ragnhild Halvorsrud" userId="917ea340-fd63-490f-a7db-68428d24cf32" providerId="ADAL" clId="{3F26B701-AADC-4668-AAA4-FB7BA2B947B1}" dt="2020-06-19T17:20:47.253" v="16762" actId="790"/>
          <ac:spMkLst>
            <pc:docMk/>
            <pc:sldMk cId="1604300621" sldId="814"/>
            <ac:spMk id="80" creationId="{D15BC7A0-1D0F-4DF9-B3D1-94F79C9A8EA2}"/>
          </ac:spMkLst>
        </pc:spChg>
        <pc:spChg chg="add mod">
          <ac:chgData name="Ragnhild Halvorsrud" userId="917ea340-fd63-490f-a7db-68428d24cf32" providerId="ADAL" clId="{3F26B701-AADC-4668-AAA4-FB7BA2B947B1}" dt="2020-06-19T17:20:47.255" v="16763" actId="790"/>
          <ac:spMkLst>
            <pc:docMk/>
            <pc:sldMk cId="1604300621" sldId="814"/>
            <ac:spMk id="81" creationId="{CF0EBBB9-4F04-44F0-A96D-ACD0C6660E3E}"/>
          </ac:spMkLst>
        </pc:spChg>
        <pc:spChg chg="add mod">
          <ac:chgData name="Ragnhild Halvorsrud" userId="917ea340-fd63-490f-a7db-68428d24cf32" providerId="ADAL" clId="{3F26B701-AADC-4668-AAA4-FB7BA2B947B1}" dt="2020-06-19T17:20:47.257" v="16764" actId="790"/>
          <ac:spMkLst>
            <pc:docMk/>
            <pc:sldMk cId="1604300621" sldId="814"/>
            <ac:spMk id="82" creationId="{2D7FF630-B076-482E-8584-1A6C5DDDBABE}"/>
          </ac:spMkLst>
        </pc:spChg>
        <pc:spChg chg="add mod">
          <ac:chgData name="Ragnhild Halvorsrud" userId="917ea340-fd63-490f-a7db-68428d24cf32" providerId="ADAL" clId="{3F26B701-AADC-4668-AAA4-FB7BA2B947B1}" dt="2020-06-19T17:20:47.259" v="16765"/>
          <ac:spMkLst>
            <pc:docMk/>
            <pc:sldMk cId="1604300621" sldId="814"/>
            <ac:spMk id="83" creationId="{44C7A51E-A0EF-4070-B9DC-A35D8AEC161A}"/>
          </ac:spMkLst>
        </pc:spChg>
        <pc:spChg chg="add mod">
          <ac:chgData name="Ragnhild Halvorsrud" userId="917ea340-fd63-490f-a7db-68428d24cf32" providerId="ADAL" clId="{3F26B701-AADC-4668-AAA4-FB7BA2B947B1}" dt="2020-06-19T17:20:47.260" v="16766"/>
          <ac:spMkLst>
            <pc:docMk/>
            <pc:sldMk cId="1604300621" sldId="814"/>
            <ac:spMk id="84" creationId="{CEF41AFD-59F3-4C4A-A91D-4945FDE1FA0C}"/>
          </ac:spMkLst>
        </pc:spChg>
        <pc:spChg chg="add mod">
          <ac:chgData name="Ragnhild Halvorsrud" userId="917ea340-fd63-490f-a7db-68428d24cf32" providerId="ADAL" clId="{3F26B701-AADC-4668-AAA4-FB7BA2B947B1}" dt="2020-06-19T17:20:47.261" v="16767"/>
          <ac:spMkLst>
            <pc:docMk/>
            <pc:sldMk cId="1604300621" sldId="814"/>
            <ac:spMk id="85" creationId="{CAFC21DF-650A-4F40-BFAA-AE0DABA38482}"/>
          </ac:spMkLst>
        </pc:spChg>
        <pc:spChg chg="add mod">
          <ac:chgData name="Ragnhild Halvorsrud" userId="917ea340-fd63-490f-a7db-68428d24cf32" providerId="ADAL" clId="{3F26B701-AADC-4668-AAA4-FB7BA2B947B1}" dt="2020-06-19T17:20:47.263" v="16768" actId="790"/>
          <ac:spMkLst>
            <pc:docMk/>
            <pc:sldMk cId="1604300621" sldId="814"/>
            <ac:spMk id="88" creationId="{A50B04A4-94D5-4EA9-BDE5-17644567FA42}"/>
          </ac:spMkLst>
        </pc:spChg>
        <pc:spChg chg="add mod">
          <ac:chgData name="Ragnhild Halvorsrud" userId="917ea340-fd63-490f-a7db-68428d24cf32" providerId="ADAL" clId="{3F26B701-AADC-4668-AAA4-FB7BA2B947B1}" dt="2020-06-19T17:20:47.265" v="16769" actId="790"/>
          <ac:spMkLst>
            <pc:docMk/>
            <pc:sldMk cId="1604300621" sldId="814"/>
            <ac:spMk id="89" creationId="{B143030B-0255-4F7C-B2C6-F3903C6C6EFA}"/>
          </ac:spMkLst>
        </pc:spChg>
        <pc:spChg chg="add mod">
          <ac:chgData name="Ragnhild Halvorsrud" userId="917ea340-fd63-490f-a7db-68428d24cf32" providerId="ADAL" clId="{3F26B701-AADC-4668-AAA4-FB7BA2B947B1}" dt="2020-06-19T17:20:47.266" v="16770" actId="790"/>
          <ac:spMkLst>
            <pc:docMk/>
            <pc:sldMk cId="1604300621" sldId="814"/>
            <ac:spMk id="93" creationId="{C8C1A3B1-E2D6-4729-BC83-C65A0381C936}"/>
          </ac:spMkLst>
        </pc:spChg>
        <pc:spChg chg="add mod">
          <ac:chgData name="Ragnhild Halvorsrud" userId="917ea340-fd63-490f-a7db-68428d24cf32" providerId="ADAL" clId="{3F26B701-AADC-4668-AAA4-FB7BA2B947B1}" dt="2020-06-19T17:20:47.269" v="16771" actId="790"/>
          <ac:spMkLst>
            <pc:docMk/>
            <pc:sldMk cId="1604300621" sldId="814"/>
            <ac:spMk id="94" creationId="{78016C8D-F6A9-4793-B27A-B7A27E0F9697}"/>
          </ac:spMkLst>
        </pc:spChg>
        <pc:spChg chg="add mod">
          <ac:chgData name="Ragnhild Halvorsrud" userId="917ea340-fd63-490f-a7db-68428d24cf32" providerId="ADAL" clId="{3F26B701-AADC-4668-AAA4-FB7BA2B947B1}" dt="2020-06-19T17:20:47.270" v="16772"/>
          <ac:spMkLst>
            <pc:docMk/>
            <pc:sldMk cId="1604300621" sldId="814"/>
            <ac:spMk id="97" creationId="{30494614-1D9F-43C6-9660-2D3AE405D489}"/>
          </ac:spMkLst>
        </pc:spChg>
        <pc:spChg chg="add mod">
          <ac:chgData name="Ragnhild Halvorsrud" userId="917ea340-fd63-490f-a7db-68428d24cf32" providerId="ADAL" clId="{3F26B701-AADC-4668-AAA4-FB7BA2B947B1}" dt="2020-06-19T17:20:47.272" v="16773" actId="790"/>
          <ac:spMkLst>
            <pc:docMk/>
            <pc:sldMk cId="1604300621" sldId="814"/>
            <ac:spMk id="98" creationId="{4BA0B0D4-343A-44EB-8840-A2D60FFC357B}"/>
          </ac:spMkLst>
        </pc:spChg>
        <pc:spChg chg="add mod">
          <ac:chgData name="Ragnhild Halvorsrud" userId="917ea340-fd63-490f-a7db-68428d24cf32" providerId="ADAL" clId="{3F26B701-AADC-4668-AAA4-FB7BA2B947B1}" dt="2020-06-19T17:20:47.274" v="16774" actId="790"/>
          <ac:spMkLst>
            <pc:docMk/>
            <pc:sldMk cId="1604300621" sldId="814"/>
            <ac:spMk id="100" creationId="{86C92996-FB5A-42E5-93F9-5884D3696599}"/>
          </ac:spMkLst>
        </pc:spChg>
        <pc:spChg chg="add mod">
          <ac:chgData name="Ragnhild Halvorsrud" userId="917ea340-fd63-490f-a7db-68428d24cf32" providerId="ADAL" clId="{3F26B701-AADC-4668-AAA4-FB7BA2B947B1}" dt="2020-06-19T17:20:47.276" v="16775" actId="790"/>
          <ac:spMkLst>
            <pc:docMk/>
            <pc:sldMk cId="1604300621" sldId="814"/>
            <ac:spMk id="101" creationId="{1187F7C8-E09A-46BB-BEFD-5FADE0A74E5C}"/>
          </ac:spMkLst>
        </pc:spChg>
        <pc:spChg chg="add mod">
          <ac:chgData name="Ragnhild Halvorsrud" userId="917ea340-fd63-490f-a7db-68428d24cf32" providerId="ADAL" clId="{3F26B701-AADC-4668-AAA4-FB7BA2B947B1}" dt="2020-06-19T17:20:47.278" v="16776" actId="790"/>
          <ac:spMkLst>
            <pc:docMk/>
            <pc:sldMk cId="1604300621" sldId="814"/>
            <ac:spMk id="102" creationId="{4C8D12BA-1583-41B3-9A54-5037F95073EA}"/>
          </ac:spMkLst>
        </pc:spChg>
        <pc:spChg chg="add mod">
          <ac:chgData name="Ragnhild Halvorsrud" userId="917ea340-fd63-490f-a7db-68428d24cf32" providerId="ADAL" clId="{3F26B701-AADC-4668-AAA4-FB7BA2B947B1}" dt="2020-06-19T17:20:47.279" v="16777" actId="790"/>
          <ac:spMkLst>
            <pc:docMk/>
            <pc:sldMk cId="1604300621" sldId="814"/>
            <ac:spMk id="103" creationId="{FF703A99-D9D9-4F15-A6BF-796B95FF43F1}"/>
          </ac:spMkLst>
        </pc:spChg>
        <pc:spChg chg="add mod">
          <ac:chgData name="Ragnhild Halvorsrud" userId="917ea340-fd63-490f-a7db-68428d24cf32" providerId="ADAL" clId="{3F26B701-AADC-4668-AAA4-FB7BA2B947B1}" dt="2020-06-19T17:20:47.281" v="16778" actId="790"/>
          <ac:spMkLst>
            <pc:docMk/>
            <pc:sldMk cId="1604300621" sldId="814"/>
            <ac:spMk id="104" creationId="{15AE4FB7-D1C9-4978-B3D1-1429CCCC16E5}"/>
          </ac:spMkLst>
        </pc:spChg>
        <pc:spChg chg="add mod">
          <ac:chgData name="Ragnhild Halvorsrud" userId="917ea340-fd63-490f-a7db-68428d24cf32" providerId="ADAL" clId="{3F26B701-AADC-4668-AAA4-FB7BA2B947B1}" dt="2020-06-19T17:20:47.284" v="16779" actId="790"/>
          <ac:spMkLst>
            <pc:docMk/>
            <pc:sldMk cId="1604300621" sldId="814"/>
            <ac:spMk id="105" creationId="{B4C41A6A-9D2E-4D4D-A519-9BB2B5FFAA9C}"/>
          </ac:spMkLst>
        </pc:spChg>
        <pc:spChg chg="add mod">
          <ac:chgData name="Ragnhild Halvorsrud" userId="917ea340-fd63-490f-a7db-68428d24cf32" providerId="ADAL" clId="{3F26B701-AADC-4668-AAA4-FB7BA2B947B1}" dt="2020-06-19T17:20:47.286" v="16780" actId="790"/>
          <ac:spMkLst>
            <pc:docMk/>
            <pc:sldMk cId="1604300621" sldId="814"/>
            <ac:spMk id="109" creationId="{4FD6C5E4-EAFB-4E60-AC86-651D8C41563C}"/>
          </ac:spMkLst>
        </pc:spChg>
        <pc:spChg chg="add mod">
          <ac:chgData name="Ragnhild Halvorsrud" userId="917ea340-fd63-490f-a7db-68428d24cf32" providerId="ADAL" clId="{3F26B701-AADC-4668-AAA4-FB7BA2B947B1}" dt="2020-06-19T17:20:47.288" v="16781" actId="790"/>
          <ac:spMkLst>
            <pc:docMk/>
            <pc:sldMk cId="1604300621" sldId="814"/>
            <ac:spMk id="110" creationId="{8E2C8B28-6C5C-4C7E-836E-195913D23D63}"/>
          </ac:spMkLst>
        </pc:spChg>
        <pc:spChg chg="add mod">
          <ac:chgData name="Ragnhild Halvorsrud" userId="917ea340-fd63-490f-a7db-68428d24cf32" providerId="ADAL" clId="{3F26B701-AADC-4668-AAA4-FB7BA2B947B1}" dt="2020-06-19T17:20:47.290" v="16782" actId="790"/>
          <ac:spMkLst>
            <pc:docMk/>
            <pc:sldMk cId="1604300621" sldId="814"/>
            <ac:spMk id="114" creationId="{87E43D54-E1F5-4014-8665-2F247ADCFFAC}"/>
          </ac:spMkLst>
        </pc:spChg>
        <pc:spChg chg="add mod">
          <ac:chgData name="Ragnhild Halvorsrud" userId="917ea340-fd63-490f-a7db-68428d24cf32" providerId="ADAL" clId="{3F26B701-AADC-4668-AAA4-FB7BA2B947B1}" dt="2020-06-19T17:20:47.292" v="16783" actId="790"/>
          <ac:spMkLst>
            <pc:docMk/>
            <pc:sldMk cId="1604300621" sldId="814"/>
            <ac:spMk id="115" creationId="{E0524BFC-7AEB-41B0-999B-7FC7315935EF}"/>
          </ac:spMkLst>
        </pc:spChg>
        <pc:spChg chg="add mod">
          <ac:chgData name="Ragnhild Halvorsrud" userId="917ea340-fd63-490f-a7db-68428d24cf32" providerId="ADAL" clId="{3F26B701-AADC-4668-AAA4-FB7BA2B947B1}" dt="2020-06-19T17:20:47.293" v="16784" actId="790"/>
          <ac:spMkLst>
            <pc:docMk/>
            <pc:sldMk cId="1604300621" sldId="814"/>
            <ac:spMk id="122" creationId="{38644A66-4233-4B6E-B43E-21A9A15970D8}"/>
          </ac:spMkLst>
        </pc:spChg>
        <pc:spChg chg="add mod">
          <ac:chgData name="Ragnhild Halvorsrud" userId="917ea340-fd63-490f-a7db-68428d24cf32" providerId="ADAL" clId="{3F26B701-AADC-4668-AAA4-FB7BA2B947B1}" dt="2020-06-19T17:20:47.295" v="16785" actId="790"/>
          <ac:spMkLst>
            <pc:docMk/>
            <pc:sldMk cId="1604300621" sldId="814"/>
            <ac:spMk id="124" creationId="{74B24BBC-1913-4203-A974-D4E8AEA14376}"/>
          </ac:spMkLst>
        </pc:spChg>
        <pc:spChg chg="add mod">
          <ac:chgData name="Ragnhild Halvorsrud" userId="917ea340-fd63-490f-a7db-68428d24cf32" providerId="ADAL" clId="{3F26B701-AADC-4668-AAA4-FB7BA2B947B1}" dt="2020-06-19T17:20:47.298" v="16786" actId="790"/>
          <ac:spMkLst>
            <pc:docMk/>
            <pc:sldMk cId="1604300621" sldId="814"/>
            <ac:spMk id="125" creationId="{3EBF19EE-2F3F-4E80-9E3D-D65E80823C2B}"/>
          </ac:spMkLst>
        </pc:spChg>
        <pc:spChg chg="add mod">
          <ac:chgData name="Ragnhild Halvorsrud" userId="917ea340-fd63-490f-a7db-68428d24cf32" providerId="ADAL" clId="{3F26B701-AADC-4668-AAA4-FB7BA2B947B1}" dt="2020-06-19T17:20:47.300" v="16787" actId="790"/>
          <ac:spMkLst>
            <pc:docMk/>
            <pc:sldMk cId="1604300621" sldId="814"/>
            <ac:spMk id="127" creationId="{6250F928-663E-4723-9CE1-7B9A8F27F3BF}"/>
          </ac:spMkLst>
        </pc:spChg>
        <pc:spChg chg="add mod">
          <ac:chgData name="Ragnhild Halvorsrud" userId="917ea340-fd63-490f-a7db-68428d24cf32" providerId="ADAL" clId="{3F26B701-AADC-4668-AAA4-FB7BA2B947B1}" dt="2020-06-19T17:20:47.301" v="16788" actId="790"/>
          <ac:spMkLst>
            <pc:docMk/>
            <pc:sldMk cId="1604300621" sldId="814"/>
            <ac:spMk id="130" creationId="{49FC8F14-0FC7-4365-9BB1-FC6B4DAD504F}"/>
          </ac:spMkLst>
        </pc:spChg>
        <pc:spChg chg="add mod">
          <ac:chgData name="Ragnhild Halvorsrud" userId="917ea340-fd63-490f-a7db-68428d24cf32" providerId="ADAL" clId="{3F26B701-AADC-4668-AAA4-FB7BA2B947B1}" dt="2020-06-19T17:20:47.303" v="16789" actId="790"/>
          <ac:spMkLst>
            <pc:docMk/>
            <pc:sldMk cId="1604300621" sldId="814"/>
            <ac:spMk id="132" creationId="{96C2E334-FA43-4F53-AA6A-DCB3284C1012}"/>
          </ac:spMkLst>
        </pc:spChg>
        <pc:spChg chg="add mod">
          <ac:chgData name="Ragnhild Halvorsrud" userId="917ea340-fd63-490f-a7db-68428d24cf32" providerId="ADAL" clId="{3F26B701-AADC-4668-AAA4-FB7BA2B947B1}" dt="2020-06-19T17:20:47.305" v="16790" actId="790"/>
          <ac:spMkLst>
            <pc:docMk/>
            <pc:sldMk cId="1604300621" sldId="814"/>
            <ac:spMk id="133" creationId="{8B4700BC-F134-4F42-BF30-F5722B656435}"/>
          </ac:spMkLst>
        </pc:spChg>
        <pc:spChg chg="add mod">
          <ac:chgData name="Ragnhild Halvorsrud" userId="917ea340-fd63-490f-a7db-68428d24cf32" providerId="ADAL" clId="{3F26B701-AADC-4668-AAA4-FB7BA2B947B1}" dt="2020-06-19T17:20:47.306" v="16791" actId="790"/>
          <ac:spMkLst>
            <pc:docMk/>
            <pc:sldMk cId="1604300621" sldId="814"/>
            <ac:spMk id="134" creationId="{D8FDFF00-5523-460B-8AB5-D37106889482}"/>
          </ac:spMkLst>
        </pc:spChg>
        <pc:spChg chg="add mod">
          <ac:chgData name="Ragnhild Halvorsrud" userId="917ea340-fd63-490f-a7db-68428d24cf32" providerId="ADAL" clId="{3F26B701-AADC-4668-AAA4-FB7BA2B947B1}" dt="2020-06-19T17:20:47.308" v="16792" actId="790"/>
          <ac:spMkLst>
            <pc:docMk/>
            <pc:sldMk cId="1604300621" sldId="814"/>
            <ac:spMk id="136" creationId="{EF93091F-7D05-46B1-A36A-279BC1A05476}"/>
          </ac:spMkLst>
        </pc:spChg>
        <pc:spChg chg="add mod">
          <ac:chgData name="Ragnhild Halvorsrud" userId="917ea340-fd63-490f-a7db-68428d24cf32" providerId="ADAL" clId="{3F26B701-AADC-4668-AAA4-FB7BA2B947B1}" dt="2020-06-19T17:20:47.310" v="16793" actId="790"/>
          <ac:spMkLst>
            <pc:docMk/>
            <pc:sldMk cId="1604300621" sldId="814"/>
            <ac:spMk id="137" creationId="{1F8DE400-0CD3-4261-ACDB-EC5E42FF8BAF}"/>
          </ac:spMkLst>
        </pc:spChg>
        <pc:spChg chg="add mod">
          <ac:chgData name="Ragnhild Halvorsrud" userId="917ea340-fd63-490f-a7db-68428d24cf32" providerId="ADAL" clId="{3F26B701-AADC-4668-AAA4-FB7BA2B947B1}" dt="2020-06-19T17:20:47.312" v="16794" actId="790"/>
          <ac:spMkLst>
            <pc:docMk/>
            <pc:sldMk cId="1604300621" sldId="814"/>
            <ac:spMk id="138" creationId="{94D2F6A3-9C8B-4AFD-920E-86F62ABEE8C0}"/>
          </ac:spMkLst>
        </pc:spChg>
        <pc:spChg chg="add mod">
          <ac:chgData name="Ragnhild Halvorsrud" userId="917ea340-fd63-490f-a7db-68428d24cf32" providerId="ADAL" clId="{3F26B701-AADC-4668-AAA4-FB7BA2B947B1}" dt="2020-06-19T17:20:47.314" v="16795" actId="790"/>
          <ac:spMkLst>
            <pc:docMk/>
            <pc:sldMk cId="1604300621" sldId="814"/>
            <ac:spMk id="139" creationId="{C9DEEFC9-BD91-46AC-B517-C5F242163BDC}"/>
          </ac:spMkLst>
        </pc:spChg>
        <pc:spChg chg="add mod">
          <ac:chgData name="Ragnhild Halvorsrud" userId="917ea340-fd63-490f-a7db-68428d24cf32" providerId="ADAL" clId="{3F26B701-AADC-4668-AAA4-FB7BA2B947B1}" dt="2020-06-19T17:20:47.316" v="16796" actId="790"/>
          <ac:spMkLst>
            <pc:docMk/>
            <pc:sldMk cId="1604300621" sldId="814"/>
            <ac:spMk id="140" creationId="{F2DA1193-5B37-44C6-B323-02D0C4CD0162}"/>
          </ac:spMkLst>
        </pc:spChg>
        <pc:spChg chg="add mod">
          <ac:chgData name="Ragnhild Halvorsrud" userId="917ea340-fd63-490f-a7db-68428d24cf32" providerId="ADAL" clId="{3F26B701-AADC-4668-AAA4-FB7BA2B947B1}" dt="2020-06-19T17:20:47.318" v="16797" actId="790"/>
          <ac:spMkLst>
            <pc:docMk/>
            <pc:sldMk cId="1604300621" sldId="814"/>
            <ac:spMk id="141" creationId="{7C734440-3788-473C-ABD0-95931ED9B4B8}"/>
          </ac:spMkLst>
        </pc:spChg>
        <pc:spChg chg="add mod">
          <ac:chgData name="Ragnhild Halvorsrud" userId="917ea340-fd63-490f-a7db-68428d24cf32" providerId="ADAL" clId="{3F26B701-AADC-4668-AAA4-FB7BA2B947B1}" dt="2020-06-19T17:20:47.319" v="16798" actId="790"/>
          <ac:spMkLst>
            <pc:docMk/>
            <pc:sldMk cId="1604300621" sldId="814"/>
            <ac:spMk id="142" creationId="{101E6771-EA55-4892-B92E-253CFB91FF7C}"/>
          </ac:spMkLst>
        </pc:spChg>
        <pc:spChg chg="add mod">
          <ac:chgData name="Ragnhild Halvorsrud" userId="917ea340-fd63-490f-a7db-68428d24cf32" providerId="ADAL" clId="{3F26B701-AADC-4668-AAA4-FB7BA2B947B1}" dt="2020-06-19T17:20:47.321" v="16799" actId="790"/>
          <ac:spMkLst>
            <pc:docMk/>
            <pc:sldMk cId="1604300621" sldId="814"/>
            <ac:spMk id="143" creationId="{886F0F15-4E10-46C0-A9EE-A6AB58321529}"/>
          </ac:spMkLst>
        </pc:spChg>
        <pc:spChg chg="add mod">
          <ac:chgData name="Ragnhild Halvorsrud" userId="917ea340-fd63-490f-a7db-68428d24cf32" providerId="ADAL" clId="{3F26B701-AADC-4668-AAA4-FB7BA2B947B1}" dt="2020-06-19T17:20:47.323" v="16800"/>
          <ac:spMkLst>
            <pc:docMk/>
            <pc:sldMk cId="1604300621" sldId="814"/>
            <ac:spMk id="146" creationId="{BFF13D39-7BF7-4873-AD7C-8F32195C7342}"/>
          </ac:spMkLst>
        </pc:spChg>
        <pc:spChg chg="add mod">
          <ac:chgData name="Ragnhild Halvorsrud" userId="917ea340-fd63-490f-a7db-68428d24cf32" providerId="ADAL" clId="{3F26B701-AADC-4668-AAA4-FB7BA2B947B1}" dt="2020-06-19T17:20:47.324" v="16801"/>
          <ac:spMkLst>
            <pc:docMk/>
            <pc:sldMk cId="1604300621" sldId="814"/>
            <ac:spMk id="148" creationId="{950F163E-C14B-4E53-A9C6-8F26804E7916}"/>
          </ac:spMkLst>
        </pc:spChg>
        <pc:spChg chg="add mod">
          <ac:chgData name="Ragnhild Halvorsrud" userId="917ea340-fd63-490f-a7db-68428d24cf32" providerId="ADAL" clId="{3F26B701-AADC-4668-AAA4-FB7BA2B947B1}" dt="2020-06-19T17:20:47.325" v="16802"/>
          <ac:spMkLst>
            <pc:docMk/>
            <pc:sldMk cId="1604300621" sldId="814"/>
            <ac:spMk id="149" creationId="{29A828E3-3252-46EC-A0E5-E477AD77E3DA}"/>
          </ac:spMkLst>
        </pc:spChg>
        <pc:spChg chg="add mod">
          <ac:chgData name="Ragnhild Halvorsrud" userId="917ea340-fd63-490f-a7db-68428d24cf32" providerId="ADAL" clId="{3F26B701-AADC-4668-AAA4-FB7BA2B947B1}" dt="2020-06-19T17:20:47.326" v="16803"/>
          <ac:spMkLst>
            <pc:docMk/>
            <pc:sldMk cId="1604300621" sldId="814"/>
            <ac:spMk id="153" creationId="{9CC3FFA5-5940-4E11-9166-895C9C364D94}"/>
          </ac:spMkLst>
        </pc:spChg>
        <pc:picChg chg="add del mod">
          <ac:chgData name="Ragnhild Halvorsrud" userId="917ea340-fd63-490f-a7db-68428d24cf32" providerId="ADAL" clId="{3F26B701-AADC-4668-AAA4-FB7BA2B947B1}" dt="2020-06-19T12:50:45.915" v="10871"/>
          <ac:picMkLst>
            <pc:docMk/>
            <pc:sldMk cId="1604300621" sldId="814"/>
            <ac:picMk id="16" creationId="{9214B898-EF04-4666-8AB7-1A71D1309725}"/>
          </ac:picMkLst>
        </pc:picChg>
        <pc:picChg chg="add del mod">
          <ac:chgData name="Ragnhild Halvorsrud" userId="917ea340-fd63-490f-a7db-68428d24cf32" providerId="ADAL" clId="{3F26B701-AADC-4668-AAA4-FB7BA2B947B1}" dt="2020-06-19T12:50:45.915" v="10871"/>
          <ac:picMkLst>
            <pc:docMk/>
            <pc:sldMk cId="1604300621" sldId="814"/>
            <ac:picMk id="17" creationId="{D4C294BC-1F31-4C03-B403-8A5C32B31F78}"/>
          </ac:picMkLst>
        </pc:picChg>
        <pc:picChg chg="add del mod">
          <ac:chgData name="Ragnhild Halvorsrud" userId="917ea340-fd63-490f-a7db-68428d24cf32" providerId="ADAL" clId="{3F26B701-AADC-4668-AAA4-FB7BA2B947B1}" dt="2020-06-19T12:50:45.915" v="10871"/>
          <ac:picMkLst>
            <pc:docMk/>
            <pc:sldMk cId="1604300621" sldId="814"/>
            <ac:picMk id="20" creationId="{F15E4A38-76EA-41E1-B392-22E3C92459B9}"/>
          </ac:picMkLst>
        </pc:picChg>
        <pc:picChg chg="add del mod">
          <ac:chgData name="Ragnhild Halvorsrud" userId="917ea340-fd63-490f-a7db-68428d24cf32" providerId="ADAL" clId="{3F26B701-AADC-4668-AAA4-FB7BA2B947B1}" dt="2020-06-19T12:50:45.915" v="10871"/>
          <ac:picMkLst>
            <pc:docMk/>
            <pc:sldMk cId="1604300621" sldId="814"/>
            <ac:picMk id="25" creationId="{AE7CFF67-EB2E-4A51-BAC7-5DB69D93A1E3}"/>
          </ac:picMkLst>
        </pc:picChg>
        <pc:picChg chg="add del mod">
          <ac:chgData name="Ragnhild Halvorsrud" userId="917ea340-fd63-490f-a7db-68428d24cf32" providerId="ADAL" clId="{3F26B701-AADC-4668-AAA4-FB7BA2B947B1}" dt="2020-06-19T12:50:45.915" v="10871"/>
          <ac:picMkLst>
            <pc:docMk/>
            <pc:sldMk cId="1604300621" sldId="814"/>
            <ac:picMk id="26" creationId="{C384E7EF-ED92-4784-9BD4-28BB9F59B484}"/>
          </ac:picMkLst>
        </pc:picChg>
        <pc:picChg chg="add del mod">
          <ac:chgData name="Ragnhild Halvorsrud" userId="917ea340-fd63-490f-a7db-68428d24cf32" providerId="ADAL" clId="{3F26B701-AADC-4668-AAA4-FB7BA2B947B1}" dt="2020-06-19T12:50:45.915" v="10871"/>
          <ac:picMkLst>
            <pc:docMk/>
            <pc:sldMk cId="1604300621" sldId="814"/>
            <ac:picMk id="29" creationId="{E6FD7E37-FD21-4897-850C-3FECA81C7E93}"/>
          </ac:picMkLst>
        </pc:picChg>
        <pc:picChg chg="add del mod">
          <ac:chgData name="Ragnhild Halvorsrud" userId="917ea340-fd63-490f-a7db-68428d24cf32" providerId="ADAL" clId="{3F26B701-AADC-4668-AAA4-FB7BA2B947B1}" dt="2020-06-19T12:50:45.915" v="10871"/>
          <ac:picMkLst>
            <pc:docMk/>
            <pc:sldMk cId="1604300621" sldId="814"/>
            <ac:picMk id="37" creationId="{491ED6D6-183F-47B8-9D36-0B555FA32D48}"/>
          </ac:picMkLst>
        </pc:picChg>
        <pc:picChg chg="add del mod">
          <ac:chgData name="Ragnhild Halvorsrud" userId="917ea340-fd63-490f-a7db-68428d24cf32" providerId="ADAL" clId="{3F26B701-AADC-4668-AAA4-FB7BA2B947B1}" dt="2020-06-19T12:50:45.915" v="10871"/>
          <ac:picMkLst>
            <pc:docMk/>
            <pc:sldMk cId="1604300621" sldId="814"/>
            <ac:picMk id="38" creationId="{FAAFC090-0036-418F-86B9-8A069B9A32E6}"/>
          </ac:picMkLst>
        </pc:picChg>
        <pc:picChg chg="add del mod">
          <ac:chgData name="Ragnhild Halvorsrud" userId="917ea340-fd63-490f-a7db-68428d24cf32" providerId="ADAL" clId="{3F26B701-AADC-4668-AAA4-FB7BA2B947B1}" dt="2020-06-19T12:50:45.915" v="10871"/>
          <ac:picMkLst>
            <pc:docMk/>
            <pc:sldMk cId="1604300621" sldId="814"/>
            <ac:picMk id="42" creationId="{CB99D5C0-8E59-4031-AC40-D9D715896697}"/>
          </ac:picMkLst>
        </pc:picChg>
        <pc:picChg chg="add del mod">
          <ac:chgData name="Ragnhild Halvorsrud" userId="917ea340-fd63-490f-a7db-68428d24cf32" providerId="ADAL" clId="{3F26B701-AADC-4668-AAA4-FB7BA2B947B1}" dt="2020-06-19T12:50:45.915" v="10871"/>
          <ac:picMkLst>
            <pc:docMk/>
            <pc:sldMk cId="1604300621" sldId="814"/>
            <ac:picMk id="43" creationId="{65881FA0-B689-4604-AC47-B6038F4C6E32}"/>
          </ac:picMkLst>
        </pc:picChg>
        <pc:picChg chg="add del mod">
          <ac:chgData name="Ragnhild Halvorsrud" userId="917ea340-fd63-490f-a7db-68428d24cf32" providerId="ADAL" clId="{3F26B701-AADC-4668-AAA4-FB7BA2B947B1}" dt="2020-06-19T12:50:45.915" v="10871"/>
          <ac:picMkLst>
            <pc:docMk/>
            <pc:sldMk cId="1604300621" sldId="814"/>
            <ac:picMk id="46" creationId="{BA9C56B7-44E0-4522-AD53-9BBF44D4A8A4}"/>
          </ac:picMkLst>
        </pc:picChg>
        <pc:picChg chg="add del mod">
          <ac:chgData name="Ragnhild Halvorsrud" userId="917ea340-fd63-490f-a7db-68428d24cf32" providerId="ADAL" clId="{3F26B701-AADC-4668-AAA4-FB7BA2B947B1}" dt="2020-06-19T12:50:45.915" v="10871"/>
          <ac:picMkLst>
            <pc:docMk/>
            <pc:sldMk cId="1604300621" sldId="814"/>
            <ac:picMk id="47" creationId="{BE30CE54-9F96-4DA1-9052-9799ADD86937}"/>
          </ac:picMkLst>
        </pc:picChg>
        <pc:picChg chg="add del mod">
          <ac:chgData name="Ragnhild Halvorsrud" userId="917ea340-fd63-490f-a7db-68428d24cf32" providerId="ADAL" clId="{3F26B701-AADC-4668-AAA4-FB7BA2B947B1}" dt="2020-06-19T12:50:45.915" v="10871"/>
          <ac:picMkLst>
            <pc:docMk/>
            <pc:sldMk cId="1604300621" sldId="814"/>
            <ac:picMk id="49" creationId="{4A07A6E9-45A6-4BD8-9B65-F421DC888D89}"/>
          </ac:picMkLst>
        </pc:picChg>
        <pc:picChg chg="add del mod">
          <ac:chgData name="Ragnhild Halvorsrud" userId="917ea340-fd63-490f-a7db-68428d24cf32" providerId="ADAL" clId="{3F26B701-AADC-4668-AAA4-FB7BA2B947B1}" dt="2020-06-19T12:50:45.915" v="10871"/>
          <ac:picMkLst>
            <pc:docMk/>
            <pc:sldMk cId="1604300621" sldId="814"/>
            <ac:picMk id="50" creationId="{B35E1BA4-B6AC-4E1F-BD2B-45F2490AA925}"/>
          </ac:picMkLst>
        </pc:picChg>
        <pc:picChg chg="add del mod">
          <ac:chgData name="Ragnhild Halvorsrud" userId="917ea340-fd63-490f-a7db-68428d24cf32" providerId="ADAL" clId="{3F26B701-AADC-4668-AAA4-FB7BA2B947B1}" dt="2020-06-19T12:50:45.915" v="10871"/>
          <ac:picMkLst>
            <pc:docMk/>
            <pc:sldMk cId="1604300621" sldId="814"/>
            <ac:picMk id="58" creationId="{3ADA9A9F-D5CD-4174-90A3-77EC80E5AB89}"/>
          </ac:picMkLst>
        </pc:picChg>
        <pc:picChg chg="add del mod">
          <ac:chgData name="Ragnhild Halvorsrud" userId="917ea340-fd63-490f-a7db-68428d24cf32" providerId="ADAL" clId="{3F26B701-AADC-4668-AAA4-FB7BA2B947B1}" dt="2020-06-19T12:50:45.915" v="10871"/>
          <ac:picMkLst>
            <pc:docMk/>
            <pc:sldMk cId="1604300621" sldId="814"/>
            <ac:picMk id="59" creationId="{FDFF4343-C448-4721-BCB5-1E3BCB61D3C9}"/>
          </ac:picMkLst>
        </pc:picChg>
        <pc:picChg chg="add del mod">
          <ac:chgData name="Ragnhild Halvorsrud" userId="917ea340-fd63-490f-a7db-68428d24cf32" providerId="ADAL" clId="{3F26B701-AADC-4668-AAA4-FB7BA2B947B1}" dt="2020-06-19T12:50:45.915" v="10871"/>
          <ac:picMkLst>
            <pc:docMk/>
            <pc:sldMk cId="1604300621" sldId="814"/>
            <ac:picMk id="61" creationId="{CDFACA5A-91B3-43E7-9680-B3F06A035B98}"/>
          </ac:picMkLst>
        </pc:picChg>
        <pc:picChg chg="add del mod">
          <ac:chgData name="Ragnhild Halvorsrud" userId="917ea340-fd63-490f-a7db-68428d24cf32" providerId="ADAL" clId="{3F26B701-AADC-4668-AAA4-FB7BA2B947B1}" dt="2020-06-19T12:50:45.915" v="10871"/>
          <ac:picMkLst>
            <pc:docMk/>
            <pc:sldMk cId="1604300621" sldId="814"/>
            <ac:picMk id="65" creationId="{1677DCE5-B0C5-4EED-A7F3-4F403CD57253}"/>
          </ac:picMkLst>
        </pc:picChg>
        <pc:picChg chg="add mod">
          <ac:chgData name="Ragnhild Halvorsrud" userId="917ea340-fd63-490f-a7db-68428d24cf32" providerId="ADAL" clId="{3F26B701-AADC-4668-AAA4-FB7BA2B947B1}" dt="2020-06-19T16:21:55.344" v="11553" actId="1037"/>
          <ac:picMkLst>
            <pc:docMk/>
            <pc:sldMk cId="1604300621" sldId="814"/>
            <ac:picMk id="86" creationId="{EBD15CA1-8182-4436-BD56-C4FB49E03995}"/>
          </ac:picMkLst>
        </pc:picChg>
        <pc:picChg chg="add mod">
          <ac:chgData name="Ragnhild Halvorsrud" userId="917ea340-fd63-490f-a7db-68428d24cf32" providerId="ADAL" clId="{3F26B701-AADC-4668-AAA4-FB7BA2B947B1}" dt="2020-06-19T16:21:55.344" v="11553" actId="1037"/>
          <ac:picMkLst>
            <pc:docMk/>
            <pc:sldMk cId="1604300621" sldId="814"/>
            <ac:picMk id="87" creationId="{D89C43CA-B4A3-4E5E-A41E-1BCB47376A89}"/>
          </ac:picMkLst>
        </pc:picChg>
        <pc:picChg chg="add mod">
          <ac:chgData name="Ragnhild Halvorsrud" userId="917ea340-fd63-490f-a7db-68428d24cf32" providerId="ADAL" clId="{3F26B701-AADC-4668-AAA4-FB7BA2B947B1}" dt="2020-06-19T16:21:55.344" v="11553" actId="1037"/>
          <ac:picMkLst>
            <pc:docMk/>
            <pc:sldMk cId="1604300621" sldId="814"/>
            <ac:picMk id="90" creationId="{216DE40A-7F70-423D-9930-1F5C8C5CC570}"/>
          </ac:picMkLst>
        </pc:picChg>
        <pc:picChg chg="add mod">
          <ac:chgData name="Ragnhild Halvorsrud" userId="917ea340-fd63-490f-a7db-68428d24cf32" providerId="ADAL" clId="{3F26B701-AADC-4668-AAA4-FB7BA2B947B1}" dt="2020-06-19T16:21:55.344" v="11553" actId="1037"/>
          <ac:picMkLst>
            <pc:docMk/>
            <pc:sldMk cId="1604300621" sldId="814"/>
            <ac:picMk id="95" creationId="{36354682-A0E8-4170-8FD8-51A2237EE281}"/>
          </ac:picMkLst>
        </pc:picChg>
        <pc:picChg chg="add mod">
          <ac:chgData name="Ragnhild Halvorsrud" userId="917ea340-fd63-490f-a7db-68428d24cf32" providerId="ADAL" clId="{3F26B701-AADC-4668-AAA4-FB7BA2B947B1}" dt="2020-06-19T16:21:55.344" v="11553" actId="1037"/>
          <ac:picMkLst>
            <pc:docMk/>
            <pc:sldMk cId="1604300621" sldId="814"/>
            <ac:picMk id="96" creationId="{1AFA4AF7-F7D3-4777-9A46-E293D8F41EBB}"/>
          </ac:picMkLst>
        </pc:picChg>
        <pc:picChg chg="add mod">
          <ac:chgData name="Ragnhild Halvorsrud" userId="917ea340-fd63-490f-a7db-68428d24cf32" providerId="ADAL" clId="{3F26B701-AADC-4668-AAA4-FB7BA2B947B1}" dt="2020-06-19T16:21:55.344" v="11553" actId="1037"/>
          <ac:picMkLst>
            <pc:docMk/>
            <pc:sldMk cId="1604300621" sldId="814"/>
            <ac:picMk id="99" creationId="{B4FC7F52-4245-4A74-84E9-3E05B47B77BF}"/>
          </ac:picMkLst>
        </pc:picChg>
        <pc:picChg chg="add mod">
          <ac:chgData name="Ragnhild Halvorsrud" userId="917ea340-fd63-490f-a7db-68428d24cf32" providerId="ADAL" clId="{3F26B701-AADC-4668-AAA4-FB7BA2B947B1}" dt="2020-06-19T16:21:55.344" v="11553" actId="1037"/>
          <ac:picMkLst>
            <pc:docMk/>
            <pc:sldMk cId="1604300621" sldId="814"/>
            <ac:picMk id="107" creationId="{E8C78931-8654-4A07-B337-426F58E4F835}"/>
          </ac:picMkLst>
        </pc:picChg>
        <pc:picChg chg="add mod">
          <ac:chgData name="Ragnhild Halvorsrud" userId="917ea340-fd63-490f-a7db-68428d24cf32" providerId="ADAL" clId="{3F26B701-AADC-4668-AAA4-FB7BA2B947B1}" dt="2020-06-19T16:21:55.344" v="11553" actId="1037"/>
          <ac:picMkLst>
            <pc:docMk/>
            <pc:sldMk cId="1604300621" sldId="814"/>
            <ac:picMk id="108" creationId="{5AC34F03-6E5D-4FAF-A13F-14652D7BC357}"/>
          </ac:picMkLst>
        </pc:picChg>
        <pc:picChg chg="add mod">
          <ac:chgData name="Ragnhild Halvorsrud" userId="917ea340-fd63-490f-a7db-68428d24cf32" providerId="ADAL" clId="{3F26B701-AADC-4668-AAA4-FB7BA2B947B1}" dt="2020-06-19T16:21:55.344" v="11553" actId="1037"/>
          <ac:picMkLst>
            <pc:docMk/>
            <pc:sldMk cId="1604300621" sldId="814"/>
            <ac:picMk id="112" creationId="{94ED8962-7170-4A09-B257-4EDC10C73701}"/>
          </ac:picMkLst>
        </pc:picChg>
        <pc:picChg chg="add mod">
          <ac:chgData name="Ragnhild Halvorsrud" userId="917ea340-fd63-490f-a7db-68428d24cf32" providerId="ADAL" clId="{3F26B701-AADC-4668-AAA4-FB7BA2B947B1}" dt="2020-06-19T16:21:55.344" v="11553" actId="1037"/>
          <ac:picMkLst>
            <pc:docMk/>
            <pc:sldMk cId="1604300621" sldId="814"/>
            <ac:picMk id="113" creationId="{3B4908ED-FF00-4225-AA19-3A625A72E416}"/>
          </ac:picMkLst>
        </pc:picChg>
        <pc:picChg chg="add mod">
          <ac:chgData name="Ragnhild Halvorsrud" userId="917ea340-fd63-490f-a7db-68428d24cf32" providerId="ADAL" clId="{3F26B701-AADC-4668-AAA4-FB7BA2B947B1}" dt="2020-06-19T16:21:55.344" v="11553" actId="1037"/>
          <ac:picMkLst>
            <pc:docMk/>
            <pc:sldMk cId="1604300621" sldId="814"/>
            <ac:picMk id="116" creationId="{D2C04EED-C708-452A-8F15-B0A0FEF1AEBA}"/>
          </ac:picMkLst>
        </pc:picChg>
        <pc:picChg chg="add mod">
          <ac:chgData name="Ragnhild Halvorsrud" userId="917ea340-fd63-490f-a7db-68428d24cf32" providerId="ADAL" clId="{3F26B701-AADC-4668-AAA4-FB7BA2B947B1}" dt="2020-06-19T16:21:55.344" v="11553" actId="1037"/>
          <ac:picMkLst>
            <pc:docMk/>
            <pc:sldMk cId="1604300621" sldId="814"/>
            <ac:picMk id="117" creationId="{59C99374-F037-4C2D-877C-6CAA70479F61}"/>
          </ac:picMkLst>
        </pc:picChg>
        <pc:picChg chg="add mod">
          <ac:chgData name="Ragnhild Halvorsrud" userId="917ea340-fd63-490f-a7db-68428d24cf32" providerId="ADAL" clId="{3F26B701-AADC-4668-AAA4-FB7BA2B947B1}" dt="2020-06-19T16:21:55.344" v="11553" actId="1037"/>
          <ac:picMkLst>
            <pc:docMk/>
            <pc:sldMk cId="1604300621" sldId="814"/>
            <ac:picMk id="119" creationId="{0E2262D4-C253-4866-96D0-CDE3275CCA6D}"/>
          </ac:picMkLst>
        </pc:picChg>
        <pc:picChg chg="add mod">
          <ac:chgData name="Ragnhild Halvorsrud" userId="917ea340-fd63-490f-a7db-68428d24cf32" providerId="ADAL" clId="{3F26B701-AADC-4668-AAA4-FB7BA2B947B1}" dt="2020-06-19T16:21:55.344" v="11553" actId="1037"/>
          <ac:picMkLst>
            <pc:docMk/>
            <pc:sldMk cId="1604300621" sldId="814"/>
            <ac:picMk id="120" creationId="{F9E217D3-4863-46AF-9C4C-8D94394D9C90}"/>
          </ac:picMkLst>
        </pc:picChg>
        <pc:picChg chg="add mod">
          <ac:chgData name="Ragnhild Halvorsrud" userId="917ea340-fd63-490f-a7db-68428d24cf32" providerId="ADAL" clId="{3F26B701-AADC-4668-AAA4-FB7BA2B947B1}" dt="2020-06-19T16:21:55.344" v="11553" actId="1037"/>
          <ac:picMkLst>
            <pc:docMk/>
            <pc:sldMk cId="1604300621" sldId="814"/>
            <ac:picMk id="128" creationId="{ACBAA7FB-5DD3-45DC-9668-0C9DCB7BE3BA}"/>
          </ac:picMkLst>
        </pc:picChg>
        <pc:picChg chg="add mod">
          <ac:chgData name="Ragnhild Halvorsrud" userId="917ea340-fd63-490f-a7db-68428d24cf32" providerId="ADAL" clId="{3F26B701-AADC-4668-AAA4-FB7BA2B947B1}" dt="2020-06-19T16:21:55.344" v="11553" actId="1037"/>
          <ac:picMkLst>
            <pc:docMk/>
            <pc:sldMk cId="1604300621" sldId="814"/>
            <ac:picMk id="129" creationId="{31F4BF54-FE99-4F03-AAF6-958DB508E845}"/>
          </ac:picMkLst>
        </pc:picChg>
        <pc:picChg chg="add mod">
          <ac:chgData name="Ragnhild Halvorsrud" userId="917ea340-fd63-490f-a7db-68428d24cf32" providerId="ADAL" clId="{3F26B701-AADC-4668-AAA4-FB7BA2B947B1}" dt="2020-06-19T16:21:55.344" v="11553" actId="1037"/>
          <ac:picMkLst>
            <pc:docMk/>
            <pc:sldMk cId="1604300621" sldId="814"/>
            <ac:picMk id="131" creationId="{E4510BE1-2FC7-44AD-AC5D-AAC136EDBFCE}"/>
          </ac:picMkLst>
        </pc:picChg>
        <pc:picChg chg="add mod">
          <ac:chgData name="Ragnhild Halvorsrud" userId="917ea340-fd63-490f-a7db-68428d24cf32" providerId="ADAL" clId="{3F26B701-AADC-4668-AAA4-FB7BA2B947B1}" dt="2020-06-19T16:21:55.344" v="11553" actId="1037"/>
          <ac:picMkLst>
            <pc:docMk/>
            <pc:sldMk cId="1604300621" sldId="814"/>
            <ac:picMk id="135" creationId="{7DB15841-2415-485E-9F5B-A8FA4E34028B}"/>
          </ac:picMkLst>
        </pc:picChg>
        <pc:picChg chg="add mod">
          <ac:chgData name="Ragnhild Halvorsrud" userId="917ea340-fd63-490f-a7db-68428d24cf32" providerId="ADAL" clId="{3F26B701-AADC-4668-AAA4-FB7BA2B947B1}" dt="2020-06-19T16:29:37.303" v="11861" actId="1076"/>
          <ac:picMkLst>
            <pc:docMk/>
            <pc:sldMk cId="1604300621" sldId="814"/>
            <ac:picMk id="147" creationId="{08D88A81-FF8F-4C08-B202-DFCE30FB8E5C}"/>
          </ac:picMkLst>
        </pc:picChg>
        <pc:picChg chg="add del mod">
          <ac:chgData name="Ragnhild Halvorsrud" userId="917ea340-fd63-490f-a7db-68428d24cf32" providerId="ADAL" clId="{3F26B701-AADC-4668-AAA4-FB7BA2B947B1}" dt="2020-06-19T16:28:57.078" v="11855" actId="478"/>
          <ac:picMkLst>
            <pc:docMk/>
            <pc:sldMk cId="1604300621" sldId="814"/>
            <ac:picMk id="154" creationId="{3020AFDA-5C54-42A8-BD9C-653CDC34FC6F}"/>
          </ac:picMkLst>
        </pc:picChg>
        <pc:picChg chg="add mod">
          <ac:chgData name="Ragnhild Halvorsrud" userId="917ea340-fd63-490f-a7db-68428d24cf32" providerId="ADAL" clId="{3F26B701-AADC-4668-AAA4-FB7BA2B947B1}" dt="2020-06-19T16:29:45.119" v="11863" actId="1076"/>
          <ac:picMkLst>
            <pc:docMk/>
            <pc:sldMk cId="1604300621" sldId="814"/>
            <ac:picMk id="155" creationId="{A46C9C40-F583-4FEB-A11C-8171C1BD2194}"/>
          </ac:picMkLst>
        </pc:picChg>
        <pc:cxnChg chg="add del mod">
          <ac:chgData name="Ragnhild Halvorsrud" userId="917ea340-fd63-490f-a7db-68428d24cf32" providerId="ADAL" clId="{3F26B701-AADC-4668-AAA4-FB7BA2B947B1}" dt="2020-06-19T12:50:45.915" v="10871"/>
          <ac:cxnSpMkLst>
            <pc:docMk/>
            <pc:sldMk cId="1604300621" sldId="814"/>
            <ac:cxnSpMk id="4" creationId="{DD97CD22-E543-4D7D-9795-7CFB903A50CE}"/>
          </ac:cxnSpMkLst>
        </pc:cxnChg>
        <pc:cxnChg chg="add del mod">
          <ac:chgData name="Ragnhild Halvorsrud" userId="917ea340-fd63-490f-a7db-68428d24cf32" providerId="ADAL" clId="{3F26B701-AADC-4668-AAA4-FB7BA2B947B1}" dt="2020-06-19T12:50:45.915" v="10871"/>
          <ac:cxnSpMkLst>
            <pc:docMk/>
            <pc:sldMk cId="1604300621" sldId="814"/>
            <ac:cxnSpMk id="5" creationId="{AAAF73F2-7DAD-4B29-897F-D16DFC741892}"/>
          </ac:cxnSpMkLst>
        </pc:cxnChg>
        <pc:cxnChg chg="add del mod">
          <ac:chgData name="Ragnhild Halvorsrud" userId="917ea340-fd63-490f-a7db-68428d24cf32" providerId="ADAL" clId="{3F26B701-AADC-4668-AAA4-FB7BA2B947B1}" dt="2020-06-19T12:50:45.915" v="10871"/>
          <ac:cxnSpMkLst>
            <pc:docMk/>
            <pc:sldMk cId="1604300621" sldId="814"/>
            <ac:cxnSpMk id="6" creationId="{F55B5040-43CF-48C1-9A46-42ECA33C37FE}"/>
          </ac:cxnSpMkLst>
        </pc:cxnChg>
        <pc:cxnChg chg="add del mod">
          <ac:chgData name="Ragnhild Halvorsrud" userId="917ea340-fd63-490f-a7db-68428d24cf32" providerId="ADAL" clId="{3F26B701-AADC-4668-AAA4-FB7BA2B947B1}" dt="2020-06-19T12:50:45.915" v="10871"/>
          <ac:cxnSpMkLst>
            <pc:docMk/>
            <pc:sldMk cId="1604300621" sldId="814"/>
            <ac:cxnSpMk id="7" creationId="{6E3B8DDE-00F9-448E-A10A-643949A5E498}"/>
          </ac:cxnSpMkLst>
        </pc:cxnChg>
        <pc:cxnChg chg="add del mod">
          <ac:chgData name="Ragnhild Halvorsrud" userId="917ea340-fd63-490f-a7db-68428d24cf32" providerId="ADAL" clId="{3F26B701-AADC-4668-AAA4-FB7BA2B947B1}" dt="2020-06-19T12:50:45.915" v="10871"/>
          <ac:cxnSpMkLst>
            <pc:docMk/>
            <pc:sldMk cId="1604300621" sldId="814"/>
            <ac:cxnSpMk id="8" creationId="{77EABBD0-1957-4D7F-A5DC-951B0F0D7F3D}"/>
          </ac:cxnSpMkLst>
        </pc:cxnChg>
        <pc:cxnChg chg="add del mod">
          <ac:chgData name="Ragnhild Halvorsrud" userId="917ea340-fd63-490f-a7db-68428d24cf32" providerId="ADAL" clId="{3F26B701-AADC-4668-AAA4-FB7BA2B947B1}" dt="2020-06-19T12:50:45.915" v="10871"/>
          <ac:cxnSpMkLst>
            <pc:docMk/>
            <pc:sldMk cId="1604300621" sldId="814"/>
            <ac:cxnSpMk id="21" creationId="{C0B20E74-597C-461F-9F1D-7B5B32C0167A}"/>
          </ac:cxnSpMkLst>
        </pc:cxnChg>
        <pc:cxnChg chg="add del mod">
          <ac:chgData name="Ragnhild Halvorsrud" userId="917ea340-fd63-490f-a7db-68428d24cf32" providerId="ADAL" clId="{3F26B701-AADC-4668-AAA4-FB7BA2B947B1}" dt="2020-06-19T12:50:45.915" v="10871"/>
          <ac:cxnSpMkLst>
            <pc:docMk/>
            <pc:sldMk cId="1604300621" sldId="814"/>
            <ac:cxnSpMk id="22" creationId="{42F33990-C829-4060-AD0E-8C6BB60E9556}"/>
          </ac:cxnSpMkLst>
        </pc:cxnChg>
        <pc:cxnChg chg="add del mod">
          <ac:chgData name="Ragnhild Halvorsrud" userId="917ea340-fd63-490f-a7db-68428d24cf32" providerId="ADAL" clId="{3F26B701-AADC-4668-AAA4-FB7BA2B947B1}" dt="2020-06-19T12:50:45.915" v="10871"/>
          <ac:cxnSpMkLst>
            <pc:docMk/>
            <pc:sldMk cId="1604300621" sldId="814"/>
            <ac:cxnSpMk id="36" creationId="{51B4629F-735A-4662-A9FE-CC2DD403C3AB}"/>
          </ac:cxnSpMkLst>
        </pc:cxnChg>
        <pc:cxnChg chg="add del mod">
          <ac:chgData name="Ragnhild Halvorsrud" userId="917ea340-fd63-490f-a7db-68428d24cf32" providerId="ADAL" clId="{3F26B701-AADC-4668-AAA4-FB7BA2B947B1}" dt="2020-06-19T12:50:45.915" v="10871"/>
          <ac:cxnSpMkLst>
            <pc:docMk/>
            <pc:sldMk cId="1604300621" sldId="814"/>
            <ac:cxnSpMk id="41" creationId="{78189601-B9EC-4E7B-955D-3E53F254EAE8}"/>
          </ac:cxnSpMkLst>
        </pc:cxnChg>
        <pc:cxnChg chg="add del mod">
          <ac:chgData name="Ragnhild Halvorsrud" userId="917ea340-fd63-490f-a7db-68428d24cf32" providerId="ADAL" clId="{3F26B701-AADC-4668-AAA4-FB7BA2B947B1}" dt="2020-06-19T12:50:45.915" v="10871"/>
          <ac:cxnSpMkLst>
            <pc:docMk/>
            <pc:sldMk cId="1604300621" sldId="814"/>
            <ac:cxnSpMk id="48" creationId="{3DC6D9B3-7E7F-4755-84B9-148BE233FEF3}"/>
          </ac:cxnSpMkLst>
        </pc:cxnChg>
        <pc:cxnChg chg="add del mod">
          <ac:chgData name="Ragnhild Halvorsrud" userId="917ea340-fd63-490f-a7db-68428d24cf32" providerId="ADAL" clId="{3F26B701-AADC-4668-AAA4-FB7BA2B947B1}" dt="2020-06-19T12:50:45.915" v="10871"/>
          <ac:cxnSpMkLst>
            <pc:docMk/>
            <pc:sldMk cId="1604300621" sldId="814"/>
            <ac:cxnSpMk id="51" creationId="{A1E87821-1EC8-4B9A-A668-3DA385122939}"/>
          </ac:cxnSpMkLst>
        </pc:cxnChg>
        <pc:cxnChg chg="add del mod">
          <ac:chgData name="Ragnhild Halvorsrud" userId="917ea340-fd63-490f-a7db-68428d24cf32" providerId="ADAL" clId="{3F26B701-AADC-4668-AAA4-FB7BA2B947B1}" dt="2020-06-19T12:50:45.915" v="10871"/>
          <ac:cxnSpMkLst>
            <pc:docMk/>
            <pc:sldMk cId="1604300621" sldId="814"/>
            <ac:cxnSpMk id="53" creationId="{0A3BCC99-69A5-49CA-B003-0FA7846BA4ED}"/>
          </ac:cxnSpMkLst>
        </pc:cxnChg>
        <pc:cxnChg chg="add del mod">
          <ac:chgData name="Ragnhild Halvorsrud" userId="917ea340-fd63-490f-a7db-68428d24cf32" providerId="ADAL" clId="{3F26B701-AADC-4668-AAA4-FB7BA2B947B1}" dt="2020-06-19T12:50:45.915" v="10871"/>
          <ac:cxnSpMkLst>
            <pc:docMk/>
            <pc:sldMk cId="1604300621" sldId="814"/>
            <ac:cxnSpMk id="56" creationId="{073FA76E-D8FC-491C-83EE-7D665CC8D902}"/>
          </ac:cxnSpMkLst>
        </pc:cxnChg>
        <pc:cxnChg chg="add mod">
          <ac:chgData name="Ragnhild Halvorsrud" userId="917ea340-fd63-490f-a7db-68428d24cf32" providerId="ADAL" clId="{3F26B701-AADC-4668-AAA4-FB7BA2B947B1}" dt="2020-06-19T16:21:55.344" v="11553" actId="1037"/>
          <ac:cxnSpMkLst>
            <pc:docMk/>
            <pc:sldMk cId="1604300621" sldId="814"/>
            <ac:cxnSpMk id="74" creationId="{934D9294-2C2C-4D6E-A0DC-07296DED2ED3}"/>
          </ac:cxnSpMkLst>
        </pc:cxnChg>
        <pc:cxnChg chg="add mod">
          <ac:chgData name="Ragnhild Halvorsrud" userId="917ea340-fd63-490f-a7db-68428d24cf32" providerId="ADAL" clId="{3F26B701-AADC-4668-AAA4-FB7BA2B947B1}" dt="2020-06-19T16:21:55.344" v="11553" actId="1037"/>
          <ac:cxnSpMkLst>
            <pc:docMk/>
            <pc:sldMk cId="1604300621" sldId="814"/>
            <ac:cxnSpMk id="75" creationId="{01C87275-5326-4413-86D9-5E8F55ACB547}"/>
          </ac:cxnSpMkLst>
        </pc:cxnChg>
        <pc:cxnChg chg="add mod">
          <ac:chgData name="Ragnhild Halvorsrud" userId="917ea340-fd63-490f-a7db-68428d24cf32" providerId="ADAL" clId="{3F26B701-AADC-4668-AAA4-FB7BA2B947B1}" dt="2020-06-19T16:21:55.344" v="11553" actId="1037"/>
          <ac:cxnSpMkLst>
            <pc:docMk/>
            <pc:sldMk cId="1604300621" sldId="814"/>
            <ac:cxnSpMk id="76" creationId="{F2FBD78B-CD6E-4AE5-967E-E8EB79FB76F1}"/>
          </ac:cxnSpMkLst>
        </pc:cxnChg>
        <pc:cxnChg chg="add mod">
          <ac:chgData name="Ragnhild Halvorsrud" userId="917ea340-fd63-490f-a7db-68428d24cf32" providerId="ADAL" clId="{3F26B701-AADC-4668-AAA4-FB7BA2B947B1}" dt="2020-06-19T16:21:55.344" v="11553" actId="1037"/>
          <ac:cxnSpMkLst>
            <pc:docMk/>
            <pc:sldMk cId="1604300621" sldId="814"/>
            <ac:cxnSpMk id="77" creationId="{8B1B0C68-672C-470B-970F-374FFC06B3EF}"/>
          </ac:cxnSpMkLst>
        </pc:cxnChg>
        <pc:cxnChg chg="add mod">
          <ac:chgData name="Ragnhild Halvorsrud" userId="917ea340-fd63-490f-a7db-68428d24cf32" providerId="ADAL" clId="{3F26B701-AADC-4668-AAA4-FB7BA2B947B1}" dt="2020-06-19T16:21:55.344" v="11553" actId="1037"/>
          <ac:cxnSpMkLst>
            <pc:docMk/>
            <pc:sldMk cId="1604300621" sldId="814"/>
            <ac:cxnSpMk id="78" creationId="{9A92EBF1-0754-4280-A680-3B6308C8A170}"/>
          </ac:cxnSpMkLst>
        </pc:cxnChg>
        <pc:cxnChg chg="add mod">
          <ac:chgData name="Ragnhild Halvorsrud" userId="917ea340-fd63-490f-a7db-68428d24cf32" providerId="ADAL" clId="{3F26B701-AADC-4668-AAA4-FB7BA2B947B1}" dt="2020-06-19T16:21:55.344" v="11553" actId="1037"/>
          <ac:cxnSpMkLst>
            <pc:docMk/>
            <pc:sldMk cId="1604300621" sldId="814"/>
            <ac:cxnSpMk id="91" creationId="{F569AAEF-FACA-42BB-9BAA-3C2972DFFE15}"/>
          </ac:cxnSpMkLst>
        </pc:cxnChg>
        <pc:cxnChg chg="add mod">
          <ac:chgData name="Ragnhild Halvorsrud" userId="917ea340-fd63-490f-a7db-68428d24cf32" providerId="ADAL" clId="{3F26B701-AADC-4668-AAA4-FB7BA2B947B1}" dt="2020-06-19T16:21:55.344" v="11553" actId="1037"/>
          <ac:cxnSpMkLst>
            <pc:docMk/>
            <pc:sldMk cId="1604300621" sldId="814"/>
            <ac:cxnSpMk id="92" creationId="{C474E740-8C47-4025-B77A-2E94AC2F8DEA}"/>
          </ac:cxnSpMkLst>
        </pc:cxnChg>
        <pc:cxnChg chg="add mod">
          <ac:chgData name="Ragnhild Halvorsrud" userId="917ea340-fd63-490f-a7db-68428d24cf32" providerId="ADAL" clId="{3F26B701-AADC-4668-AAA4-FB7BA2B947B1}" dt="2020-06-19T16:21:55.344" v="11553" actId="1037"/>
          <ac:cxnSpMkLst>
            <pc:docMk/>
            <pc:sldMk cId="1604300621" sldId="814"/>
            <ac:cxnSpMk id="106" creationId="{E92FC41C-A32F-4ED7-8F3C-5352F55FF7CC}"/>
          </ac:cxnSpMkLst>
        </pc:cxnChg>
        <pc:cxnChg chg="add mod">
          <ac:chgData name="Ragnhild Halvorsrud" userId="917ea340-fd63-490f-a7db-68428d24cf32" providerId="ADAL" clId="{3F26B701-AADC-4668-AAA4-FB7BA2B947B1}" dt="2020-06-19T16:21:55.344" v="11553" actId="1037"/>
          <ac:cxnSpMkLst>
            <pc:docMk/>
            <pc:sldMk cId="1604300621" sldId="814"/>
            <ac:cxnSpMk id="111" creationId="{F75BE99B-D469-4F69-9A69-53873141934E}"/>
          </ac:cxnSpMkLst>
        </pc:cxnChg>
        <pc:cxnChg chg="add mod">
          <ac:chgData name="Ragnhild Halvorsrud" userId="917ea340-fd63-490f-a7db-68428d24cf32" providerId="ADAL" clId="{3F26B701-AADC-4668-AAA4-FB7BA2B947B1}" dt="2020-06-19T16:21:55.344" v="11553" actId="1037"/>
          <ac:cxnSpMkLst>
            <pc:docMk/>
            <pc:sldMk cId="1604300621" sldId="814"/>
            <ac:cxnSpMk id="118" creationId="{14370E25-8618-4E44-BED2-F8C0C2C7A374}"/>
          </ac:cxnSpMkLst>
        </pc:cxnChg>
        <pc:cxnChg chg="add mod">
          <ac:chgData name="Ragnhild Halvorsrud" userId="917ea340-fd63-490f-a7db-68428d24cf32" providerId="ADAL" clId="{3F26B701-AADC-4668-AAA4-FB7BA2B947B1}" dt="2020-06-19T16:21:55.344" v="11553" actId="1037"/>
          <ac:cxnSpMkLst>
            <pc:docMk/>
            <pc:sldMk cId="1604300621" sldId="814"/>
            <ac:cxnSpMk id="121" creationId="{6E5CD38B-BDFB-432F-93D1-07E217ABCB32}"/>
          </ac:cxnSpMkLst>
        </pc:cxnChg>
        <pc:cxnChg chg="add mod">
          <ac:chgData name="Ragnhild Halvorsrud" userId="917ea340-fd63-490f-a7db-68428d24cf32" providerId="ADAL" clId="{3F26B701-AADC-4668-AAA4-FB7BA2B947B1}" dt="2020-06-19T16:21:55.344" v="11553" actId="1037"/>
          <ac:cxnSpMkLst>
            <pc:docMk/>
            <pc:sldMk cId="1604300621" sldId="814"/>
            <ac:cxnSpMk id="123" creationId="{06DBFA05-8161-4B5B-BB63-671E327B3543}"/>
          </ac:cxnSpMkLst>
        </pc:cxnChg>
        <pc:cxnChg chg="add mod">
          <ac:chgData name="Ragnhild Halvorsrud" userId="917ea340-fd63-490f-a7db-68428d24cf32" providerId="ADAL" clId="{3F26B701-AADC-4668-AAA4-FB7BA2B947B1}" dt="2020-06-19T16:21:55.344" v="11553" actId="1037"/>
          <ac:cxnSpMkLst>
            <pc:docMk/>
            <pc:sldMk cId="1604300621" sldId="814"/>
            <ac:cxnSpMk id="126" creationId="{DDFD390D-E34B-46ED-9C5A-3B3070936E21}"/>
          </ac:cxnSpMkLst>
        </pc:cxnChg>
        <pc:cxnChg chg="add del mod">
          <ac:chgData name="Ragnhild Halvorsrud" userId="917ea340-fd63-490f-a7db-68428d24cf32" providerId="ADAL" clId="{3F26B701-AADC-4668-AAA4-FB7BA2B947B1}" dt="2020-06-19T12:51:23.716" v="10878" actId="478"/>
          <ac:cxnSpMkLst>
            <pc:docMk/>
            <pc:sldMk cId="1604300621" sldId="814"/>
            <ac:cxnSpMk id="145" creationId="{D90CD511-1331-40AE-9B87-B19CC04EC121}"/>
          </ac:cxnSpMkLst>
        </pc:cxnChg>
        <pc:cxnChg chg="add mod">
          <ac:chgData name="Ragnhild Halvorsrud" userId="917ea340-fd63-490f-a7db-68428d24cf32" providerId="ADAL" clId="{3F26B701-AADC-4668-AAA4-FB7BA2B947B1}" dt="2020-06-19T16:30:41.016" v="11872" actId="1035"/>
          <ac:cxnSpMkLst>
            <pc:docMk/>
            <pc:sldMk cId="1604300621" sldId="814"/>
            <ac:cxnSpMk id="150" creationId="{82255F06-87C4-45DC-B39F-0C230F8F2A5C}"/>
          </ac:cxnSpMkLst>
        </pc:cxnChg>
      </pc:sldChg>
      <pc:sldChg chg="addSp delSp modSp new del mod modNotes">
        <pc:chgData name="Ragnhild Halvorsrud" userId="917ea340-fd63-490f-a7db-68428d24cf32" providerId="ADAL" clId="{3F26B701-AADC-4668-AAA4-FB7BA2B947B1}" dt="2020-06-19T17:09:17.886" v="14465" actId="47"/>
        <pc:sldMkLst>
          <pc:docMk/>
          <pc:sldMk cId="1299911654" sldId="815"/>
        </pc:sldMkLst>
        <pc:spChg chg="mod">
          <ac:chgData name="Ragnhild Halvorsrud" userId="917ea340-fd63-490f-a7db-68428d24cf32" providerId="ADAL" clId="{3F26B701-AADC-4668-AAA4-FB7BA2B947B1}" dt="2020-06-19T17:04:57.233" v="14314" actId="790"/>
          <ac:spMkLst>
            <pc:docMk/>
            <pc:sldMk cId="1299911654" sldId="815"/>
            <ac:spMk id="2" creationId="{1830D4C6-B005-4DE3-9BCF-AC047AA110DF}"/>
          </ac:spMkLst>
        </pc:spChg>
        <pc:spChg chg="add del mod">
          <ac:chgData name="Ragnhild Halvorsrud" userId="917ea340-fd63-490f-a7db-68428d24cf32" providerId="ADAL" clId="{3F26B701-AADC-4668-AAA4-FB7BA2B947B1}" dt="2020-06-19T15:52:05.785" v="10957"/>
          <ac:spMkLst>
            <pc:docMk/>
            <pc:sldMk cId="1299911654" sldId="815"/>
            <ac:spMk id="3" creationId="{67515BDF-2901-4FCE-AC4F-2506D9CB1146}"/>
          </ac:spMkLst>
        </pc:spChg>
        <pc:spChg chg="add del mod">
          <ac:chgData name="Ragnhild Halvorsrud" userId="917ea340-fd63-490f-a7db-68428d24cf32" providerId="ADAL" clId="{3F26B701-AADC-4668-AAA4-FB7BA2B947B1}" dt="2020-06-19T15:52:05.785" v="10957"/>
          <ac:spMkLst>
            <pc:docMk/>
            <pc:sldMk cId="1299911654" sldId="815"/>
            <ac:spMk id="4" creationId="{9EA1F3F9-C743-4F58-B030-FC26C9D71B81}"/>
          </ac:spMkLst>
        </pc:spChg>
        <pc:spChg chg="add del mod">
          <ac:chgData name="Ragnhild Halvorsrud" userId="917ea340-fd63-490f-a7db-68428d24cf32" providerId="ADAL" clId="{3F26B701-AADC-4668-AAA4-FB7BA2B947B1}" dt="2020-06-19T15:52:05.785" v="10957"/>
          <ac:spMkLst>
            <pc:docMk/>
            <pc:sldMk cId="1299911654" sldId="815"/>
            <ac:spMk id="8" creationId="{9336A383-8C47-4D76-8B75-946AEC490AB4}"/>
          </ac:spMkLst>
        </pc:spChg>
        <pc:spChg chg="add del mod">
          <ac:chgData name="Ragnhild Halvorsrud" userId="917ea340-fd63-490f-a7db-68428d24cf32" providerId="ADAL" clId="{3F26B701-AADC-4668-AAA4-FB7BA2B947B1}" dt="2020-06-19T15:52:05.785" v="10957"/>
          <ac:spMkLst>
            <pc:docMk/>
            <pc:sldMk cId="1299911654" sldId="815"/>
            <ac:spMk id="9" creationId="{843CDE27-AAD0-4F3E-BDCF-5AF3D3C7FD19}"/>
          </ac:spMkLst>
        </pc:spChg>
        <pc:spChg chg="add del mod">
          <ac:chgData name="Ragnhild Halvorsrud" userId="917ea340-fd63-490f-a7db-68428d24cf32" providerId="ADAL" clId="{3F26B701-AADC-4668-AAA4-FB7BA2B947B1}" dt="2020-06-19T15:52:05.785" v="10957"/>
          <ac:spMkLst>
            <pc:docMk/>
            <pc:sldMk cId="1299911654" sldId="815"/>
            <ac:spMk id="10" creationId="{4FB31D2B-39C7-43EC-9844-6E44C98FD8EF}"/>
          </ac:spMkLst>
        </pc:spChg>
        <pc:spChg chg="add del mod">
          <ac:chgData name="Ragnhild Halvorsrud" userId="917ea340-fd63-490f-a7db-68428d24cf32" providerId="ADAL" clId="{3F26B701-AADC-4668-AAA4-FB7BA2B947B1}" dt="2020-06-19T15:52:05.785" v="10957"/>
          <ac:spMkLst>
            <pc:docMk/>
            <pc:sldMk cId="1299911654" sldId="815"/>
            <ac:spMk id="13" creationId="{3D54DEEC-FAFE-4354-861F-8A3387F1694C}"/>
          </ac:spMkLst>
        </pc:spChg>
        <pc:spChg chg="add del mod">
          <ac:chgData name="Ragnhild Halvorsrud" userId="917ea340-fd63-490f-a7db-68428d24cf32" providerId="ADAL" clId="{3F26B701-AADC-4668-AAA4-FB7BA2B947B1}" dt="2020-06-19T15:52:05.785" v="10957"/>
          <ac:spMkLst>
            <pc:docMk/>
            <pc:sldMk cId="1299911654" sldId="815"/>
            <ac:spMk id="14" creationId="{3EB567EA-99D5-4783-B5EE-74F15E6A2A2E}"/>
          </ac:spMkLst>
        </pc:spChg>
        <pc:spChg chg="add del mod">
          <ac:chgData name="Ragnhild Halvorsrud" userId="917ea340-fd63-490f-a7db-68428d24cf32" providerId="ADAL" clId="{3F26B701-AADC-4668-AAA4-FB7BA2B947B1}" dt="2020-06-19T15:52:05.785" v="10957"/>
          <ac:spMkLst>
            <pc:docMk/>
            <pc:sldMk cId="1299911654" sldId="815"/>
            <ac:spMk id="15" creationId="{D23B9E17-A6A4-4B5D-8B60-93C0116A9E24}"/>
          </ac:spMkLst>
        </pc:spChg>
        <pc:spChg chg="add del mod">
          <ac:chgData name="Ragnhild Halvorsrud" userId="917ea340-fd63-490f-a7db-68428d24cf32" providerId="ADAL" clId="{3F26B701-AADC-4668-AAA4-FB7BA2B947B1}" dt="2020-06-19T15:52:05.785" v="10957"/>
          <ac:spMkLst>
            <pc:docMk/>
            <pc:sldMk cId="1299911654" sldId="815"/>
            <ac:spMk id="16" creationId="{1308D20A-C98C-4E1D-B6CE-22459911A126}"/>
          </ac:spMkLst>
        </pc:spChg>
        <pc:spChg chg="add del mod">
          <ac:chgData name="Ragnhild Halvorsrud" userId="917ea340-fd63-490f-a7db-68428d24cf32" providerId="ADAL" clId="{3F26B701-AADC-4668-AAA4-FB7BA2B947B1}" dt="2020-06-19T15:52:05.785" v="10957"/>
          <ac:spMkLst>
            <pc:docMk/>
            <pc:sldMk cId="1299911654" sldId="815"/>
            <ac:spMk id="17" creationId="{B8BCC934-9533-42E6-9264-8C22908CC2DD}"/>
          </ac:spMkLst>
        </pc:spChg>
        <pc:spChg chg="add del mod">
          <ac:chgData name="Ragnhild Halvorsrud" userId="917ea340-fd63-490f-a7db-68428d24cf32" providerId="ADAL" clId="{3F26B701-AADC-4668-AAA4-FB7BA2B947B1}" dt="2020-06-19T15:52:05.785" v="10957"/>
          <ac:spMkLst>
            <pc:docMk/>
            <pc:sldMk cId="1299911654" sldId="815"/>
            <ac:spMk id="18" creationId="{9CDE879B-7F19-4DBC-8D61-FA224792CA19}"/>
          </ac:spMkLst>
        </pc:spChg>
        <pc:spChg chg="add del mod">
          <ac:chgData name="Ragnhild Halvorsrud" userId="917ea340-fd63-490f-a7db-68428d24cf32" providerId="ADAL" clId="{3F26B701-AADC-4668-AAA4-FB7BA2B947B1}" dt="2020-06-19T15:52:05.785" v="10957"/>
          <ac:spMkLst>
            <pc:docMk/>
            <pc:sldMk cId="1299911654" sldId="815"/>
            <ac:spMk id="19" creationId="{14EDC819-B183-40A1-9111-1ED139B0EF21}"/>
          </ac:spMkLst>
        </pc:spChg>
        <pc:spChg chg="add mod">
          <ac:chgData name="Ragnhild Halvorsrud" userId="917ea340-fd63-490f-a7db-68428d24cf32" providerId="ADAL" clId="{3F26B701-AADC-4668-AAA4-FB7BA2B947B1}" dt="2020-06-19T17:04:57.235" v="14315" actId="790"/>
          <ac:spMkLst>
            <pc:docMk/>
            <pc:sldMk cId="1299911654" sldId="815"/>
            <ac:spMk id="20" creationId="{28C3B98D-FDEE-4446-A99C-473BA9448E8E}"/>
          </ac:spMkLst>
        </pc:spChg>
        <pc:spChg chg="add mod">
          <ac:chgData name="Ragnhild Halvorsrud" userId="917ea340-fd63-490f-a7db-68428d24cf32" providerId="ADAL" clId="{3F26B701-AADC-4668-AAA4-FB7BA2B947B1}" dt="2020-06-19T17:04:57.240" v="14316" actId="790"/>
          <ac:spMkLst>
            <pc:docMk/>
            <pc:sldMk cId="1299911654" sldId="815"/>
            <ac:spMk id="21" creationId="{3D10BD7C-F805-4379-9BAF-A596127B3E16}"/>
          </ac:spMkLst>
        </pc:spChg>
        <pc:spChg chg="add mod">
          <ac:chgData name="Ragnhild Halvorsrud" userId="917ea340-fd63-490f-a7db-68428d24cf32" providerId="ADAL" clId="{3F26B701-AADC-4668-AAA4-FB7BA2B947B1}" dt="2020-06-19T17:04:57.241" v="14317" actId="790"/>
          <ac:spMkLst>
            <pc:docMk/>
            <pc:sldMk cId="1299911654" sldId="815"/>
            <ac:spMk id="25" creationId="{57F89785-3F12-4B87-9070-EF268093AB03}"/>
          </ac:spMkLst>
        </pc:spChg>
        <pc:spChg chg="add mod">
          <ac:chgData name="Ragnhild Halvorsrud" userId="917ea340-fd63-490f-a7db-68428d24cf32" providerId="ADAL" clId="{3F26B701-AADC-4668-AAA4-FB7BA2B947B1}" dt="2020-06-19T17:04:57.243" v="14318" actId="790"/>
          <ac:spMkLst>
            <pc:docMk/>
            <pc:sldMk cId="1299911654" sldId="815"/>
            <ac:spMk id="26" creationId="{8F851621-FFFD-499E-8941-233D00B0875E}"/>
          </ac:spMkLst>
        </pc:spChg>
        <pc:spChg chg="add mod">
          <ac:chgData name="Ragnhild Halvorsrud" userId="917ea340-fd63-490f-a7db-68428d24cf32" providerId="ADAL" clId="{3F26B701-AADC-4668-AAA4-FB7BA2B947B1}" dt="2020-06-19T17:04:57.244" v="14319" actId="790"/>
          <ac:spMkLst>
            <pc:docMk/>
            <pc:sldMk cId="1299911654" sldId="815"/>
            <ac:spMk id="27" creationId="{44F11CC9-76C9-4304-A355-554AE01CAE94}"/>
          </ac:spMkLst>
        </pc:spChg>
        <pc:spChg chg="add mod">
          <ac:chgData name="Ragnhild Halvorsrud" userId="917ea340-fd63-490f-a7db-68428d24cf32" providerId="ADAL" clId="{3F26B701-AADC-4668-AAA4-FB7BA2B947B1}" dt="2020-06-19T17:04:57.246" v="14320" actId="790"/>
          <ac:spMkLst>
            <pc:docMk/>
            <pc:sldMk cId="1299911654" sldId="815"/>
            <ac:spMk id="30" creationId="{92343D4B-BA20-4AD1-B8F3-98539C9B652B}"/>
          </ac:spMkLst>
        </pc:spChg>
        <pc:spChg chg="add mod">
          <ac:chgData name="Ragnhild Halvorsrud" userId="917ea340-fd63-490f-a7db-68428d24cf32" providerId="ADAL" clId="{3F26B701-AADC-4668-AAA4-FB7BA2B947B1}" dt="2020-06-19T17:04:57.247" v="14321" actId="790"/>
          <ac:spMkLst>
            <pc:docMk/>
            <pc:sldMk cId="1299911654" sldId="815"/>
            <ac:spMk id="31" creationId="{03EEE3C9-31F6-4871-8F68-557A801C2E6D}"/>
          </ac:spMkLst>
        </pc:spChg>
        <pc:spChg chg="add mod">
          <ac:chgData name="Ragnhild Halvorsrud" userId="917ea340-fd63-490f-a7db-68428d24cf32" providerId="ADAL" clId="{3F26B701-AADC-4668-AAA4-FB7BA2B947B1}" dt="2020-06-19T17:04:57.249" v="14322" actId="790"/>
          <ac:spMkLst>
            <pc:docMk/>
            <pc:sldMk cId="1299911654" sldId="815"/>
            <ac:spMk id="32" creationId="{962DC6BB-3F2C-4E8C-8894-053457870108}"/>
          </ac:spMkLst>
        </pc:spChg>
        <pc:spChg chg="add mod">
          <ac:chgData name="Ragnhild Halvorsrud" userId="917ea340-fd63-490f-a7db-68428d24cf32" providerId="ADAL" clId="{3F26B701-AADC-4668-AAA4-FB7BA2B947B1}" dt="2020-06-19T17:04:57.250" v="14323" actId="790"/>
          <ac:spMkLst>
            <pc:docMk/>
            <pc:sldMk cId="1299911654" sldId="815"/>
            <ac:spMk id="33" creationId="{105B93C5-DC9B-4907-BB92-CF366F563D44}"/>
          </ac:spMkLst>
        </pc:spChg>
        <pc:spChg chg="add mod">
          <ac:chgData name="Ragnhild Halvorsrud" userId="917ea340-fd63-490f-a7db-68428d24cf32" providerId="ADAL" clId="{3F26B701-AADC-4668-AAA4-FB7BA2B947B1}" dt="2020-06-19T17:04:57.252" v="14324" actId="790"/>
          <ac:spMkLst>
            <pc:docMk/>
            <pc:sldMk cId="1299911654" sldId="815"/>
            <ac:spMk id="34" creationId="{69E3E9B3-8DF0-450B-BE6E-3243DE54D65C}"/>
          </ac:spMkLst>
        </pc:spChg>
        <pc:spChg chg="add mod">
          <ac:chgData name="Ragnhild Halvorsrud" userId="917ea340-fd63-490f-a7db-68428d24cf32" providerId="ADAL" clId="{3F26B701-AADC-4668-AAA4-FB7BA2B947B1}" dt="2020-06-19T17:04:57.253" v="14325" actId="790"/>
          <ac:spMkLst>
            <pc:docMk/>
            <pc:sldMk cId="1299911654" sldId="815"/>
            <ac:spMk id="35" creationId="{73869446-BEE3-4157-8EEE-7B4AA966CB7B}"/>
          </ac:spMkLst>
        </pc:spChg>
        <pc:spChg chg="add mod">
          <ac:chgData name="Ragnhild Halvorsrud" userId="917ea340-fd63-490f-a7db-68428d24cf32" providerId="ADAL" clId="{3F26B701-AADC-4668-AAA4-FB7BA2B947B1}" dt="2020-06-19T17:04:57.255" v="14326" actId="790"/>
          <ac:spMkLst>
            <pc:docMk/>
            <pc:sldMk cId="1299911654" sldId="815"/>
            <ac:spMk id="36" creationId="{CBE30034-99EF-470C-A291-0FF3DED32D57}"/>
          </ac:spMkLst>
        </pc:spChg>
        <pc:picChg chg="add del mod">
          <ac:chgData name="Ragnhild Halvorsrud" userId="917ea340-fd63-490f-a7db-68428d24cf32" providerId="ADAL" clId="{3F26B701-AADC-4668-AAA4-FB7BA2B947B1}" dt="2020-06-19T15:52:05.785" v="10957"/>
          <ac:picMkLst>
            <pc:docMk/>
            <pc:sldMk cId="1299911654" sldId="815"/>
            <ac:picMk id="5" creationId="{910B3F50-3A66-4D1F-8BD7-263635CAA6A0}"/>
          </ac:picMkLst>
        </pc:picChg>
        <pc:picChg chg="add del mod">
          <ac:chgData name="Ragnhild Halvorsrud" userId="917ea340-fd63-490f-a7db-68428d24cf32" providerId="ADAL" clId="{3F26B701-AADC-4668-AAA4-FB7BA2B947B1}" dt="2020-06-19T15:52:05.785" v="10957"/>
          <ac:picMkLst>
            <pc:docMk/>
            <pc:sldMk cId="1299911654" sldId="815"/>
            <ac:picMk id="6" creationId="{F9C46BD9-1933-4479-B1DA-D4995E347920}"/>
          </ac:picMkLst>
        </pc:picChg>
        <pc:picChg chg="add del mod">
          <ac:chgData name="Ragnhild Halvorsrud" userId="917ea340-fd63-490f-a7db-68428d24cf32" providerId="ADAL" clId="{3F26B701-AADC-4668-AAA4-FB7BA2B947B1}" dt="2020-06-19T15:52:05.785" v="10957"/>
          <ac:picMkLst>
            <pc:docMk/>
            <pc:sldMk cId="1299911654" sldId="815"/>
            <ac:picMk id="7" creationId="{839F5C80-2659-464E-95F7-B8B7900BA0FB}"/>
          </ac:picMkLst>
        </pc:picChg>
        <pc:picChg chg="add del mod">
          <ac:chgData name="Ragnhild Halvorsrud" userId="917ea340-fd63-490f-a7db-68428d24cf32" providerId="ADAL" clId="{3F26B701-AADC-4668-AAA4-FB7BA2B947B1}" dt="2020-06-19T15:52:05.785" v="10957"/>
          <ac:picMkLst>
            <pc:docMk/>
            <pc:sldMk cId="1299911654" sldId="815"/>
            <ac:picMk id="11" creationId="{783E0655-D46F-4D3B-A430-0CDCDAB7C050}"/>
          </ac:picMkLst>
        </pc:picChg>
        <pc:picChg chg="add del mod">
          <ac:chgData name="Ragnhild Halvorsrud" userId="917ea340-fd63-490f-a7db-68428d24cf32" providerId="ADAL" clId="{3F26B701-AADC-4668-AAA4-FB7BA2B947B1}" dt="2020-06-19T15:52:05.785" v="10957"/>
          <ac:picMkLst>
            <pc:docMk/>
            <pc:sldMk cId="1299911654" sldId="815"/>
            <ac:picMk id="12" creationId="{FA432582-1B64-4271-AFFE-40C538AF4E2D}"/>
          </ac:picMkLst>
        </pc:picChg>
        <pc:picChg chg="add mod">
          <ac:chgData name="Ragnhild Halvorsrud" userId="917ea340-fd63-490f-a7db-68428d24cf32" providerId="ADAL" clId="{3F26B701-AADC-4668-AAA4-FB7BA2B947B1}" dt="2020-06-19T15:52:05.805" v="10958"/>
          <ac:picMkLst>
            <pc:docMk/>
            <pc:sldMk cId="1299911654" sldId="815"/>
            <ac:picMk id="22" creationId="{57186683-DC11-4E0C-8F37-BAD586C0F534}"/>
          </ac:picMkLst>
        </pc:picChg>
        <pc:picChg chg="add mod">
          <ac:chgData name="Ragnhild Halvorsrud" userId="917ea340-fd63-490f-a7db-68428d24cf32" providerId="ADAL" clId="{3F26B701-AADC-4668-AAA4-FB7BA2B947B1}" dt="2020-06-19T15:52:05.805" v="10958"/>
          <ac:picMkLst>
            <pc:docMk/>
            <pc:sldMk cId="1299911654" sldId="815"/>
            <ac:picMk id="23" creationId="{12F8B6E0-DE01-4E71-A423-70994177019E}"/>
          </ac:picMkLst>
        </pc:picChg>
        <pc:picChg chg="add mod">
          <ac:chgData name="Ragnhild Halvorsrud" userId="917ea340-fd63-490f-a7db-68428d24cf32" providerId="ADAL" clId="{3F26B701-AADC-4668-AAA4-FB7BA2B947B1}" dt="2020-06-19T15:52:05.805" v="10958"/>
          <ac:picMkLst>
            <pc:docMk/>
            <pc:sldMk cId="1299911654" sldId="815"/>
            <ac:picMk id="24" creationId="{C96E14EA-F4E6-47ED-BE87-BE59E36C2329}"/>
          </ac:picMkLst>
        </pc:picChg>
        <pc:picChg chg="add mod">
          <ac:chgData name="Ragnhild Halvorsrud" userId="917ea340-fd63-490f-a7db-68428d24cf32" providerId="ADAL" clId="{3F26B701-AADC-4668-AAA4-FB7BA2B947B1}" dt="2020-06-19T15:52:05.805" v="10958"/>
          <ac:picMkLst>
            <pc:docMk/>
            <pc:sldMk cId="1299911654" sldId="815"/>
            <ac:picMk id="28" creationId="{D7BE6191-A8F8-4473-9345-706C1E561F00}"/>
          </ac:picMkLst>
        </pc:picChg>
        <pc:picChg chg="add mod">
          <ac:chgData name="Ragnhild Halvorsrud" userId="917ea340-fd63-490f-a7db-68428d24cf32" providerId="ADAL" clId="{3F26B701-AADC-4668-AAA4-FB7BA2B947B1}" dt="2020-06-19T15:52:05.805" v="10958"/>
          <ac:picMkLst>
            <pc:docMk/>
            <pc:sldMk cId="1299911654" sldId="815"/>
            <ac:picMk id="29" creationId="{1CCA9481-1973-4B23-B7C6-2EA4770B28E0}"/>
          </ac:picMkLst>
        </pc:picChg>
      </pc:sldChg>
      <pc:sldChg chg="addSp delSp modSp new mod modNotes">
        <pc:chgData name="Ragnhild Halvorsrud" userId="917ea340-fd63-490f-a7db-68428d24cf32" providerId="ADAL" clId="{3F26B701-AADC-4668-AAA4-FB7BA2B947B1}" dt="2020-06-19T17:20:45.947" v="16089" actId="790"/>
        <pc:sldMkLst>
          <pc:docMk/>
          <pc:sldMk cId="3219094029" sldId="816"/>
        </pc:sldMkLst>
        <pc:spChg chg="del mod">
          <ac:chgData name="Ragnhild Halvorsrud" userId="917ea340-fd63-490f-a7db-68428d24cf32" providerId="ADAL" clId="{3F26B701-AADC-4668-AAA4-FB7BA2B947B1}" dt="2020-06-19T16:55:32.963" v="12586"/>
          <ac:spMkLst>
            <pc:docMk/>
            <pc:sldMk cId="3219094029" sldId="816"/>
            <ac:spMk id="2" creationId="{32E99631-42BC-4BD9-A334-11D8FB65A2D6}"/>
          </ac:spMkLst>
        </pc:spChg>
        <pc:spChg chg="mod">
          <ac:chgData name="Ragnhild Halvorsrud" userId="917ea340-fd63-490f-a7db-68428d24cf32" providerId="ADAL" clId="{3F26B701-AADC-4668-AAA4-FB7BA2B947B1}" dt="2020-06-19T17:20:45.941" v="16086" actId="790"/>
          <ac:spMkLst>
            <pc:docMk/>
            <pc:sldMk cId="3219094029" sldId="816"/>
            <ac:spMk id="3" creationId="{00DA2F44-CE98-49BA-84FA-4BCF7A7CFF3C}"/>
          </ac:spMkLst>
        </pc:spChg>
        <pc:spChg chg="add mod">
          <ac:chgData name="Ragnhild Halvorsrud" userId="917ea340-fd63-490f-a7db-68428d24cf32" providerId="ADAL" clId="{3F26B701-AADC-4668-AAA4-FB7BA2B947B1}" dt="2020-06-19T17:20:45.935" v="16084" actId="790"/>
          <ac:spMkLst>
            <pc:docMk/>
            <pc:sldMk cId="3219094029" sldId="816"/>
            <ac:spMk id="4" creationId="{AB5A6E4F-A8CB-40BC-846D-CA5BEDFCEC7C}"/>
          </ac:spMkLst>
        </pc:spChg>
        <pc:spChg chg="add mod">
          <ac:chgData name="Ragnhild Halvorsrud" userId="917ea340-fd63-490f-a7db-68428d24cf32" providerId="ADAL" clId="{3F26B701-AADC-4668-AAA4-FB7BA2B947B1}" dt="2020-06-19T17:20:45.938" v="16085" actId="790"/>
          <ac:spMkLst>
            <pc:docMk/>
            <pc:sldMk cId="3219094029" sldId="816"/>
            <ac:spMk id="5" creationId="{350478A3-16F6-44AE-A201-47C1B0E913DB}"/>
          </ac:spMkLst>
        </pc:spChg>
        <pc:spChg chg="add del mod">
          <ac:chgData name="Ragnhild Halvorsrud" userId="917ea340-fd63-490f-a7db-68428d24cf32" providerId="ADAL" clId="{3F26B701-AADC-4668-AAA4-FB7BA2B947B1}" dt="2020-06-19T17:04:26.006" v="13253" actId="478"/>
          <ac:spMkLst>
            <pc:docMk/>
            <pc:sldMk cId="3219094029" sldId="816"/>
            <ac:spMk id="9" creationId="{5CC8B942-DD83-464F-A754-4028AF241D78}"/>
          </ac:spMkLst>
        </pc:spChg>
        <pc:spChg chg="add del mod">
          <ac:chgData name="Ragnhild Halvorsrud" userId="917ea340-fd63-490f-a7db-68428d24cf32" providerId="ADAL" clId="{3F26B701-AADC-4668-AAA4-FB7BA2B947B1}" dt="2020-06-19T17:04:26.006" v="13253" actId="478"/>
          <ac:spMkLst>
            <pc:docMk/>
            <pc:sldMk cId="3219094029" sldId="816"/>
            <ac:spMk id="10" creationId="{519B4C53-EDB9-46CD-83A8-BB0ABFBFF9C5}"/>
          </ac:spMkLst>
        </pc:spChg>
        <pc:spChg chg="add del mod">
          <ac:chgData name="Ragnhild Halvorsrud" userId="917ea340-fd63-490f-a7db-68428d24cf32" providerId="ADAL" clId="{3F26B701-AADC-4668-AAA4-FB7BA2B947B1}" dt="2020-06-19T17:04:26.006" v="13253" actId="478"/>
          <ac:spMkLst>
            <pc:docMk/>
            <pc:sldMk cId="3219094029" sldId="816"/>
            <ac:spMk id="11" creationId="{58DFD024-E620-4656-8AFA-9CE6780A5ACC}"/>
          </ac:spMkLst>
        </pc:spChg>
        <pc:spChg chg="add del mod">
          <ac:chgData name="Ragnhild Halvorsrud" userId="917ea340-fd63-490f-a7db-68428d24cf32" providerId="ADAL" clId="{3F26B701-AADC-4668-AAA4-FB7BA2B947B1}" dt="2020-06-19T17:04:26.006" v="13253" actId="478"/>
          <ac:spMkLst>
            <pc:docMk/>
            <pc:sldMk cId="3219094029" sldId="816"/>
            <ac:spMk id="14" creationId="{56556517-6355-442D-A807-D824B1C51096}"/>
          </ac:spMkLst>
        </pc:spChg>
        <pc:spChg chg="add del mod">
          <ac:chgData name="Ragnhild Halvorsrud" userId="917ea340-fd63-490f-a7db-68428d24cf32" providerId="ADAL" clId="{3F26B701-AADC-4668-AAA4-FB7BA2B947B1}" dt="2020-06-19T17:04:26.006" v="13253" actId="478"/>
          <ac:spMkLst>
            <pc:docMk/>
            <pc:sldMk cId="3219094029" sldId="816"/>
            <ac:spMk id="15" creationId="{F5C43F0D-7D19-408A-8624-D98A021628C1}"/>
          </ac:spMkLst>
        </pc:spChg>
        <pc:spChg chg="add del mod">
          <ac:chgData name="Ragnhild Halvorsrud" userId="917ea340-fd63-490f-a7db-68428d24cf32" providerId="ADAL" clId="{3F26B701-AADC-4668-AAA4-FB7BA2B947B1}" dt="2020-06-19T17:04:26.006" v="13253" actId="478"/>
          <ac:spMkLst>
            <pc:docMk/>
            <pc:sldMk cId="3219094029" sldId="816"/>
            <ac:spMk id="16" creationId="{B11C89A5-1343-4690-BFBE-25EF79EBAEB0}"/>
          </ac:spMkLst>
        </pc:spChg>
        <pc:spChg chg="add del mod">
          <ac:chgData name="Ragnhild Halvorsrud" userId="917ea340-fd63-490f-a7db-68428d24cf32" providerId="ADAL" clId="{3F26B701-AADC-4668-AAA4-FB7BA2B947B1}" dt="2020-06-19T17:04:26.006" v="13253" actId="478"/>
          <ac:spMkLst>
            <pc:docMk/>
            <pc:sldMk cId="3219094029" sldId="816"/>
            <ac:spMk id="17" creationId="{A93B5174-1B5F-4BFD-B8C5-9F42D175E666}"/>
          </ac:spMkLst>
        </pc:spChg>
        <pc:spChg chg="add del mod">
          <ac:chgData name="Ragnhild Halvorsrud" userId="917ea340-fd63-490f-a7db-68428d24cf32" providerId="ADAL" clId="{3F26B701-AADC-4668-AAA4-FB7BA2B947B1}" dt="2020-06-19T17:04:26.006" v="13253" actId="478"/>
          <ac:spMkLst>
            <pc:docMk/>
            <pc:sldMk cId="3219094029" sldId="816"/>
            <ac:spMk id="18" creationId="{D39542EF-A1D2-4A5E-B072-FDA911835327}"/>
          </ac:spMkLst>
        </pc:spChg>
        <pc:spChg chg="add del mod">
          <ac:chgData name="Ragnhild Halvorsrud" userId="917ea340-fd63-490f-a7db-68428d24cf32" providerId="ADAL" clId="{3F26B701-AADC-4668-AAA4-FB7BA2B947B1}" dt="2020-06-19T17:04:26.006" v="13253" actId="478"/>
          <ac:spMkLst>
            <pc:docMk/>
            <pc:sldMk cId="3219094029" sldId="816"/>
            <ac:spMk id="19" creationId="{6513FDEF-E29F-4D50-AD3A-EEF8F83C445D}"/>
          </ac:spMkLst>
        </pc:spChg>
        <pc:spChg chg="add del mod">
          <ac:chgData name="Ragnhild Halvorsrud" userId="917ea340-fd63-490f-a7db-68428d24cf32" providerId="ADAL" clId="{3F26B701-AADC-4668-AAA4-FB7BA2B947B1}" dt="2020-06-19T17:04:26.006" v="13253" actId="478"/>
          <ac:spMkLst>
            <pc:docMk/>
            <pc:sldMk cId="3219094029" sldId="816"/>
            <ac:spMk id="20" creationId="{D1A2748A-468B-48C8-862B-FF2CBB734545}"/>
          </ac:spMkLst>
        </pc:spChg>
        <pc:spChg chg="add mod">
          <ac:chgData name="Ragnhild Halvorsrud" userId="917ea340-fd63-490f-a7db-68428d24cf32" providerId="ADAL" clId="{3F26B701-AADC-4668-AAA4-FB7BA2B947B1}" dt="2020-06-19T17:20:45.944" v="16087" actId="790"/>
          <ac:spMkLst>
            <pc:docMk/>
            <pc:sldMk cId="3219094029" sldId="816"/>
            <ac:spMk id="21" creationId="{C15FE0B6-DC88-4973-B6DF-B0E42959B66B}"/>
          </ac:spMkLst>
        </pc:spChg>
        <pc:spChg chg="add mod">
          <ac:chgData name="Ragnhild Halvorsrud" userId="917ea340-fd63-490f-a7db-68428d24cf32" providerId="ADAL" clId="{3F26B701-AADC-4668-AAA4-FB7BA2B947B1}" dt="2020-06-19T17:03:42.051" v="13248"/>
          <ac:spMkLst>
            <pc:docMk/>
            <pc:sldMk cId="3219094029" sldId="816"/>
            <ac:spMk id="26" creationId="{9BAC556F-3EB9-4169-81DE-F63FA5075054}"/>
          </ac:spMkLst>
        </pc:spChg>
        <pc:spChg chg="add mod">
          <ac:chgData name="Ragnhild Halvorsrud" userId="917ea340-fd63-490f-a7db-68428d24cf32" providerId="ADAL" clId="{3F26B701-AADC-4668-AAA4-FB7BA2B947B1}" dt="2020-06-19T17:03:42.051" v="13248"/>
          <ac:spMkLst>
            <pc:docMk/>
            <pc:sldMk cId="3219094029" sldId="816"/>
            <ac:spMk id="27" creationId="{13D91315-3029-4CE6-BEA1-C84C82544A2E}"/>
          </ac:spMkLst>
        </pc:spChg>
        <pc:spChg chg="add mod">
          <ac:chgData name="Ragnhild Halvorsrud" userId="917ea340-fd63-490f-a7db-68428d24cf32" providerId="ADAL" clId="{3F26B701-AADC-4668-AAA4-FB7BA2B947B1}" dt="2020-06-19T17:03:42.051" v="13248"/>
          <ac:spMkLst>
            <pc:docMk/>
            <pc:sldMk cId="3219094029" sldId="816"/>
            <ac:spMk id="28" creationId="{4482DDB5-7625-4613-8789-5B4B9BCF686B}"/>
          </ac:spMkLst>
        </pc:spChg>
        <pc:spChg chg="add mod">
          <ac:chgData name="Ragnhild Halvorsrud" userId="917ea340-fd63-490f-a7db-68428d24cf32" providerId="ADAL" clId="{3F26B701-AADC-4668-AAA4-FB7BA2B947B1}" dt="2020-06-19T17:03:42.051" v="13248"/>
          <ac:spMkLst>
            <pc:docMk/>
            <pc:sldMk cId="3219094029" sldId="816"/>
            <ac:spMk id="31" creationId="{1DA2F5D8-5230-4D6F-A737-FED0E7AFB9DA}"/>
          </ac:spMkLst>
        </pc:spChg>
        <pc:spChg chg="add mod">
          <ac:chgData name="Ragnhild Halvorsrud" userId="917ea340-fd63-490f-a7db-68428d24cf32" providerId="ADAL" clId="{3F26B701-AADC-4668-AAA4-FB7BA2B947B1}" dt="2020-06-19T17:03:42.051" v="13248"/>
          <ac:spMkLst>
            <pc:docMk/>
            <pc:sldMk cId="3219094029" sldId="816"/>
            <ac:spMk id="32" creationId="{7E91ED4B-FA94-44B1-A7A6-D70040A0C73E}"/>
          </ac:spMkLst>
        </pc:spChg>
        <pc:spChg chg="add mod">
          <ac:chgData name="Ragnhild Halvorsrud" userId="917ea340-fd63-490f-a7db-68428d24cf32" providerId="ADAL" clId="{3F26B701-AADC-4668-AAA4-FB7BA2B947B1}" dt="2020-06-19T17:03:42.051" v="13248"/>
          <ac:spMkLst>
            <pc:docMk/>
            <pc:sldMk cId="3219094029" sldId="816"/>
            <ac:spMk id="33" creationId="{F1ED09D7-F1B6-4DE7-91D4-89E8A43298BD}"/>
          </ac:spMkLst>
        </pc:spChg>
        <pc:spChg chg="add mod">
          <ac:chgData name="Ragnhild Halvorsrud" userId="917ea340-fd63-490f-a7db-68428d24cf32" providerId="ADAL" clId="{3F26B701-AADC-4668-AAA4-FB7BA2B947B1}" dt="2020-06-19T17:03:42.051" v="13248"/>
          <ac:spMkLst>
            <pc:docMk/>
            <pc:sldMk cId="3219094029" sldId="816"/>
            <ac:spMk id="34" creationId="{B6DE85E1-1499-4A4C-9899-87EB36E54B71}"/>
          </ac:spMkLst>
        </pc:spChg>
        <pc:spChg chg="add mod">
          <ac:chgData name="Ragnhild Halvorsrud" userId="917ea340-fd63-490f-a7db-68428d24cf32" providerId="ADAL" clId="{3F26B701-AADC-4668-AAA4-FB7BA2B947B1}" dt="2020-06-19T17:03:42.051" v="13248"/>
          <ac:spMkLst>
            <pc:docMk/>
            <pc:sldMk cId="3219094029" sldId="816"/>
            <ac:spMk id="35" creationId="{AF9EAB7B-FD73-481D-9AEE-DE9ACC64325E}"/>
          </ac:spMkLst>
        </pc:spChg>
        <pc:spChg chg="add mod">
          <ac:chgData name="Ragnhild Halvorsrud" userId="917ea340-fd63-490f-a7db-68428d24cf32" providerId="ADAL" clId="{3F26B701-AADC-4668-AAA4-FB7BA2B947B1}" dt="2020-06-19T17:03:42.051" v="13248"/>
          <ac:spMkLst>
            <pc:docMk/>
            <pc:sldMk cId="3219094029" sldId="816"/>
            <ac:spMk id="36" creationId="{F743D79F-855F-4523-91F4-229ABC1B99F0}"/>
          </ac:spMkLst>
        </pc:spChg>
        <pc:spChg chg="add mod">
          <ac:chgData name="Ragnhild Halvorsrud" userId="917ea340-fd63-490f-a7db-68428d24cf32" providerId="ADAL" clId="{3F26B701-AADC-4668-AAA4-FB7BA2B947B1}" dt="2020-06-19T17:03:42.051" v="13248"/>
          <ac:spMkLst>
            <pc:docMk/>
            <pc:sldMk cId="3219094029" sldId="816"/>
            <ac:spMk id="37" creationId="{FFABF9CD-2D8B-4BF5-88F2-5977E15D3B35}"/>
          </ac:spMkLst>
        </pc:spChg>
        <pc:spChg chg="add del mod">
          <ac:chgData name="Ragnhild Halvorsrud" userId="917ea340-fd63-490f-a7db-68428d24cf32" providerId="ADAL" clId="{3F26B701-AADC-4668-AAA4-FB7BA2B947B1}" dt="2020-06-19T17:04:43.034" v="13256"/>
          <ac:spMkLst>
            <pc:docMk/>
            <pc:sldMk cId="3219094029" sldId="816"/>
            <ac:spMk id="39" creationId="{CEB15D3E-25CF-43CC-802B-2D2911D17608}"/>
          </ac:spMkLst>
        </pc:spChg>
        <pc:spChg chg="add del mod">
          <ac:chgData name="Ragnhild Halvorsrud" userId="917ea340-fd63-490f-a7db-68428d24cf32" providerId="ADAL" clId="{3F26B701-AADC-4668-AAA4-FB7BA2B947B1}" dt="2020-06-19T17:04:43.034" v="13256"/>
          <ac:spMkLst>
            <pc:docMk/>
            <pc:sldMk cId="3219094029" sldId="816"/>
            <ac:spMk id="40" creationId="{CFF8F0F4-0788-4F46-AEA3-61B80926D477}"/>
          </ac:spMkLst>
        </pc:spChg>
        <pc:spChg chg="add del mod">
          <ac:chgData name="Ragnhild Halvorsrud" userId="917ea340-fd63-490f-a7db-68428d24cf32" providerId="ADAL" clId="{3F26B701-AADC-4668-AAA4-FB7BA2B947B1}" dt="2020-06-19T17:04:43.034" v="13256"/>
          <ac:spMkLst>
            <pc:docMk/>
            <pc:sldMk cId="3219094029" sldId="816"/>
            <ac:spMk id="41" creationId="{9C3EF820-971C-4BA9-9E0B-BDFC4A2C0974}"/>
          </ac:spMkLst>
        </pc:spChg>
        <pc:picChg chg="add del mod">
          <ac:chgData name="Ragnhild Halvorsrud" userId="917ea340-fd63-490f-a7db-68428d24cf32" providerId="ADAL" clId="{3F26B701-AADC-4668-AAA4-FB7BA2B947B1}" dt="2020-06-19T17:04:26.006" v="13253" actId="478"/>
          <ac:picMkLst>
            <pc:docMk/>
            <pc:sldMk cId="3219094029" sldId="816"/>
            <ac:picMk id="6" creationId="{04FFD6AB-FD33-4FFF-93AE-121306A51B73}"/>
          </ac:picMkLst>
        </pc:picChg>
        <pc:picChg chg="add del mod">
          <ac:chgData name="Ragnhild Halvorsrud" userId="917ea340-fd63-490f-a7db-68428d24cf32" providerId="ADAL" clId="{3F26B701-AADC-4668-AAA4-FB7BA2B947B1}" dt="2020-06-19T17:04:26.006" v="13253" actId="478"/>
          <ac:picMkLst>
            <pc:docMk/>
            <pc:sldMk cId="3219094029" sldId="816"/>
            <ac:picMk id="7" creationId="{93448D21-29EE-4C10-BC3F-1523A4F5D627}"/>
          </ac:picMkLst>
        </pc:picChg>
        <pc:picChg chg="add del mod">
          <ac:chgData name="Ragnhild Halvorsrud" userId="917ea340-fd63-490f-a7db-68428d24cf32" providerId="ADAL" clId="{3F26B701-AADC-4668-AAA4-FB7BA2B947B1}" dt="2020-06-19T17:04:26.006" v="13253" actId="478"/>
          <ac:picMkLst>
            <pc:docMk/>
            <pc:sldMk cId="3219094029" sldId="816"/>
            <ac:picMk id="8" creationId="{B8E3AD85-425D-44F3-A4CE-299C89A61F7B}"/>
          </ac:picMkLst>
        </pc:picChg>
        <pc:picChg chg="add del mod">
          <ac:chgData name="Ragnhild Halvorsrud" userId="917ea340-fd63-490f-a7db-68428d24cf32" providerId="ADAL" clId="{3F26B701-AADC-4668-AAA4-FB7BA2B947B1}" dt="2020-06-19T17:04:26.006" v="13253" actId="478"/>
          <ac:picMkLst>
            <pc:docMk/>
            <pc:sldMk cId="3219094029" sldId="816"/>
            <ac:picMk id="12" creationId="{AC219542-D680-4CB5-9911-6E08963FBA02}"/>
          </ac:picMkLst>
        </pc:picChg>
        <pc:picChg chg="add del mod">
          <ac:chgData name="Ragnhild Halvorsrud" userId="917ea340-fd63-490f-a7db-68428d24cf32" providerId="ADAL" clId="{3F26B701-AADC-4668-AAA4-FB7BA2B947B1}" dt="2020-06-19T17:04:26.006" v="13253" actId="478"/>
          <ac:picMkLst>
            <pc:docMk/>
            <pc:sldMk cId="3219094029" sldId="816"/>
            <ac:picMk id="13" creationId="{67577041-F3CD-4A8D-A89F-202A35718052}"/>
          </ac:picMkLst>
        </pc:picChg>
        <pc:picChg chg="add mod">
          <ac:chgData name="Ragnhild Halvorsrud" userId="917ea340-fd63-490f-a7db-68428d24cf32" providerId="ADAL" clId="{3F26B701-AADC-4668-AAA4-FB7BA2B947B1}" dt="2020-06-19T17:01:03.661" v="13022" actId="1076"/>
          <ac:picMkLst>
            <pc:docMk/>
            <pc:sldMk cId="3219094029" sldId="816"/>
            <ac:picMk id="22" creationId="{73473192-F6A7-4810-B7FC-EFFFADBDF1CD}"/>
          </ac:picMkLst>
        </pc:picChg>
        <pc:picChg chg="add mod">
          <ac:chgData name="Ragnhild Halvorsrud" userId="917ea340-fd63-490f-a7db-68428d24cf32" providerId="ADAL" clId="{3F26B701-AADC-4668-AAA4-FB7BA2B947B1}" dt="2020-06-19T17:03:42.051" v="13248"/>
          <ac:picMkLst>
            <pc:docMk/>
            <pc:sldMk cId="3219094029" sldId="816"/>
            <ac:picMk id="23" creationId="{33BC90B4-3453-47E5-A11D-0366A8BB4D53}"/>
          </ac:picMkLst>
        </pc:picChg>
        <pc:picChg chg="add mod">
          <ac:chgData name="Ragnhild Halvorsrud" userId="917ea340-fd63-490f-a7db-68428d24cf32" providerId="ADAL" clId="{3F26B701-AADC-4668-AAA4-FB7BA2B947B1}" dt="2020-06-19T17:03:42.051" v="13248"/>
          <ac:picMkLst>
            <pc:docMk/>
            <pc:sldMk cId="3219094029" sldId="816"/>
            <ac:picMk id="24" creationId="{3DD787D5-DD98-4EA7-B9E9-3B0837DBDE69}"/>
          </ac:picMkLst>
        </pc:picChg>
        <pc:picChg chg="add mod">
          <ac:chgData name="Ragnhild Halvorsrud" userId="917ea340-fd63-490f-a7db-68428d24cf32" providerId="ADAL" clId="{3F26B701-AADC-4668-AAA4-FB7BA2B947B1}" dt="2020-06-19T17:03:42.051" v="13248"/>
          <ac:picMkLst>
            <pc:docMk/>
            <pc:sldMk cId="3219094029" sldId="816"/>
            <ac:picMk id="25" creationId="{810B7578-4997-4B19-856F-412B98923A89}"/>
          </ac:picMkLst>
        </pc:picChg>
        <pc:picChg chg="add mod">
          <ac:chgData name="Ragnhild Halvorsrud" userId="917ea340-fd63-490f-a7db-68428d24cf32" providerId="ADAL" clId="{3F26B701-AADC-4668-AAA4-FB7BA2B947B1}" dt="2020-06-19T17:03:42.051" v="13248"/>
          <ac:picMkLst>
            <pc:docMk/>
            <pc:sldMk cId="3219094029" sldId="816"/>
            <ac:picMk id="29" creationId="{CFCB1D87-607C-455F-A469-260BF3D51CDB}"/>
          </ac:picMkLst>
        </pc:picChg>
        <pc:picChg chg="add mod">
          <ac:chgData name="Ragnhild Halvorsrud" userId="917ea340-fd63-490f-a7db-68428d24cf32" providerId="ADAL" clId="{3F26B701-AADC-4668-AAA4-FB7BA2B947B1}" dt="2020-06-19T17:03:42.051" v="13248"/>
          <ac:picMkLst>
            <pc:docMk/>
            <pc:sldMk cId="3219094029" sldId="816"/>
            <ac:picMk id="30" creationId="{2EEE09E2-8C7D-4C35-9184-71DB5E5F0D04}"/>
          </ac:picMkLst>
        </pc:picChg>
        <pc:picChg chg="add mod">
          <ac:chgData name="Ragnhild Halvorsrud" userId="917ea340-fd63-490f-a7db-68428d24cf32" providerId="ADAL" clId="{3F26B701-AADC-4668-AAA4-FB7BA2B947B1}" dt="2020-06-19T17:04:31.012" v="13255" actId="1076"/>
          <ac:picMkLst>
            <pc:docMk/>
            <pc:sldMk cId="3219094029" sldId="816"/>
            <ac:picMk id="38" creationId="{BA2D4461-576D-49EC-9279-E098FDD99193}"/>
          </ac:picMkLst>
        </pc:picChg>
      </pc:sldChg>
      <pc:sldChg chg="modSp add del mod setBg modNotes">
        <pc:chgData name="Ragnhild Halvorsrud" userId="917ea340-fd63-490f-a7db-68428d24cf32" providerId="ADAL" clId="{3F26B701-AADC-4668-AAA4-FB7BA2B947B1}" dt="2020-06-19T17:23:09.570" v="17091" actId="47"/>
        <pc:sldMkLst>
          <pc:docMk/>
          <pc:sldMk cId="2852076150" sldId="817"/>
        </pc:sldMkLst>
        <pc:spChg chg="mod">
          <ac:chgData name="Ragnhild Halvorsrud" userId="917ea340-fd63-490f-a7db-68428d24cf32" providerId="ADAL" clId="{3F26B701-AADC-4668-AAA4-FB7BA2B947B1}" dt="2020-06-19T17:23:08.414" v="17090"/>
          <ac:spMkLst>
            <pc:docMk/>
            <pc:sldMk cId="2852076150" sldId="817"/>
            <ac:spMk id="2" creationId="{00000000-0000-0000-0000-000000000000}"/>
          </ac:spMkLst>
        </pc:spChg>
        <pc:spChg chg="mod">
          <ac:chgData name="Ragnhild Halvorsrud" userId="917ea340-fd63-490f-a7db-68428d24cf32" providerId="ADAL" clId="{3F26B701-AADC-4668-AAA4-FB7BA2B947B1}" dt="2020-06-19T17:22:58.633" v="17058" actId="27636"/>
          <ac:spMkLst>
            <pc:docMk/>
            <pc:sldMk cId="2852076150" sldId="817"/>
            <ac:spMk id="3" creationId="{00000000-0000-0000-0000-000000000000}"/>
          </ac:spMkLst>
        </pc:spChg>
        <pc:spChg chg="mod">
          <ac:chgData name="Ragnhild Halvorsrud" userId="917ea340-fd63-490f-a7db-68428d24cf32" providerId="ADAL" clId="{3F26B701-AADC-4668-AAA4-FB7BA2B947B1}" dt="2020-06-19T17:22:58.392" v="17030" actId="790"/>
          <ac:spMkLst>
            <pc:docMk/>
            <pc:sldMk cId="2852076150" sldId="817"/>
            <ac:spMk id="4" creationId="{00000000-0000-0000-0000-000000000000}"/>
          </ac:spMkLst>
        </pc:spChg>
        <pc:spChg chg="mod">
          <ac:chgData name="Ragnhild Halvorsrud" userId="917ea340-fd63-490f-a7db-68428d24cf32" providerId="ADAL" clId="{3F26B701-AADC-4668-AAA4-FB7BA2B947B1}" dt="2020-06-19T17:22:58.393" v="17031" actId="790"/>
          <ac:spMkLst>
            <pc:docMk/>
            <pc:sldMk cId="2852076150" sldId="817"/>
            <ac:spMk id="5" creationId="{00000000-0000-0000-0000-000000000000}"/>
          </ac:spMkLst>
        </pc:spChg>
        <pc:spChg chg="mod">
          <ac:chgData name="Ragnhild Halvorsrud" userId="917ea340-fd63-490f-a7db-68428d24cf32" providerId="ADAL" clId="{3F26B701-AADC-4668-AAA4-FB7BA2B947B1}" dt="2020-06-19T17:22:58.395" v="17032" actId="790"/>
          <ac:spMkLst>
            <pc:docMk/>
            <pc:sldMk cId="2852076150" sldId="817"/>
            <ac:spMk id="11" creationId="{00000000-0000-0000-0000-000000000000}"/>
          </ac:spMkLst>
        </pc:spChg>
        <pc:spChg chg="mod">
          <ac:chgData name="Ragnhild Halvorsrud" userId="917ea340-fd63-490f-a7db-68428d24cf32" providerId="ADAL" clId="{3F26B701-AADC-4668-AAA4-FB7BA2B947B1}" dt="2020-06-19T17:22:58.396" v="17033" actId="790"/>
          <ac:spMkLst>
            <pc:docMk/>
            <pc:sldMk cId="2852076150" sldId="817"/>
            <ac:spMk id="14" creationId="{00000000-0000-0000-0000-000000000000}"/>
          </ac:spMkLst>
        </pc:spChg>
        <pc:spChg chg="mod">
          <ac:chgData name="Ragnhild Halvorsrud" userId="917ea340-fd63-490f-a7db-68428d24cf32" providerId="ADAL" clId="{3F26B701-AADC-4668-AAA4-FB7BA2B947B1}" dt="2020-06-19T17:23:08.414" v="17090"/>
          <ac:spMkLst>
            <pc:docMk/>
            <pc:sldMk cId="2852076150" sldId="817"/>
            <ac:spMk id="29" creationId="{00000000-0000-0000-0000-000000000000}"/>
          </ac:spMkLst>
        </pc:spChg>
        <pc:spChg chg="mod">
          <ac:chgData name="Ragnhild Halvorsrud" userId="917ea340-fd63-490f-a7db-68428d24cf32" providerId="ADAL" clId="{3F26B701-AADC-4668-AAA4-FB7BA2B947B1}" dt="2020-06-19T17:22:58.404" v="17035" actId="790"/>
          <ac:spMkLst>
            <pc:docMk/>
            <pc:sldMk cId="2852076150" sldId="817"/>
            <ac:spMk id="30" creationId="{00000000-0000-0000-0000-000000000000}"/>
          </ac:spMkLst>
        </pc:spChg>
        <pc:spChg chg="mod">
          <ac:chgData name="Ragnhild Halvorsrud" userId="917ea340-fd63-490f-a7db-68428d24cf32" providerId="ADAL" clId="{3F26B701-AADC-4668-AAA4-FB7BA2B947B1}" dt="2020-06-19T17:22:58.407" v="17036" actId="790"/>
          <ac:spMkLst>
            <pc:docMk/>
            <pc:sldMk cId="2852076150" sldId="817"/>
            <ac:spMk id="31" creationId="{00000000-0000-0000-0000-000000000000}"/>
          </ac:spMkLst>
        </pc:spChg>
        <pc:spChg chg="mod">
          <ac:chgData name="Ragnhild Halvorsrud" userId="917ea340-fd63-490f-a7db-68428d24cf32" providerId="ADAL" clId="{3F26B701-AADC-4668-AAA4-FB7BA2B947B1}" dt="2020-06-19T17:22:58.409" v="17037" actId="790"/>
          <ac:spMkLst>
            <pc:docMk/>
            <pc:sldMk cId="2852076150" sldId="817"/>
            <ac:spMk id="32" creationId="{00000000-0000-0000-0000-000000000000}"/>
          </ac:spMkLst>
        </pc:spChg>
        <pc:spChg chg="mod">
          <ac:chgData name="Ragnhild Halvorsrud" userId="917ea340-fd63-490f-a7db-68428d24cf32" providerId="ADAL" clId="{3F26B701-AADC-4668-AAA4-FB7BA2B947B1}" dt="2020-06-19T17:22:58.411" v="17038" actId="790"/>
          <ac:spMkLst>
            <pc:docMk/>
            <pc:sldMk cId="2852076150" sldId="817"/>
            <ac:spMk id="33" creationId="{00000000-0000-0000-0000-000000000000}"/>
          </ac:spMkLst>
        </pc:spChg>
        <pc:spChg chg="mod">
          <ac:chgData name="Ragnhild Halvorsrud" userId="917ea340-fd63-490f-a7db-68428d24cf32" providerId="ADAL" clId="{3F26B701-AADC-4668-AAA4-FB7BA2B947B1}" dt="2020-06-19T17:22:58.413" v="17039" actId="790"/>
          <ac:spMkLst>
            <pc:docMk/>
            <pc:sldMk cId="2852076150" sldId="817"/>
            <ac:spMk id="34" creationId="{00000000-0000-0000-0000-000000000000}"/>
          </ac:spMkLst>
        </pc:spChg>
        <pc:spChg chg="mod">
          <ac:chgData name="Ragnhild Halvorsrud" userId="917ea340-fd63-490f-a7db-68428d24cf32" providerId="ADAL" clId="{3F26B701-AADC-4668-AAA4-FB7BA2B947B1}" dt="2020-06-19T17:22:58.416" v="17040" actId="790"/>
          <ac:spMkLst>
            <pc:docMk/>
            <pc:sldMk cId="2852076150" sldId="817"/>
            <ac:spMk id="37" creationId="{00000000-0000-0000-0000-000000000000}"/>
          </ac:spMkLst>
        </pc:spChg>
        <pc:spChg chg="mod">
          <ac:chgData name="Ragnhild Halvorsrud" userId="917ea340-fd63-490f-a7db-68428d24cf32" providerId="ADAL" clId="{3F26B701-AADC-4668-AAA4-FB7BA2B947B1}" dt="2020-06-19T17:22:58.419" v="17041" actId="790"/>
          <ac:spMkLst>
            <pc:docMk/>
            <pc:sldMk cId="2852076150" sldId="817"/>
            <ac:spMk id="38" creationId="{00000000-0000-0000-0000-000000000000}"/>
          </ac:spMkLst>
        </pc:spChg>
        <pc:spChg chg="mod">
          <ac:chgData name="Ragnhild Halvorsrud" userId="917ea340-fd63-490f-a7db-68428d24cf32" providerId="ADAL" clId="{3F26B701-AADC-4668-AAA4-FB7BA2B947B1}" dt="2020-06-19T17:22:58.423" v="17042" actId="790"/>
          <ac:spMkLst>
            <pc:docMk/>
            <pc:sldMk cId="2852076150" sldId="817"/>
            <ac:spMk id="39" creationId="{00000000-0000-0000-0000-000000000000}"/>
          </ac:spMkLst>
        </pc:spChg>
        <pc:spChg chg="mod">
          <ac:chgData name="Ragnhild Halvorsrud" userId="917ea340-fd63-490f-a7db-68428d24cf32" providerId="ADAL" clId="{3F26B701-AADC-4668-AAA4-FB7BA2B947B1}" dt="2020-06-19T17:22:58.426" v="17043" actId="790"/>
          <ac:spMkLst>
            <pc:docMk/>
            <pc:sldMk cId="2852076150" sldId="817"/>
            <ac:spMk id="40" creationId="{00000000-0000-0000-0000-000000000000}"/>
          </ac:spMkLst>
        </pc:spChg>
        <pc:spChg chg="mod">
          <ac:chgData name="Ragnhild Halvorsrud" userId="917ea340-fd63-490f-a7db-68428d24cf32" providerId="ADAL" clId="{3F26B701-AADC-4668-AAA4-FB7BA2B947B1}" dt="2020-06-19T17:22:58.428" v="17044" actId="790"/>
          <ac:spMkLst>
            <pc:docMk/>
            <pc:sldMk cId="2852076150" sldId="817"/>
            <ac:spMk id="41" creationId="{00000000-0000-0000-0000-000000000000}"/>
          </ac:spMkLst>
        </pc:spChg>
        <pc:spChg chg="mod">
          <ac:chgData name="Ragnhild Halvorsrud" userId="917ea340-fd63-490f-a7db-68428d24cf32" providerId="ADAL" clId="{3F26B701-AADC-4668-AAA4-FB7BA2B947B1}" dt="2020-06-19T17:22:58.430" v="17045" actId="790"/>
          <ac:spMkLst>
            <pc:docMk/>
            <pc:sldMk cId="2852076150" sldId="817"/>
            <ac:spMk id="42" creationId="{00000000-0000-0000-0000-000000000000}"/>
          </ac:spMkLst>
        </pc:spChg>
        <pc:spChg chg="mod">
          <ac:chgData name="Ragnhild Halvorsrud" userId="917ea340-fd63-490f-a7db-68428d24cf32" providerId="ADAL" clId="{3F26B701-AADC-4668-AAA4-FB7BA2B947B1}" dt="2020-06-19T17:22:58.432" v="17046" actId="790"/>
          <ac:spMkLst>
            <pc:docMk/>
            <pc:sldMk cId="2852076150" sldId="817"/>
            <ac:spMk id="43" creationId="{00000000-0000-0000-0000-000000000000}"/>
          </ac:spMkLst>
        </pc:spChg>
        <pc:spChg chg="mod">
          <ac:chgData name="Ragnhild Halvorsrud" userId="917ea340-fd63-490f-a7db-68428d24cf32" providerId="ADAL" clId="{3F26B701-AADC-4668-AAA4-FB7BA2B947B1}" dt="2020-06-19T17:22:58.434" v="17047" actId="790"/>
          <ac:spMkLst>
            <pc:docMk/>
            <pc:sldMk cId="2852076150" sldId="817"/>
            <ac:spMk id="44" creationId="{00000000-0000-0000-0000-000000000000}"/>
          </ac:spMkLst>
        </pc:spChg>
        <pc:spChg chg="mod">
          <ac:chgData name="Ragnhild Halvorsrud" userId="917ea340-fd63-490f-a7db-68428d24cf32" providerId="ADAL" clId="{3F26B701-AADC-4668-AAA4-FB7BA2B947B1}" dt="2020-06-19T17:22:58.435" v="17048" actId="790"/>
          <ac:spMkLst>
            <pc:docMk/>
            <pc:sldMk cId="2852076150" sldId="817"/>
            <ac:spMk id="45" creationId="{00000000-0000-0000-0000-000000000000}"/>
          </ac:spMkLst>
        </pc:spChg>
        <pc:spChg chg="mod">
          <ac:chgData name="Ragnhild Halvorsrud" userId="917ea340-fd63-490f-a7db-68428d24cf32" providerId="ADAL" clId="{3F26B701-AADC-4668-AAA4-FB7BA2B947B1}" dt="2020-06-19T17:22:58.439" v="17049" actId="790"/>
          <ac:spMkLst>
            <pc:docMk/>
            <pc:sldMk cId="2852076150" sldId="817"/>
            <ac:spMk id="46" creationId="{00000000-0000-0000-0000-000000000000}"/>
          </ac:spMkLst>
        </pc:spChg>
        <pc:spChg chg="mod">
          <ac:chgData name="Ragnhild Halvorsrud" userId="917ea340-fd63-490f-a7db-68428d24cf32" providerId="ADAL" clId="{3F26B701-AADC-4668-AAA4-FB7BA2B947B1}" dt="2020-06-19T17:22:58.442" v="17050" actId="790"/>
          <ac:spMkLst>
            <pc:docMk/>
            <pc:sldMk cId="2852076150" sldId="817"/>
            <ac:spMk id="47" creationId="{00000000-0000-0000-0000-000000000000}"/>
          </ac:spMkLst>
        </pc:spChg>
        <pc:spChg chg="mod">
          <ac:chgData name="Ragnhild Halvorsrud" userId="917ea340-fd63-490f-a7db-68428d24cf32" providerId="ADAL" clId="{3F26B701-AADC-4668-AAA4-FB7BA2B947B1}" dt="2020-06-19T17:22:58.444" v="17051" actId="790"/>
          <ac:spMkLst>
            <pc:docMk/>
            <pc:sldMk cId="2852076150" sldId="817"/>
            <ac:spMk id="48" creationId="{00000000-0000-0000-0000-000000000000}"/>
          </ac:spMkLst>
        </pc:spChg>
        <pc:spChg chg="mod">
          <ac:chgData name="Ragnhild Halvorsrud" userId="917ea340-fd63-490f-a7db-68428d24cf32" providerId="ADAL" clId="{3F26B701-AADC-4668-AAA4-FB7BA2B947B1}" dt="2020-06-19T17:22:58.448" v="17052" actId="790"/>
          <ac:spMkLst>
            <pc:docMk/>
            <pc:sldMk cId="2852076150" sldId="817"/>
            <ac:spMk id="51" creationId="{00000000-0000-0000-0000-000000000000}"/>
          </ac:spMkLst>
        </pc:spChg>
        <pc:spChg chg="mod">
          <ac:chgData name="Ragnhild Halvorsrud" userId="917ea340-fd63-490f-a7db-68428d24cf32" providerId="ADAL" clId="{3F26B701-AADC-4668-AAA4-FB7BA2B947B1}" dt="2020-06-19T17:22:58.452" v="17053" actId="790"/>
          <ac:spMkLst>
            <pc:docMk/>
            <pc:sldMk cId="2852076150" sldId="817"/>
            <ac:spMk id="53" creationId="{00000000-0000-0000-0000-000000000000}"/>
          </ac:spMkLst>
        </pc:spChg>
        <pc:spChg chg="mod">
          <ac:chgData name="Ragnhild Halvorsrud" userId="917ea340-fd63-490f-a7db-68428d24cf32" providerId="ADAL" clId="{3F26B701-AADC-4668-AAA4-FB7BA2B947B1}" dt="2020-06-19T17:22:58.455" v="17054" actId="790"/>
          <ac:spMkLst>
            <pc:docMk/>
            <pc:sldMk cId="2852076150" sldId="817"/>
            <ac:spMk id="59" creationId="{00000000-0000-0000-0000-000000000000}"/>
          </ac:spMkLst>
        </pc:spChg>
        <pc:spChg chg="mod">
          <ac:chgData name="Ragnhild Halvorsrud" userId="917ea340-fd63-490f-a7db-68428d24cf32" providerId="ADAL" clId="{3F26B701-AADC-4668-AAA4-FB7BA2B947B1}" dt="2020-06-19T17:22:58.457" v="17055" actId="790"/>
          <ac:spMkLst>
            <pc:docMk/>
            <pc:sldMk cId="2852076150" sldId="817"/>
            <ac:spMk id="62" creationId="{00000000-0000-0000-0000-000000000000}"/>
          </ac:spMkLst>
        </pc:spChg>
      </pc:sldChg>
      <pc:sldChg chg="modSp new del mod modNotes">
        <pc:chgData name="Ragnhild Halvorsrud" userId="917ea340-fd63-490f-a7db-68428d24cf32" providerId="ADAL" clId="{3F26B701-AADC-4668-AAA4-FB7BA2B947B1}" dt="2020-06-19T17:16:44.949" v="14662" actId="47"/>
        <pc:sldMkLst>
          <pc:docMk/>
          <pc:sldMk cId="3424103986" sldId="817"/>
        </pc:sldMkLst>
        <pc:spChg chg="mod">
          <ac:chgData name="Ragnhild Halvorsrud" userId="917ea340-fd63-490f-a7db-68428d24cf32" providerId="ADAL" clId="{3F26B701-AADC-4668-AAA4-FB7BA2B947B1}" dt="2020-06-19T17:16:28.716" v="14661" actId="20577"/>
          <ac:spMkLst>
            <pc:docMk/>
            <pc:sldMk cId="3424103986" sldId="817"/>
            <ac:spMk id="2" creationId="{B0CA374B-A2EF-4FAA-A829-82FE40BB484F}"/>
          </ac:spMkLst>
        </pc:spChg>
        <pc:spChg chg="mod">
          <ac:chgData name="Ragnhild Halvorsrud" userId="917ea340-fd63-490f-a7db-68428d24cf32" providerId="ADAL" clId="{3F26B701-AADC-4668-AAA4-FB7BA2B947B1}" dt="2020-06-19T17:16:18.754" v="14644" actId="790"/>
          <ac:spMkLst>
            <pc:docMk/>
            <pc:sldMk cId="3424103986" sldId="817"/>
            <ac:spMk id="3" creationId="{A3D6C21F-5190-4F48-923E-83D95C45F5A9}"/>
          </ac:spMkLst>
        </pc:spChg>
      </pc:sldChg>
      <pc:sldChg chg="addSp delSp modSp add mod ord modNotes">
        <pc:chgData name="Ragnhild Halvorsrud" userId="917ea340-fd63-490f-a7db-68428d24cf32" providerId="ADAL" clId="{3F26B701-AADC-4668-AAA4-FB7BA2B947B1}" dt="2020-06-19T17:28:09.679" v="17378" actId="14100"/>
        <pc:sldMkLst>
          <pc:docMk/>
          <pc:sldMk cId="2291341939" sldId="818"/>
        </pc:sldMkLst>
        <pc:spChg chg="mod">
          <ac:chgData name="Ragnhild Halvorsrud" userId="917ea340-fd63-490f-a7db-68428d24cf32" providerId="ADAL" clId="{3F26B701-AADC-4668-AAA4-FB7BA2B947B1}" dt="2020-06-19T17:23:48.658" v="17119" actId="20577"/>
          <ac:spMkLst>
            <pc:docMk/>
            <pc:sldMk cId="2291341939" sldId="818"/>
            <ac:spMk id="2" creationId="{00000000-0000-0000-0000-000000000000}"/>
          </ac:spMkLst>
        </pc:spChg>
        <pc:spChg chg="mod">
          <ac:chgData name="Ragnhild Halvorsrud" userId="917ea340-fd63-490f-a7db-68428d24cf32" providerId="ADAL" clId="{3F26B701-AADC-4668-AAA4-FB7BA2B947B1}" dt="2020-06-19T17:26:20.977" v="17177" actId="14100"/>
          <ac:spMkLst>
            <pc:docMk/>
            <pc:sldMk cId="2291341939" sldId="818"/>
            <ac:spMk id="3" creationId="{00000000-0000-0000-0000-000000000000}"/>
          </ac:spMkLst>
        </pc:spChg>
        <pc:spChg chg="mod">
          <ac:chgData name="Ragnhild Halvorsrud" userId="917ea340-fd63-490f-a7db-68428d24cf32" providerId="ADAL" clId="{3F26B701-AADC-4668-AAA4-FB7BA2B947B1}" dt="2020-06-19T17:23:06.793" v="17062" actId="790"/>
          <ac:spMkLst>
            <pc:docMk/>
            <pc:sldMk cId="2291341939" sldId="818"/>
            <ac:spMk id="4" creationId="{00000000-0000-0000-0000-000000000000}"/>
          </ac:spMkLst>
        </pc:spChg>
        <pc:spChg chg="mod">
          <ac:chgData name="Ragnhild Halvorsrud" userId="917ea340-fd63-490f-a7db-68428d24cf32" providerId="ADAL" clId="{3F26B701-AADC-4668-AAA4-FB7BA2B947B1}" dt="2020-06-19T17:23:06.795" v="17063" actId="790"/>
          <ac:spMkLst>
            <pc:docMk/>
            <pc:sldMk cId="2291341939" sldId="818"/>
            <ac:spMk id="5" creationId="{00000000-0000-0000-0000-000000000000}"/>
          </ac:spMkLst>
        </pc:spChg>
        <pc:spChg chg="mod">
          <ac:chgData name="Ragnhild Halvorsrud" userId="917ea340-fd63-490f-a7db-68428d24cf32" providerId="ADAL" clId="{3F26B701-AADC-4668-AAA4-FB7BA2B947B1}" dt="2020-06-19T17:23:06.797" v="17064" actId="790"/>
          <ac:spMkLst>
            <pc:docMk/>
            <pc:sldMk cId="2291341939" sldId="818"/>
            <ac:spMk id="11" creationId="{00000000-0000-0000-0000-000000000000}"/>
          </ac:spMkLst>
        </pc:spChg>
        <pc:spChg chg="mod">
          <ac:chgData name="Ragnhild Halvorsrud" userId="917ea340-fd63-490f-a7db-68428d24cf32" providerId="ADAL" clId="{3F26B701-AADC-4668-AAA4-FB7BA2B947B1}" dt="2020-06-19T17:23:06.801" v="17065" actId="790"/>
          <ac:spMkLst>
            <pc:docMk/>
            <pc:sldMk cId="2291341939" sldId="818"/>
            <ac:spMk id="14" creationId="{00000000-0000-0000-0000-000000000000}"/>
          </ac:spMkLst>
        </pc:spChg>
        <pc:spChg chg="mod">
          <ac:chgData name="Ragnhild Halvorsrud" userId="917ea340-fd63-490f-a7db-68428d24cf32" providerId="ADAL" clId="{3F26B701-AADC-4668-AAA4-FB7BA2B947B1}" dt="2020-06-19T17:23:37.970" v="17096"/>
          <ac:spMkLst>
            <pc:docMk/>
            <pc:sldMk cId="2291341939" sldId="818"/>
            <ac:spMk id="2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8"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5"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6"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8"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49" creationId="{F4AACD52-572A-47CE-BF5E-7F5D2BF96C05}"/>
          </ac:spMkLst>
        </pc:spChg>
        <pc:spChg chg="del mod">
          <ac:chgData name="Ragnhild Halvorsrud" userId="917ea340-fd63-490f-a7db-68428d24cf32" providerId="ADAL" clId="{3F26B701-AADC-4668-AAA4-FB7BA2B947B1}" dt="2020-06-19T17:24:36.913" v="17120" actId="478"/>
          <ac:spMkLst>
            <pc:docMk/>
            <pc:sldMk cId="2291341939" sldId="818"/>
            <ac:spMk id="51" creationId="{00000000-0000-0000-0000-000000000000}"/>
          </ac:spMkLst>
        </pc:spChg>
        <pc:spChg chg="mod">
          <ac:chgData name="Ragnhild Halvorsrud" userId="917ea340-fd63-490f-a7db-68428d24cf32" providerId="ADAL" clId="{3F26B701-AADC-4668-AAA4-FB7BA2B947B1}" dt="2020-06-19T17:23:06.840" v="17085" actId="790"/>
          <ac:spMkLst>
            <pc:docMk/>
            <pc:sldMk cId="2291341939" sldId="818"/>
            <ac:spMk id="53"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57" creationId="{2E5A3FB1-6053-48D5-B6FB-14D39C392FD6}"/>
          </ac:spMkLst>
        </pc:spChg>
        <pc:spChg chg="mod">
          <ac:chgData name="Ragnhild Halvorsrud" userId="917ea340-fd63-490f-a7db-68428d24cf32" providerId="ADAL" clId="{3F26B701-AADC-4668-AAA4-FB7BA2B947B1}" dt="2020-06-19T17:23:06.842" v="17086" actId="790"/>
          <ac:spMkLst>
            <pc:docMk/>
            <pc:sldMk cId="2291341939" sldId="818"/>
            <ac:spMk id="59"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1" creationId="{31E20D41-4E93-4004-86E2-CE39C0C844C9}"/>
          </ac:spMkLst>
        </pc:spChg>
        <pc:spChg chg="del mod">
          <ac:chgData name="Ragnhild Halvorsrud" userId="917ea340-fd63-490f-a7db-68428d24cf32" providerId="ADAL" clId="{3F26B701-AADC-4668-AAA4-FB7BA2B947B1}" dt="2020-06-19T17:24:36.913" v="17120" actId="478"/>
          <ac:spMkLst>
            <pc:docMk/>
            <pc:sldMk cId="2291341939" sldId="818"/>
            <ac:spMk id="62"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3" creationId="{99AD32F8-8E72-49F3-BA6F-B7CB9D19DC93}"/>
          </ac:spMkLst>
        </pc:spChg>
        <pc:spChg chg="add del mod">
          <ac:chgData name="Ragnhild Halvorsrud" userId="917ea340-fd63-490f-a7db-68428d24cf32" providerId="ADAL" clId="{3F26B701-AADC-4668-AAA4-FB7BA2B947B1}" dt="2020-06-19T17:24:51.097" v="17124"/>
          <ac:spMkLst>
            <pc:docMk/>
            <pc:sldMk cId="2291341939" sldId="818"/>
            <ac:spMk id="64" creationId="{A439E48C-A855-4917-BAAA-A3A1AD0EDC16}"/>
          </ac:spMkLst>
        </pc:spChg>
        <pc:spChg chg="add del mod">
          <ac:chgData name="Ragnhild Halvorsrud" userId="917ea340-fd63-490f-a7db-68428d24cf32" providerId="ADAL" clId="{3F26B701-AADC-4668-AAA4-FB7BA2B947B1}" dt="2020-06-19T17:24:51.097" v="17124"/>
          <ac:spMkLst>
            <pc:docMk/>
            <pc:sldMk cId="2291341939" sldId="818"/>
            <ac:spMk id="67" creationId="{D86994FA-0693-421F-B057-AD2A90B7E102}"/>
          </ac:spMkLst>
        </pc:spChg>
        <pc:spChg chg="add del mod">
          <ac:chgData name="Ragnhild Halvorsrud" userId="917ea340-fd63-490f-a7db-68428d24cf32" providerId="ADAL" clId="{3F26B701-AADC-4668-AAA4-FB7BA2B947B1}" dt="2020-06-19T17:24:51.097" v="17124"/>
          <ac:spMkLst>
            <pc:docMk/>
            <pc:sldMk cId="2291341939" sldId="818"/>
            <ac:spMk id="68" creationId="{AF499297-B037-46EE-8727-D2340BA6A7D4}"/>
          </ac:spMkLst>
        </pc:spChg>
        <pc:spChg chg="add del mod">
          <ac:chgData name="Ragnhild Halvorsrud" userId="917ea340-fd63-490f-a7db-68428d24cf32" providerId="ADAL" clId="{3F26B701-AADC-4668-AAA4-FB7BA2B947B1}" dt="2020-06-19T17:24:51.097" v="17124"/>
          <ac:spMkLst>
            <pc:docMk/>
            <pc:sldMk cId="2291341939" sldId="818"/>
            <ac:spMk id="69" creationId="{D887326F-4BDB-46F7-B5A0-D3E00E91FD6E}"/>
          </ac:spMkLst>
        </pc:spChg>
        <pc:spChg chg="add del mod">
          <ac:chgData name="Ragnhild Halvorsrud" userId="917ea340-fd63-490f-a7db-68428d24cf32" providerId="ADAL" clId="{3F26B701-AADC-4668-AAA4-FB7BA2B947B1}" dt="2020-06-19T17:24:51.097" v="17124"/>
          <ac:spMkLst>
            <pc:docMk/>
            <pc:sldMk cId="2291341939" sldId="818"/>
            <ac:spMk id="70" creationId="{F7771CB4-D022-4682-B6C9-22106E918081}"/>
          </ac:spMkLst>
        </pc:spChg>
        <pc:spChg chg="add del mod">
          <ac:chgData name="Ragnhild Halvorsrud" userId="917ea340-fd63-490f-a7db-68428d24cf32" providerId="ADAL" clId="{3F26B701-AADC-4668-AAA4-FB7BA2B947B1}" dt="2020-06-19T17:24:51.097" v="17124"/>
          <ac:spMkLst>
            <pc:docMk/>
            <pc:sldMk cId="2291341939" sldId="818"/>
            <ac:spMk id="71" creationId="{E900A769-3AF1-4491-BF6E-8B51B4AE2D36}"/>
          </ac:spMkLst>
        </pc:spChg>
        <pc:spChg chg="add del mod">
          <ac:chgData name="Ragnhild Halvorsrud" userId="917ea340-fd63-490f-a7db-68428d24cf32" providerId="ADAL" clId="{3F26B701-AADC-4668-AAA4-FB7BA2B947B1}" dt="2020-06-19T17:24:51.097" v="17124"/>
          <ac:spMkLst>
            <pc:docMk/>
            <pc:sldMk cId="2291341939" sldId="818"/>
            <ac:spMk id="72" creationId="{25D7273C-F3AA-4961-ACB9-9B4BB66C99AC}"/>
          </ac:spMkLst>
        </pc:spChg>
        <pc:spChg chg="add del mod">
          <ac:chgData name="Ragnhild Halvorsrud" userId="917ea340-fd63-490f-a7db-68428d24cf32" providerId="ADAL" clId="{3F26B701-AADC-4668-AAA4-FB7BA2B947B1}" dt="2020-06-19T17:24:51.097" v="17124"/>
          <ac:spMkLst>
            <pc:docMk/>
            <pc:sldMk cId="2291341939" sldId="818"/>
            <ac:spMk id="73" creationId="{08B286C6-F9CD-4EEF-91B4-CA2359C695EB}"/>
          </ac:spMkLst>
        </pc:spChg>
        <pc:spChg chg="add del mod">
          <ac:chgData name="Ragnhild Halvorsrud" userId="917ea340-fd63-490f-a7db-68428d24cf32" providerId="ADAL" clId="{3F26B701-AADC-4668-AAA4-FB7BA2B947B1}" dt="2020-06-19T17:24:51.097" v="17124"/>
          <ac:spMkLst>
            <pc:docMk/>
            <pc:sldMk cId="2291341939" sldId="818"/>
            <ac:spMk id="74" creationId="{80D7619C-DE70-492F-9F95-4D0ADC30DC0D}"/>
          </ac:spMkLst>
        </pc:spChg>
        <pc:spChg chg="add del mod">
          <ac:chgData name="Ragnhild Halvorsrud" userId="917ea340-fd63-490f-a7db-68428d24cf32" providerId="ADAL" clId="{3F26B701-AADC-4668-AAA4-FB7BA2B947B1}" dt="2020-06-19T17:24:51.097" v="17124"/>
          <ac:spMkLst>
            <pc:docMk/>
            <pc:sldMk cId="2291341939" sldId="818"/>
            <ac:spMk id="75" creationId="{D2A4C581-A428-4698-9BE3-BC99BCE15BC5}"/>
          </ac:spMkLst>
        </pc:spChg>
        <pc:spChg chg="add del mod">
          <ac:chgData name="Ragnhild Halvorsrud" userId="917ea340-fd63-490f-a7db-68428d24cf32" providerId="ADAL" clId="{3F26B701-AADC-4668-AAA4-FB7BA2B947B1}" dt="2020-06-19T17:24:51.097" v="17124"/>
          <ac:spMkLst>
            <pc:docMk/>
            <pc:sldMk cId="2291341939" sldId="818"/>
            <ac:spMk id="76" creationId="{CC806BB5-54A8-4765-BC58-E9F6E95272BC}"/>
          </ac:spMkLst>
        </pc:spChg>
        <pc:spChg chg="add del mod">
          <ac:chgData name="Ragnhild Halvorsrud" userId="917ea340-fd63-490f-a7db-68428d24cf32" providerId="ADAL" clId="{3F26B701-AADC-4668-AAA4-FB7BA2B947B1}" dt="2020-06-19T17:24:51.097" v="17124"/>
          <ac:spMkLst>
            <pc:docMk/>
            <pc:sldMk cId="2291341939" sldId="818"/>
            <ac:spMk id="77" creationId="{E3D49173-4EF3-4E1E-B717-73CAA1872A78}"/>
          </ac:spMkLst>
        </pc:spChg>
        <pc:spChg chg="add del mod">
          <ac:chgData name="Ragnhild Halvorsrud" userId="917ea340-fd63-490f-a7db-68428d24cf32" providerId="ADAL" clId="{3F26B701-AADC-4668-AAA4-FB7BA2B947B1}" dt="2020-06-19T17:24:51.097" v="17124"/>
          <ac:spMkLst>
            <pc:docMk/>
            <pc:sldMk cId="2291341939" sldId="818"/>
            <ac:spMk id="78" creationId="{5444F972-CFD0-41AA-BDC6-4629805271DF}"/>
          </ac:spMkLst>
        </pc:spChg>
        <pc:spChg chg="add del mod">
          <ac:chgData name="Ragnhild Halvorsrud" userId="917ea340-fd63-490f-a7db-68428d24cf32" providerId="ADAL" clId="{3F26B701-AADC-4668-AAA4-FB7BA2B947B1}" dt="2020-06-19T17:24:51.097" v="17124"/>
          <ac:spMkLst>
            <pc:docMk/>
            <pc:sldMk cId="2291341939" sldId="818"/>
            <ac:spMk id="80" creationId="{D501651B-7639-43D1-8DBC-A362D94D34C1}"/>
          </ac:spMkLst>
        </pc:spChg>
        <pc:spChg chg="mod">
          <ac:chgData name="Ragnhild Halvorsrud" userId="917ea340-fd63-490f-a7db-68428d24cf32" providerId="ADAL" clId="{3F26B701-AADC-4668-AAA4-FB7BA2B947B1}" dt="2020-06-19T17:24:47.004" v="17121"/>
          <ac:spMkLst>
            <pc:docMk/>
            <pc:sldMk cId="2291341939" sldId="818"/>
            <ac:spMk id="82" creationId="{A0D79DBA-9876-4241-8162-5835C6F619AB}"/>
          </ac:spMkLst>
        </pc:spChg>
        <pc:spChg chg="mod">
          <ac:chgData name="Ragnhild Halvorsrud" userId="917ea340-fd63-490f-a7db-68428d24cf32" providerId="ADAL" clId="{3F26B701-AADC-4668-AAA4-FB7BA2B947B1}" dt="2020-06-19T17:24:47.004" v="17121"/>
          <ac:spMkLst>
            <pc:docMk/>
            <pc:sldMk cId="2291341939" sldId="818"/>
            <ac:spMk id="87" creationId="{AD344273-56D5-4990-8D2D-83D0E2C6A7D7}"/>
          </ac:spMkLst>
        </pc:spChg>
        <pc:spChg chg="add del mod">
          <ac:chgData name="Ragnhild Halvorsrud" userId="917ea340-fd63-490f-a7db-68428d24cf32" providerId="ADAL" clId="{3F26B701-AADC-4668-AAA4-FB7BA2B947B1}" dt="2020-06-19T17:24:51.097" v="17124"/>
          <ac:spMkLst>
            <pc:docMk/>
            <pc:sldMk cId="2291341939" sldId="818"/>
            <ac:spMk id="89" creationId="{3D676D24-7AFD-41E2-942A-F4007746226F}"/>
          </ac:spMkLst>
        </pc:spChg>
        <pc:spChg chg="add mod">
          <ac:chgData name="Ragnhild Halvorsrud" userId="917ea340-fd63-490f-a7db-68428d24cf32" providerId="ADAL" clId="{3F26B701-AADC-4668-AAA4-FB7BA2B947B1}" dt="2020-06-19T17:24:57.327" v="17126" actId="1076"/>
          <ac:spMkLst>
            <pc:docMk/>
            <pc:sldMk cId="2291341939" sldId="818"/>
            <ac:spMk id="90" creationId="{9BBE918A-F742-4E3D-B8B4-7F9B8F60F0D6}"/>
          </ac:spMkLst>
        </pc:spChg>
        <pc:spChg chg="add mod">
          <ac:chgData name="Ragnhild Halvorsrud" userId="917ea340-fd63-490f-a7db-68428d24cf32" providerId="ADAL" clId="{3F26B701-AADC-4668-AAA4-FB7BA2B947B1}" dt="2020-06-19T17:24:57.327" v="17126" actId="1076"/>
          <ac:spMkLst>
            <pc:docMk/>
            <pc:sldMk cId="2291341939" sldId="818"/>
            <ac:spMk id="91" creationId="{F92D4C85-E4C7-44A7-B067-E37F5B86CDC6}"/>
          </ac:spMkLst>
        </pc:spChg>
        <pc:spChg chg="add mod">
          <ac:chgData name="Ragnhild Halvorsrud" userId="917ea340-fd63-490f-a7db-68428d24cf32" providerId="ADAL" clId="{3F26B701-AADC-4668-AAA4-FB7BA2B947B1}" dt="2020-06-19T17:24:57.327" v="17126" actId="1076"/>
          <ac:spMkLst>
            <pc:docMk/>
            <pc:sldMk cId="2291341939" sldId="818"/>
            <ac:spMk id="92" creationId="{B6CA42B7-8CE2-4238-970D-350937A48198}"/>
          </ac:spMkLst>
        </pc:spChg>
        <pc:spChg chg="add mod">
          <ac:chgData name="Ragnhild Halvorsrud" userId="917ea340-fd63-490f-a7db-68428d24cf32" providerId="ADAL" clId="{3F26B701-AADC-4668-AAA4-FB7BA2B947B1}" dt="2020-06-19T17:24:57.327" v="17126" actId="1076"/>
          <ac:spMkLst>
            <pc:docMk/>
            <pc:sldMk cId="2291341939" sldId="818"/>
            <ac:spMk id="93" creationId="{532D1E97-15C4-4A7D-B9F2-6C84DFC36AB6}"/>
          </ac:spMkLst>
        </pc:spChg>
        <pc:spChg chg="add mod">
          <ac:chgData name="Ragnhild Halvorsrud" userId="917ea340-fd63-490f-a7db-68428d24cf32" providerId="ADAL" clId="{3F26B701-AADC-4668-AAA4-FB7BA2B947B1}" dt="2020-06-19T17:24:57.327" v="17126" actId="1076"/>
          <ac:spMkLst>
            <pc:docMk/>
            <pc:sldMk cId="2291341939" sldId="818"/>
            <ac:spMk id="94" creationId="{32D02293-D6CB-4D79-9FA4-BA13FCFEB9E4}"/>
          </ac:spMkLst>
        </pc:spChg>
        <pc:spChg chg="add mod">
          <ac:chgData name="Ragnhild Halvorsrud" userId="917ea340-fd63-490f-a7db-68428d24cf32" providerId="ADAL" clId="{3F26B701-AADC-4668-AAA4-FB7BA2B947B1}" dt="2020-06-19T17:24:57.327" v="17126" actId="1076"/>
          <ac:spMkLst>
            <pc:docMk/>
            <pc:sldMk cId="2291341939" sldId="818"/>
            <ac:spMk id="97" creationId="{419C616A-2079-44FC-9E59-B4FEB9DD69B9}"/>
          </ac:spMkLst>
        </pc:spChg>
        <pc:spChg chg="add mod">
          <ac:chgData name="Ragnhild Halvorsrud" userId="917ea340-fd63-490f-a7db-68428d24cf32" providerId="ADAL" clId="{3F26B701-AADC-4668-AAA4-FB7BA2B947B1}" dt="2020-06-19T17:24:57.327" v="17126" actId="1076"/>
          <ac:spMkLst>
            <pc:docMk/>
            <pc:sldMk cId="2291341939" sldId="818"/>
            <ac:spMk id="98" creationId="{E58FB0D8-6372-43FA-927D-1BE2C37DDD78}"/>
          </ac:spMkLst>
        </pc:spChg>
        <pc:spChg chg="add mod">
          <ac:chgData name="Ragnhild Halvorsrud" userId="917ea340-fd63-490f-a7db-68428d24cf32" providerId="ADAL" clId="{3F26B701-AADC-4668-AAA4-FB7BA2B947B1}" dt="2020-06-19T17:24:57.327" v="17126" actId="1076"/>
          <ac:spMkLst>
            <pc:docMk/>
            <pc:sldMk cId="2291341939" sldId="818"/>
            <ac:spMk id="99" creationId="{8BD57449-FC75-4F20-874E-91BE532EB4A1}"/>
          </ac:spMkLst>
        </pc:spChg>
        <pc:spChg chg="add mod">
          <ac:chgData name="Ragnhild Halvorsrud" userId="917ea340-fd63-490f-a7db-68428d24cf32" providerId="ADAL" clId="{3F26B701-AADC-4668-AAA4-FB7BA2B947B1}" dt="2020-06-19T17:24:57.327" v="17126" actId="1076"/>
          <ac:spMkLst>
            <pc:docMk/>
            <pc:sldMk cId="2291341939" sldId="818"/>
            <ac:spMk id="100" creationId="{CC22BC16-9699-4560-B436-E234392CFF83}"/>
          </ac:spMkLst>
        </pc:spChg>
        <pc:spChg chg="add mod">
          <ac:chgData name="Ragnhild Halvorsrud" userId="917ea340-fd63-490f-a7db-68428d24cf32" providerId="ADAL" clId="{3F26B701-AADC-4668-AAA4-FB7BA2B947B1}" dt="2020-06-19T17:24:57.327" v="17126" actId="1076"/>
          <ac:spMkLst>
            <pc:docMk/>
            <pc:sldMk cId="2291341939" sldId="818"/>
            <ac:spMk id="101" creationId="{7BAF3697-5D42-46DB-A0FE-21E19123B063}"/>
          </ac:spMkLst>
        </pc:spChg>
        <pc:spChg chg="add mod">
          <ac:chgData name="Ragnhild Halvorsrud" userId="917ea340-fd63-490f-a7db-68428d24cf32" providerId="ADAL" clId="{3F26B701-AADC-4668-AAA4-FB7BA2B947B1}" dt="2020-06-19T17:24:57.327" v="17126" actId="1076"/>
          <ac:spMkLst>
            <pc:docMk/>
            <pc:sldMk cId="2291341939" sldId="818"/>
            <ac:spMk id="102" creationId="{011A290A-8D8D-4EA0-8036-10D21FD412F3}"/>
          </ac:spMkLst>
        </pc:spChg>
        <pc:spChg chg="add mod">
          <ac:chgData name="Ragnhild Halvorsrud" userId="917ea340-fd63-490f-a7db-68428d24cf32" providerId="ADAL" clId="{3F26B701-AADC-4668-AAA4-FB7BA2B947B1}" dt="2020-06-19T17:24:57.327" v="17126" actId="1076"/>
          <ac:spMkLst>
            <pc:docMk/>
            <pc:sldMk cId="2291341939" sldId="818"/>
            <ac:spMk id="103" creationId="{8D56C199-E7EC-44BF-80D4-B6330E587412}"/>
          </ac:spMkLst>
        </pc:spChg>
        <pc:spChg chg="add mod">
          <ac:chgData name="Ragnhild Halvorsrud" userId="917ea340-fd63-490f-a7db-68428d24cf32" providerId="ADAL" clId="{3F26B701-AADC-4668-AAA4-FB7BA2B947B1}" dt="2020-06-19T17:24:57.327" v="17126" actId="1076"/>
          <ac:spMkLst>
            <pc:docMk/>
            <pc:sldMk cId="2291341939" sldId="818"/>
            <ac:spMk id="104" creationId="{CABC45D6-B85D-4DD6-A75F-2BBEF4B3BF1B}"/>
          </ac:spMkLst>
        </pc:spChg>
        <pc:spChg chg="add mod">
          <ac:chgData name="Ragnhild Halvorsrud" userId="917ea340-fd63-490f-a7db-68428d24cf32" providerId="ADAL" clId="{3F26B701-AADC-4668-AAA4-FB7BA2B947B1}" dt="2020-06-19T17:24:57.327" v="17126" actId="1076"/>
          <ac:spMkLst>
            <pc:docMk/>
            <pc:sldMk cId="2291341939" sldId="818"/>
            <ac:spMk id="105" creationId="{F0E71C75-D213-4265-898B-0CD785A61535}"/>
          </ac:spMkLst>
        </pc:spChg>
        <pc:spChg chg="add mod">
          <ac:chgData name="Ragnhild Halvorsrud" userId="917ea340-fd63-490f-a7db-68428d24cf32" providerId="ADAL" clId="{3F26B701-AADC-4668-AAA4-FB7BA2B947B1}" dt="2020-06-19T17:24:57.327" v="17126" actId="1076"/>
          <ac:spMkLst>
            <pc:docMk/>
            <pc:sldMk cId="2291341939" sldId="818"/>
            <ac:spMk id="106" creationId="{5AEA5C9E-F013-4F27-9BF9-B9D5A3BC3E8B}"/>
          </ac:spMkLst>
        </pc:spChg>
        <pc:spChg chg="add mod">
          <ac:chgData name="Ragnhild Halvorsrud" userId="917ea340-fd63-490f-a7db-68428d24cf32" providerId="ADAL" clId="{3F26B701-AADC-4668-AAA4-FB7BA2B947B1}" dt="2020-06-19T17:24:57.327" v="17126" actId="1076"/>
          <ac:spMkLst>
            <pc:docMk/>
            <pc:sldMk cId="2291341939" sldId="818"/>
            <ac:spMk id="107" creationId="{F785B5CD-F25F-4C69-A338-57C7591FB96C}"/>
          </ac:spMkLst>
        </pc:spChg>
        <pc:spChg chg="add mod">
          <ac:chgData name="Ragnhild Halvorsrud" userId="917ea340-fd63-490f-a7db-68428d24cf32" providerId="ADAL" clId="{3F26B701-AADC-4668-AAA4-FB7BA2B947B1}" dt="2020-06-19T17:24:57.327" v="17126" actId="1076"/>
          <ac:spMkLst>
            <pc:docMk/>
            <pc:sldMk cId="2291341939" sldId="818"/>
            <ac:spMk id="108" creationId="{B4B1FC13-4A90-432E-95F8-2DFDDE662788}"/>
          </ac:spMkLst>
        </pc:spChg>
        <pc:spChg chg="add mod">
          <ac:chgData name="Ragnhild Halvorsrud" userId="917ea340-fd63-490f-a7db-68428d24cf32" providerId="ADAL" clId="{3F26B701-AADC-4668-AAA4-FB7BA2B947B1}" dt="2020-06-19T17:24:57.327" v="17126" actId="1076"/>
          <ac:spMkLst>
            <pc:docMk/>
            <pc:sldMk cId="2291341939" sldId="818"/>
            <ac:spMk id="110" creationId="{5EA381CE-A539-4125-B34B-B9E6775BDE8C}"/>
          </ac:spMkLst>
        </pc:spChg>
        <pc:spChg chg="mod">
          <ac:chgData name="Ragnhild Halvorsrud" userId="917ea340-fd63-490f-a7db-68428d24cf32" providerId="ADAL" clId="{3F26B701-AADC-4668-AAA4-FB7BA2B947B1}" dt="2020-06-19T17:24:51.124" v="17125"/>
          <ac:spMkLst>
            <pc:docMk/>
            <pc:sldMk cId="2291341939" sldId="818"/>
            <ac:spMk id="112" creationId="{E2A58BA7-CFBA-4BB3-B9B7-8161FC07EEE9}"/>
          </ac:spMkLst>
        </pc:spChg>
        <pc:spChg chg="mod">
          <ac:chgData name="Ragnhild Halvorsrud" userId="917ea340-fd63-490f-a7db-68428d24cf32" providerId="ADAL" clId="{3F26B701-AADC-4668-AAA4-FB7BA2B947B1}" dt="2020-06-19T17:24:51.124" v="17125"/>
          <ac:spMkLst>
            <pc:docMk/>
            <pc:sldMk cId="2291341939" sldId="818"/>
            <ac:spMk id="117" creationId="{4B475DDC-BB7E-40A6-8FD7-9B1B7E46F019}"/>
          </ac:spMkLst>
        </pc:spChg>
        <pc:spChg chg="add mod">
          <ac:chgData name="Ragnhild Halvorsrud" userId="917ea340-fd63-490f-a7db-68428d24cf32" providerId="ADAL" clId="{3F26B701-AADC-4668-AAA4-FB7BA2B947B1}" dt="2020-06-19T17:24:57.327" v="17126" actId="1076"/>
          <ac:spMkLst>
            <pc:docMk/>
            <pc:sldMk cId="2291341939" sldId="818"/>
            <ac:spMk id="119" creationId="{DFF8A689-D35B-4578-95C1-0A667238B71D}"/>
          </ac:spMkLst>
        </pc:spChg>
        <pc:spChg chg="add mod">
          <ac:chgData name="Ragnhild Halvorsrud" userId="917ea340-fd63-490f-a7db-68428d24cf32" providerId="ADAL" clId="{3F26B701-AADC-4668-AAA4-FB7BA2B947B1}" dt="2020-06-19T17:28:09.679" v="17378" actId="14100"/>
          <ac:spMkLst>
            <pc:docMk/>
            <pc:sldMk cId="2291341939" sldId="818"/>
            <ac:spMk id="120" creationId="{DC4BEF73-8C68-4210-A130-7EEB782E30FB}"/>
          </ac:spMkLst>
        </pc:spChg>
        <pc:grpChg chg="del">
          <ac:chgData name="Ragnhild Halvorsrud" userId="917ea340-fd63-490f-a7db-68428d24cf32" providerId="ADAL" clId="{3F26B701-AADC-4668-AAA4-FB7BA2B947B1}" dt="2020-06-19T17:24:36.913" v="17120" actId="478"/>
          <ac:grpSpMkLst>
            <pc:docMk/>
            <pc:sldMk cId="2291341939" sldId="818"/>
            <ac:grpSpMk id="52" creationId="{00000000-0000-0000-0000-000000000000}"/>
          </ac:grpSpMkLst>
        </pc:grpChg>
        <pc:grpChg chg="del">
          <ac:chgData name="Ragnhild Halvorsrud" userId="917ea340-fd63-490f-a7db-68428d24cf32" providerId="ADAL" clId="{3F26B701-AADC-4668-AAA4-FB7BA2B947B1}" dt="2020-06-19T17:24:36.913" v="17120" actId="478"/>
          <ac:grpSpMkLst>
            <pc:docMk/>
            <pc:sldMk cId="2291341939" sldId="818"/>
            <ac:grpSpMk id="58" creationId="{00000000-0000-0000-0000-000000000000}"/>
          </ac:grpSpMkLst>
        </pc:grpChg>
        <pc:grpChg chg="add del mod">
          <ac:chgData name="Ragnhild Halvorsrud" userId="917ea340-fd63-490f-a7db-68428d24cf32" providerId="ADAL" clId="{3F26B701-AADC-4668-AAA4-FB7BA2B947B1}" dt="2020-06-19T17:24:51.097" v="17124"/>
          <ac:grpSpMkLst>
            <pc:docMk/>
            <pc:sldMk cId="2291341939" sldId="818"/>
            <ac:grpSpMk id="81" creationId="{E1A6C55D-ACF4-4F97-BA2F-7A25BD202F8E}"/>
          </ac:grpSpMkLst>
        </pc:grpChg>
        <pc:grpChg chg="add del mod">
          <ac:chgData name="Ragnhild Halvorsrud" userId="917ea340-fd63-490f-a7db-68428d24cf32" providerId="ADAL" clId="{3F26B701-AADC-4668-AAA4-FB7BA2B947B1}" dt="2020-06-19T17:24:51.097" v="17124"/>
          <ac:grpSpMkLst>
            <pc:docMk/>
            <pc:sldMk cId="2291341939" sldId="818"/>
            <ac:grpSpMk id="86" creationId="{910EA474-193A-4E3A-978E-523522A74B12}"/>
          </ac:grpSpMkLst>
        </pc:grpChg>
        <pc:grpChg chg="add mod">
          <ac:chgData name="Ragnhild Halvorsrud" userId="917ea340-fd63-490f-a7db-68428d24cf32" providerId="ADAL" clId="{3F26B701-AADC-4668-AAA4-FB7BA2B947B1}" dt="2020-06-19T17:24:57.327" v="17126" actId="1076"/>
          <ac:grpSpMkLst>
            <pc:docMk/>
            <pc:sldMk cId="2291341939" sldId="818"/>
            <ac:grpSpMk id="111" creationId="{BB6458ED-DEDC-422D-8BE6-361F5EBF3EAA}"/>
          </ac:grpSpMkLst>
        </pc:grpChg>
        <pc:grpChg chg="add mod">
          <ac:chgData name="Ragnhild Halvorsrud" userId="917ea340-fd63-490f-a7db-68428d24cf32" providerId="ADAL" clId="{3F26B701-AADC-4668-AAA4-FB7BA2B947B1}" dt="2020-06-19T17:24:57.327" v="17126" actId="1076"/>
          <ac:grpSpMkLst>
            <pc:docMk/>
            <pc:sldMk cId="2291341939" sldId="818"/>
            <ac:grpSpMk id="116" creationId="{1177313C-F70D-4CF9-9AE4-C891EC891520}"/>
          </ac:grpSpMkLst>
        </pc:grpChg>
        <pc:picChg chg="mod">
          <ac:chgData name="Ragnhild Halvorsrud" userId="917ea340-fd63-490f-a7db-68428d24cf32" providerId="ADAL" clId="{3F26B701-AADC-4668-AAA4-FB7BA2B947B1}" dt="2020-06-19T17:24:47.004" v="17121"/>
          <ac:picMkLst>
            <pc:docMk/>
            <pc:sldMk cId="2291341939" sldId="818"/>
            <ac:picMk id="83" creationId="{94A8D07B-AD63-4FE2-8AA5-8FC8FF68A0B2}"/>
          </ac:picMkLst>
        </pc:picChg>
        <pc:picChg chg="mod">
          <ac:chgData name="Ragnhild Halvorsrud" userId="917ea340-fd63-490f-a7db-68428d24cf32" providerId="ADAL" clId="{3F26B701-AADC-4668-AAA4-FB7BA2B947B1}" dt="2020-06-19T17:24:47.004" v="17121"/>
          <ac:picMkLst>
            <pc:docMk/>
            <pc:sldMk cId="2291341939" sldId="818"/>
            <ac:picMk id="88" creationId="{C33EA5D3-000B-4AD8-9727-F5FBB92890BB}"/>
          </ac:picMkLst>
        </pc:picChg>
        <pc:picChg chg="mod">
          <ac:chgData name="Ragnhild Halvorsrud" userId="917ea340-fd63-490f-a7db-68428d24cf32" providerId="ADAL" clId="{3F26B701-AADC-4668-AAA4-FB7BA2B947B1}" dt="2020-06-19T17:24:51.124" v="17125"/>
          <ac:picMkLst>
            <pc:docMk/>
            <pc:sldMk cId="2291341939" sldId="818"/>
            <ac:picMk id="113" creationId="{A111C0CB-C881-4A94-832F-C43B970DF7EE}"/>
          </ac:picMkLst>
        </pc:picChg>
        <pc:picChg chg="mod">
          <ac:chgData name="Ragnhild Halvorsrud" userId="917ea340-fd63-490f-a7db-68428d24cf32" providerId="ADAL" clId="{3F26B701-AADC-4668-AAA4-FB7BA2B947B1}" dt="2020-06-19T17:24:51.124" v="17125"/>
          <ac:picMkLst>
            <pc:docMk/>
            <pc:sldMk cId="2291341939" sldId="818"/>
            <ac:picMk id="118" creationId="{AF6E0FA8-0DE6-4A8F-A0B8-0E16C89513A3}"/>
          </ac:picMkLst>
        </pc:picChg>
        <pc:picChg chg="add mod">
          <ac:chgData name="Ragnhild Halvorsrud" userId="917ea340-fd63-490f-a7db-68428d24cf32" providerId="ADAL" clId="{3F26B701-AADC-4668-AAA4-FB7BA2B947B1}" dt="2020-06-19T17:26:16.082" v="17176"/>
          <ac:picMkLst>
            <pc:docMk/>
            <pc:sldMk cId="2291341939" sldId="818"/>
            <ac:picMk id="121" creationId="{2B224EED-4679-4FD4-9EAA-78DAF411E9AA}"/>
          </ac:picMkLst>
        </pc:picChg>
        <pc:cxnChg chg="del">
          <ac:chgData name="Ragnhild Halvorsrud" userId="917ea340-fd63-490f-a7db-68428d24cf32" providerId="ADAL" clId="{3F26B701-AADC-4668-AAA4-FB7BA2B947B1}" dt="2020-06-19T17:24:36.913" v="17120" actId="478"/>
          <ac:cxnSpMkLst>
            <pc:docMk/>
            <pc:sldMk cId="2291341939" sldId="818"/>
            <ac:cxnSpMk id="35"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36"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50"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5"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6" creationId="{00000000-0000-0000-0000-000000000000}"/>
          </ac:cxnSpMkLst>
        </pc:cxnChg>
        <pc:cxnChg chg="add del mod">
          <ac:chgData name="Ragnhild Halvorsrud" userId="917ea340-fd63-490f-a7db-68428d24cf32" providerId="ADAL" clId="{3F26B701-AADC-4668-AAA4-FB7BA2B947B1}" dt="2020-06-19T17:24:51.097" v="17124"/>
          <ac:cxnSpMkLst>
            <pc:docMk/>
            <pc:sldMk cId="2291341939" sldId="818"/>
            <ac:cxnSpMk id="65" creationId="{4A3B78F2-AE1B-4716-9F5F-2C8E3F11C80B}"/>
          </ac:cxnSpMkLst>
        </pc:cxnChg>
        <pc:cxnChg chg="add del mod">
          <ac:chgData name="Ragnhild Halvorsrud" userId="917ea340-fd63-490f-a7db-68428d24cf32" providerId="ADAL" clId="{3F26B701-AADC-4668-AAA4-FB7BA2B947B1}" dt="2020-06-19T17:24:51.097" v="17124"/>
          <ac:cxnSpMkLst>
            <pc:docMk/>
            <pc:sldMk cId="2291341939" sldId="818"/>
            <ac:cxnSpMk id="66" creationId="{7445BBFC-9334-4021-8613-3C7F24210118}"/>
          </ac:cxnSpMkLst>
        </pc:cxnChg>
        <pc:cxnChg chg="add del mod">
          <ac:chgData name="Ragnhild Halvorsrud" userId="917ea340-fd63-490f-a7db-68428d24cf32" providerId="ADAL" clId="{3F26B701-AADC-4668-AAA4-FB7BA2B947B1}" dt="2020-06-19T17:24:51.097" v="17124"/>
          <ac:cxnSpMkLst>
            <pc:docMk/>
            <pc:sldMk cId="2291341939" sldId="818"/>
            <ac:cxnSpMk id="79" creationId="{B78FCD09-402E-4584-B535-BE36FB0BD999}"/>
          </ac:cxnSpMkLst>
        </pc:cxnChg>
        <pc:cxnChg chg="add del mod">
          <ac:chgData name="Ragnhild Halvorsrud" userId="917ea340-fd63-490f-a7db-68428d24cf32" providerId="ADAL" clId="{3F26B701-AADC-4668-AAA4-FB7BA2B947B1}" dt="2020-06-19T17:24:51.097" v="17124"/>
          <ac:cxnSpMkLst>
            <pc:docMk/>
            <pc:sldMk cId="2291341939" sldId="818"/>
            <ac:cxnSpMk id="84" creationId="{C11F22EE-889B-4258-AC7B-60C7FE3EBE94}"/>
          </ac:cxnSpMkLst>
        </pc:cxnChg>
        <pc:cxnChg chg="add del mod">
          <ac:chgData name="Ragnhild Halvorsrud" userId="917ea340-fd63-490f-a7db-68428d24cf32" providerId="ADAL" clId="{3F26B701-AADC-4668-AAA4-FB7BA2B947B1}" dt="2020-06-19T17:24:51.097" v="17124"/>
          <ac:cxnSpMkLst>
            <pc:docMk/>
            <pc:sldMk cId="2291341939" sldId="818"/>
            <ac:cxnSpMk id="85" creationId="{EDEDBDCA-0D65-4E86-824B-80FB830ECAB1}"/>
          </ac:cxnSpMkLst>
        </pc:cxnChg>
        <pc:cxnChg chg="add mod">
          <ac:chgData name="Ragnhild Halvorsrud" userId="917ea340-fd63-490f-a7db-68428d24cf32" providerId="ADAL" clId="{3F26B701-AADC-4668-AAA4-FB7BA2B947B1}" dt="2020-06-19T17:24:57.327" v="17126" actId="1076"/>
          <ac:cxnSpMkLst>
            <pc:docMk/>
            <pc:sldMk cId="2291341939" sldId="818"/>
            <ac:cxnSpMk id="95" creationId="{42722D67-260C-47FD-98BD-B62A498149DC}"/>
          </ac:cxnSpMkLst>
        </pc:cxnChg>
        <pc:cxnChg chg="add mod">
          <ac:chgData name="Ragnhild Halvorsrud" userId="917ea340-fd63-490f-a7db-68428d24cf32" providerId="ADAL" clId="{3F26B701-AADC-4668-AAA4-FB7BA2B947B1}" dt="2020-06-19T17:24:57.327" v="17126" actId="1076"/>
          <ac:cxnSpMkLst>
            <pc:docMk/>
            <pc:sldMk cId="2291341939" sldId="818"/>
            <ac:cxnSpMk id="96" creationId="{5AE1893C-4EFC-4FEB-AA8C-06C1CE900EE9}"/>
          </ac:cxnSpMkLst>
        </pc:cxnChg>
        <pc:cxnChg chg="add mod">
          <ac:chgData name="Ragnhild Halvorsrud" userId="917ea340-fd63-490f-a7db-68428d24cf32" providerId="ADAL" clId="{3F26B701-AADC-4668-AAA4-FB7BA2B947B1}" dt="2020-06-19T17:24:57.327" v="17126" actId="1076"/>
          <ac:cxnSpMkLst>
            <pc:docMk/>
            <pc:sldMk cId="2291341939" sldId="818"/>
            <ac:cxnSpMk id="109" creationId="{39D872F6-E983-46A9-B601-994D3EC69B1A}"/>
          </ac:cxnSpMkLst>
        </pc:cxnChg>
        <pc:cxnChg chg="add mod">
          <ac:chgData name="Ragnhild Halvorsrud" userId="917ea340-fd63-490f-a7db-68428d24cf32" providerId="ADAL" clId="{3F26B701-AADC-4668-AAA4-FB7BA2B947B1}" dt="2020-06-19T17:24:57.327" v="17126" actId="1076"/>
          <ac:cxnSpMkLst>
            <pc:docMk/>
            <pc:sldMk cId="2291341939" sldId="818"/>
            <ac:cxnSpMk id="114" creationId="{7B52AD53-7B7F-4C98-B777-07901BCB66CA}"/>
          </ac:cxnSpMkLst>
        </pc:cxnChg>
        <pc:cxnChg chg="add mod">
          <ac:chgData name="Ragnhild Halvorsrud" userId="917ea340-fd63-490f-a7db-68428d24cf32" providerId="ADAL" clId="{3F26B701-AADC-4668-AAA4-FB7BA2B947B1}" dt="2020-06-19T17:24:57.327" v="17126" actId="1076"/>
          <ac:cxnSpMkLst>
            <pc:docMk/>
            <pc:sldMk cId="2291341939" sldId="818"/>
            <ac:cxnSpMk id="115" creationId="{0FB7F99A-D71A-48B3-9948-1F5F9F93E1D7}"/>
          </ac:cxnSpMkLst>
        </pc:cxnChg>
      </pc:sldChg>
      <pc:sldMasterChg chg="add del addSldLayout delSldLayout">
        <pc:chgData name="Ragnhild Halvorsrud" userId="917ea340-fd63-490f-a7db-68428d24cf32" providerId="ADAL" clId="{3F26B701-AADC-4668-AAA4-FB7BA2B947B1}" dt="2020-06-17T18:47:25.498" v="231" actId="27028"/>
        <pc:sldMasterMkLst>
          <pc:docMk/>
          <pc:sldMasterMk cId="2659831639" sldId="2147483648"/>
        </pc:sldMasterMkLst>
        <pc:sldLayoutChg chg="add del">
          <pc:chgData name="Ragnhild Halvorsrud" userId="917ea340-fd63-490f-a7db-68428d24cf32" providerId="ADAL" clId="{3F26B701-AADC-4668-AAA4-FB7BA2B947B1}" dt="2020-06-17T18:47:25.498" v="231" actId="27028"/>
          <pc:sldLayoutMkLst>
            <pc:docMk/>
            <pc:sldMasterMk cId="2659831639" sldId="2147483648"/>
            <pc:sldLayoutMk cId="232368298" sldId="2147483650"/>
          </pc:sldLayoutMkLst>
        </pc:sldLayoutChg>
      </pc:sldMasterChg>
      <pc:sldMasterChg chg="modSldLayout">
        <pc:chgData name="Ragnhild Halvorsrud" userId="917ea340-fd63-490f-a7db-68428d24cf32" providerId="ADAL" clId="{3F26B701-AADC-4668-AAA4-FB7BA2B947B1}" dt="2020-06-19T17:20:45.735" v="16002" actId="790"/>
        <pc:sldMasterMkLst>
          <pc:docMk/>
          <pc:sldMasterMk cId="3623041008" sldId="2147483659"/>
        </pc:sldMasterMkLst>
        <pc:sldLayoutChg chg="modSp mod">
          <pc:chgData name="Ragnhild Halvorsrud" userId="917ea340-fd63-490f-a7db-68428d24cf32" providerId="ADAL" clId="{3F26B701-AADC-4668-AAA4-FB7BA2B947B1}" dt="2020-06-19T17:20:45.579" v="15953" actId="790"/>
          <pc:sldLayoutMkLst>
            <pc:docMk/>
            <pc:sldMasterMk cId="3623041008" sldId="2147483659"/>
            <pc:sldLayoutMk cId="869758069" sldId="2147483661"/>
          </pc:sldLayoutMkLst>
          <pc:spChg chg="mod">
            <ac:chgData name="Ragnhild Halvorsrud" userId="917ea340-fd63-490f-a7db-68428d24cf32" providerId="ADAL" clId="{3F26B701-AADC-4668-AAA4-FB7BA2B947B1}" dt="2020-06-19T17:20:45.567" v="15949"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3F26B701-AADC-4668-AAA4-FB7BA2B947B1}" dt="2020-06-19T17:20:45.573" v="15950"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3F26B701-AADC-4668-AAA4-FB7BA2B947B1}" dt="2020-06-19T17:20:45.575" v="15951"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3F26B701-AADC-4668-AAA4-FB7BA2B947B1}" dt="2020-06-19T17:20:45.577" v="15952"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3F26B701-AADC-4668-AAA4-FB7BA2B947B1}" dt="2020-06-19T17:20:45.579" v="15953"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3F26B701-AADC-4668-AAA4-FB7BA2B947B1}" dt="2020-06-19T17:20:45.595" v="15958" actId="790"/>
          <pc:sldLayoutMkLst>
            <pc:docMk/>
            <pc:sldMasterMk cId="3623041008" sldId="2147483659"/>
            <pc:sldLayoutMk cId="3454048816" sldId="2147483663"/>
          </pc:sldLayoutMkLst>
          <pc:spChg chg="mod">
            <ac:chgData name="Ragnhild Halvorsrud" userId="917ea340-fd63-490f-a7db-68428d24cf32" providerId="ADAL" clId="{3F26B701-AADC-4668-AAA4-FB7BA2B947B1}" dt="2020-06-19T17:20:45.589" v="15956"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3F26B701-AADC-4668-AAA4-FB7BA2B947B1}" dt="2020-06-19T17:20:45.584" v="15954"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3F26B701-AADC-4668-AAA4-FB7BA2B947B1}" dt="2020-06-19T17:20:45.592" v="15957"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3F26B701-AADC-4668-AAA4-FB7BA2B947B1}" dt="2020-06-19T17:20:45.595" v="15958"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3F26B701-AADC-4668-AAA4-FB7BA2B947B1}" dt="2020-06-19T17:20:45.587" v="15955"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3F26B701-AADC-4668-AAA4-FB7BA2B947B1}" dt="2020-06-19T17:20:45.623" v="15969" actId="790"/>
          <pc:sldLayoutMkLst>
            <pc:docMk/>
            <pc:sldMasterMk cId="3623041008" sldId="2147483659"/>
            <pc:sldLayoutMk cId="585981378" sldId="2147483664"/>
          </pc:sldLayoutMkLst>
          <pc:spChg chg="mod">
            <ac:chgData name="Ragnhild Halvorsrud" userId="917ea340-fd63-490f-a7db-68428d24cf32" providerId="ADAL" clId="{3F26B701-AADC-4668-AAA4-FB7BA2B947B1}" dt="2020-06-19T17:20:45.614" v="15965"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3F26B701-AADC-4668-AAA4-FB7BA2B947B1}" dt="2020-06-19T17:20:45.616" v="15966"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3F26B701-AADC-4668-AAA4-FB7BA2B947B1}" dt="2020-06-19T17:20:45.618" v="15967"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3F26B701-AADC-4668-AAA4-FB7BA2B947B1}" dt="2020-06-19T17:20:45.621" v="15968"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3F26B701-AADC-4668-AAA4-FB7BA2B947B1}" dt="2020-06-19T17:20:45.623" v="15969"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3F26B701-AADC-4668-AAA4-FB7BA2B947B1}" dt="2020-06-19T17:20:45.642" v="15975" actId="790"/>
          <pc:sldLayoutMkLst>
            <pc:docMk/>
            <pc:sldMasterMk cId="3623041008" sldId="2147483659"/>
            <pc:sldLayoutMk cId="1203240570" sldId="2147483666"/>
          </pc:sldLayoutMkLst>
          <pc:spChg chg="mod">
            <ac:chgData name="Ragnhild Halvorsrud" userId="917ea340-fd63-490f-a7db-68428d24cf32" providerId="ADAL" clId="{3F26B701-AADC-4668-AAA4-FB7BA2B947B1}" dt="2020-06-19T17:20:45.642" v="15975"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3F26B701-AADC-4668-AAA4-FB7BA2B947B1}" dt="2020-06-19T17:20:45.627" v="15970"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3F26B701-AADC-4668-AAA4-FB7BA2B947B1}" dt="2020-06-19T17:20:45.632" v="15971"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3F26B701-AADC-4668-AAA4-FB7BA2B947B1}" dt="2020-06-19T17:20:45.635" v="15972"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3F26B701-AADC-4668-AAA4-FB7BA2B947B1}" dt="2020-06-19T17:20:45.637" v="15973"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3F26B701-AADC-4668-AAA4-FB7BA2B947B1}" dt="2020-06-19T17:20:45.640" v="15974"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3F26B701-AADC-4668-AAA4-FB7BA2B947B1}" dt="2020-06-19T17:20:45.700" v="15989" actId="790"/>
          <pc:sldLayoutMkLst>
            <pc:docMk/>
            <pc:sldMasterMk cId="3623041008" sldId="2147483659"/>
            <pc:sldLayoutMk cId="27145180" sldId="2147483667"/>
          </pc:sldLayoutMkLst>
          <pc:spChg chg="mod">
            <ac:chgData name="Ragnhild Halvorsrud" userId="917ea340-fd63-490f-a7db-68428d24cf32" providerId="ADAL" clId="{3F26B701-AADC-4668-AAA4-FB7BA2B947B1}" dt="2020-06-19T17:20:45.673" v="15982"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3F26B701-AADC-4668-AAA4-FB7BA2B947B1}" dt="2020-06-19T17:20:45.678" v="15983"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3F26B701-AADC-4668-AAA4-FB7BA2B947B1}" dt="2020-06-19T17:20:45.682" v="15984"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3F26B701-AADC-4668-AAA4-FB7BA2B947B1}" dt="2020-06-19T17:20:45.688" v="15985"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3F26B701-AADC-4668-AAA4-FB7BA2B947B1}" dt="2020-06-19T17:20:45.691" v="15986"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3F26B701-AADC-4668-AAA4-FB7BA2B947B1}" dt="2020-06-19T17:20:45.695" v="15987"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3F26B701-AADC-4668-AAA4-FB7BA2B947B1}" dt="2020-06-19T17:20:45.698" v="15988"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3F26B701-AADC-4668-AAA4-FB7BA2B947B1}" dt="2020-06-19T17:20:45.700" v="15989"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3F26B701-AADC-4668-AAA4-FB7BA2B947B1}" dt="2020-06-19T17:20:45.726" v="15999" actId="790"/>
          <pc:sldLayoutMkLst>
            <pc:docMk/>
            <pc:sldMasterMk cId="3623041008" sldId="2147483659"/>
            <pc:sldLayoutMk cId="765830241" sldId="2147483668"/>
          </pc:sldLayoutMkLst>
          <pc:spChg chg="mod">
            <ac:chgData name="Ragnhild Halvorsrud" userId="917ea340-fd63-490f-a7db-68428d24cf32" providerId="ADAL" clId="{3F26B701-AADC-4668-AAA4-FB7BA2B947B1}" dt="2020-06-19T17:20:45.718" v="15996"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3F26B701-AADC-4668-AAA4-FB7BA2B947B1}" dt="2020-06-19T17:20:45.721" v="15997"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3F26B701-AADC-4668-AAA4-FB7BA2B947B1}" dt="2020-06-19T17:20:45.723" v="15998"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3F26B701-AADC-4668-AAA4-FB7BA2B947B1}" dt="2020-06-19T17:20:45.726" v="15999"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3F26B701-AADC-4668-AAA4-FB7BA2B947B1}" dt="2020-06-19T17:20:45.735" v="16002" actId="790"/>
          <pc:sldLayoutMkLst>
            <pc:docMk/>
            <pc:sldMasterMk cId="3623041008" sldId="2147483659"/>
            <pc:sldLayoutMk cId="111878263" sldId="2147483669"/>
          </pc:sldLayoutMkLst>
          <pc:spChg chg="mod">
            <ac:chgData name="Ragnhild Halvorsrud" userId="917ea340-fd63-490f-a7db-68428d24cf32" providerId="ADAL" clId="{3F26B701-AADC-4668-AAA4-FB7BA2B947B1}" dt="2020-06-19T17:20:45.728" v="16000"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3F26B701-AADC-4668-AAA4-FB7BA2B947B1}" dt="2020-06-19T17:20:45.731" v="16001"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3F26B701-AADC-4668-AAA4-FB7BA2B947B1}" dt="2020-06-19T17:20:45.735" v="16002"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3F26B701-AADC-4668-AAA4-FB7BA2B947B1}" dt="2020-06-19T17:20:45.703" v="15990" actId="790"/>
          <pc:sldLayoutMkLst>
            <pc:docMk/>
            <pc:sldMasterMk cId="3623041008" sldId="2147483659"/>
            <pc:sldLayoutMk cId="1300028045" sldId="2147483672"/>
          </pc:sldLayoutMkLst>
          <pc:spChg chg="mod">
            <ac:chgData name="Ragnhild Halvorsrud" userId="917ea340-fd63-490f-a7db-68428d24cf32" providerId="ADAL" clId="{3F26B701-AADC-4668-AAA4-FB7BA2B947B1}" dt="2020-06-19T17:20:45.703" v="15990"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3F26B701-AADC-4668-AAA4-FB7BA2B947B1}" dt="2020-06-19T17:20:45.611" v="15964" actId="790"/>
          <pc:sldLayoutMkLst>
            <pc:docMk/>
            <pc:sldMasterMk cId="3623041008" sldId="2147483659"/>
            <pc:sldLayoutMk cId="933194907" sldId="2147483674"/>
          </pc:sldLayoutMkLst>
          <pc:spChg chg="mod">
            <ac:chgData name="Ragnhild Halvorsrud" userId="917ea340-fd63-490f-a7db-68428d24cf32" providerId="ADAL" clId="{3F26B701-AADC-4668-AAA4-FB7BA2B947B1}" dt="2020-06-19T17:20:45.605" v="15961"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3F26B701-AADC-4668-AAA4-FB7BA2B947B1}" dt="2020-06-19T17:20:45.600" v="15959"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3F26B701-AADC-4668-AAA4-FB7BA2B947B1}" dt="2020-06-19T17:20:45.607" v="15962"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3F26B701-AADC-4668-AAA4-FB7BA2B947B1}" dt="2020-06-19T17:20:45.609" v="15963"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3F26B701-AADC-4668-AAA4-FB7BA2B947B1}" dt="2020-06-19T17:20:45.603" v="15960"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3F26B701-AADC-4668-AAA4-FB7BA2B947B1}" dt="2020-06-19T17:20:45.611" v="15964"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3F26B701-AADC-4668-AAA4-FB7BA2B947B1}" dt="2020-06-19T17:20:45.705" v="15991" actId="790"/>
          <pc:sldLayoutMkLst>
            <pc:docMk/>
            <pc:sldMasterMk cId="3623041008" sldId="2147483659"/>
            <pc:sldLayoutMk cId="3891770229" sldId="2147483675"/>
          </pc:sldLayoutMkLst>
          <pc:spChg chg="mod">
            <ac:chgData name="Ragnhild Halvorsrud" userId="917ea340-fd63-490f-a7db-68428d24cf32" providerId="ADAL" clId="{3F26B701-AADC-4668-AAA4-FB7BA2B947B1}" dt="2020-06-19T17:20:45.705" v="15991"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3F26B701-AADC-4668-AAA4-FB7BA2B947B1}" dt="2020-06-19T17:20:45.716" v="15995" actId="790"/>
          <pc:sldLayoutMkLst>
            <pc:docMk/>
            <pc:sldMasterMk cId="3623041008" sldId="2147483659"/>
            <pc:sldLayoutMk cId="2342946523" sldId="2147483677"/>
          </pc:sldLayoutMkLst>
          <pc:spChg chg="mod">
            <ac:chgData name="Ragnhild Halvorsrud" userId="917ea340-fd63-490f-a7db-68428d24cf32" providerId="ADAL" clId="{3F26B701-AADC-4668-AAA4-FB7BA2B947B1}" dt="2020-06-19T17:20:45.708" v="15992"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3F26B701-AADC-4668-AAA4-FB7BA2B947B1}" dt="2020-06-19T17:20:45.711" v="15993"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3F26B701-AADC-4668-AAA4-FB7BA2B947B1}" dt="2020-06-19T17:20:45.713" v="15994"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3F26B701-AADC-4668-AAA4-FB7BA2B947B1}" dt="2020-06-19T17:20:45.716" v="15995"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3F26B701-AADC-4668-AAA4-FB7BA2B947B1}" dt="2020-06-19T17:20:45.564" v="15948" actId="790"/>
          <pc:sldLayoutMkLst>
            <pc:docMk/>
            <pc:sldMasterMk cId="3623041008" sldId="2147483659"/>
            <pc:sldLayoutMk cId="3295002171" sldId="2147483678"/>
          </pc:sldLayoutMkLst>
          <pc:spChg chg="mod">
            <ac:chgData name="Ragnhild Halvorsrud" userId="917ea340-fd63-490f-a7db-68428d24cf32" providerId="ADAL" clId="{3F26B701-AADC-4668-AAA4-FB7BA2B947B1}" dt="2020-06-19T17:20:45.560" v="15947"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3F26B701-AADC-4668-AAA4-FB7BA2B947B1}" dt="2020-06-19T17:20:45.564" v="15948"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3F26B701-AADC-4668-AAA4-FB7BA2B947B1}" dt="2020-06-19T17:20:45.669" v="15981" actId="790"/>
          <pc:sldLayoutMkLst>
            <pc:docMk/>
            <pc:sldMasterMk cId="3623041008" sldId="2147483659"/>
            <pc:sldLayoutMk cId="2859027505" sldId="2147483680"/>
          </pc:sldLayoutMkLst>
          <pc:spChg chg="mod">
            <ac:chgData name="Ragnhild Halvorsrud" userId="917ea340-fd63-490f-a7db-68428d24cf32" providerId="ADAL" clId="{3F26B701-AADC-4668-AAA4-FB7BA2B947B1}" dt="2020-06-19T17:20:45.669" v="15981"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3F26B701-AADC-4668-AAA4-FB7BA2B947B1}" dt="2020-06-19T17:20:45.649" v="15976"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3F26B701-AADC-4668-AAA4-FB7BA2B947B1}" dt="2020-06-19T17:20:45.656" v="15977"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3F26B701-AADC-4668-AAA4-FB7BA2B947B1}" dt="2020-06-19T17:20:45.659" v="15978"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3F26B701-AADC-4668-AAA4-FB7BA2B947B1}" dt="2020-06-19T17:20:45.663" v="15979"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3F26B701-AADC-4668-AAA4-FB7BA2B947B1}" dt="2020-06-19T17:20:45.666" v="15980" actId="790"/>
            <ac:spMkLst>
              <pc:docMk/>
              <pc:sldMasterMk cId="3623041008" sldId="2147483659"/>
              <pc:sldLayoutMk cId="2859027505" sldId="2147483680"/>
              <ac:spMk id="7" creationId="{00000000-0000-0000-0000-000000000000}"/>
            </ac:spMkLst>
          </pc:spChg>
        </pc:sldLayoutChg>
      </pc:sldMasterChg>
      <pc:sldMasterChg chg="del delSldLayout">
        <pc:chgData name="Ragnhild Halvorsrud" userId="917ea340-fd63-490f-a7db-68428d24cf32" providerId="ADAL" clId="{3F26B701-AADC-4668-AAA4-FB7BA2B947B1}" dt="2020-06-17T18:47:03.073" v="228" actId="47"/>
        <pc:sldMasterMkLst>
          <pc:docMk/>
          <pc:sldMasterMk cId="1606475574" sldId="2147483681"/>
        </pc:sldMasterMkLst>
        <pc:sldLayoutChg chg="del">
          <pc:chgData name="Ragnhild Halvorsrud" userId="917ea340-fd63-490f-a7db-68428d24cf32" providerId="ADAL" clId="{3F26B701-AADC-4668-AAA4-FB7BA2B947B1}" dt="2020-06-17T18:47:03.073" v="228" actId="47"/>
          <pc:sldLayoutMkLst>
            <pc:docMk/>
            <pc:sldMasterMk cId="1606475574" sldId="2147483681"/>
            <pc:sldLayoutMk cId="2551201854" sldId="2147483682"/>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138383237" sldId="2147483683"/>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27823218" sldId="2147483684"/>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590068748" sldId="2147483685"/>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32346676" sldId="2147483686"/>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4002795803" sldId="2147483687"/>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70925864" sldId="2147483688"/>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91115703" sldId="2147483689"/>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42975387" sldId="2147483690"/>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1724984149" sldId="2147483691"/>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841181691" sldId="2147483692"/>
          </pc:sldLayoutMkLst>
        </pc:sldLayoutChg>
      </pc:sldMasterChg>
      <pc:sldMasterChg chg="replId modSldLayout">
        <pc:chgData name="Ragnhild Halvorsrud" userId="917ea340-fd63-490f-a7db-68428d24cf32" providerId="ADAL" clId="{3F26B701-AADC-4668-AAA4-FB7BA2B947B1}" dt="2020-06-19T17:20:45.556" v="15946" actId="790"/>
        <pc:sldMasterMkLst>
          <pc:docMk/>
          <pc:sldMasterMk cId="1643857197" sldId="2147483693"/>
        </pc:sldMasterMkLst>
        <pc:sldLayoutChg chg="modSp mod">
          <pc:chgData name="Ragnhild Halvorsrud" userId="917ea340-fd63-490f-a7db-68428d24cf32" providerId="ADAL" clId="{3F26B701-AADC-4668-AAA4-FB7BA2B947B1}" dt="2020-06-19T17:20:45.369" v="15888" actId="790"/>
          <pc:sldLayoutMkLst>
            <pc:docMk/>
            <pc:sldMasterMk cId="1643857197" sldId="2147483693"/>
            <pc:sldLayoutMk cId="2142406485" sldId="2147483649"/>
          </pc:sldLayoutMkLst>
          <pc:spChg chg="mod">
            <ac:chgData name="Ragnhild Halvorsrud" userId="917ea340-fd63-490f-a7db-68428d24cf32" providerId="ADAL" clId="{3F26B701-AADC-4668-AAA4-FB7BA2B947B1}" dt="2020-06-19T17:20:45.360" v="15885"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3F26B701-AADC-4668-AAA4-FB7BA2B947B1}" dt="2020-06-19T17:20:45.362" v="15886"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3F26B701-AADC-4668-AAA4-FB7BA2B947B1}" dt="2020-06-19T17:20:45.369" v="15888"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3F26B701-AADC-4668-AAA4-FB7BA2B947B1}" dt="2020-06-19T17:20:45.356" v="15884"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3F26B701-AADC-4668-AAA4-FB7BA2B947B1}" dt="2020-06-19T17:20:45.365" v="15887"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3F26B701-AADC-4668-AAA4-FB7BA2B947B1}" dt="2020-06-19T17:20:45.415" v="15900" actId="790"/>
          <pc:sldLayoutMkLst>
            <pc:docMk/>
            <pc:sldMasterMk cId="1643857197" sldId="2147483693"/>
            <pc:sldLayoutMk cId="258411677" sldId="2147483651"/>
          </pc:sldLayoutMkLst>
          <pc:spChg chg="mod">
            <ac:chgData name="Ragnhild Halvorsrud" userId="917ea340-fd63-490f-a7db-68428d24cf32" providerId="ADAL" clId="{3F26B701-AADC-4668-AAA4-FB7BA2B947B1}" dt="2020-06-19T17:20:45.410" v="15898"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3F26B701-AADC-4668-AAA4-FB7BA2B947B1}" dt="2020-06-19T17:20:45.413" v="15899"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3F26B701-AADC-4668-AAA4-FB7BA2B947B1}" dt="2020-06-19T17:20:45.415" v="15900"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3F26B701-AADC-4668-AAA4-FB7BA2B947B1}" dt="2020-06-19T17:20:45.489" v="15925" actId="790"/>
          <pc:sldLayoutMkLst>
            <pc:docMk/>
            <pc:sldMasterMk cId="1643857197" sldId="2147483693"/>
            <pc:sldLayoutMk cId="3213274499" sldId="2147483652"/>
          </pc:sldLayoutMkLst>
          <pc:spChg chg="mod">
            <ac:chgData name="Ragnhild Halvorsrud" userId="917ea340-fd63-490f-a7db-68428d24cf32" providerId="ADAL" clId="{3F26B701-AADC-4668-AAA4-FB7BA2B947B1}" dt="2020-06-19T17:20:45.473" v="15920"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3F26B701-AADC-4668-AAA4-FB7BA2B947B1}" dt="2020-06-19T17:20:45.478" v="15921"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3F26B701-AADC-4668-AAA4-FB7BA2B947B1}" dt="2020-06-19T17:20:45.480" v="15922"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3F26B701-AADC-4668-AAA4-FB7BA2B947B1}" dt="2020-06-19T17:20:45.483" v="15923"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3F26B701-AADC-4668-AAA4-FB7BA2B947B1}" dt="2020-06-19T17:20:45.486" v="15924"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3F26B701-AADC-4668-AAA4-FB7BA2B947B1}" dt="2020-06-19T17:20:45.489" v="15925"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3F26B701-AADC-4668-AAA4-FB7BA2B947B1}" dt="2020-06-19T17:20:45.533" v="15939" actId="790"/>
          <pc:sldLayoutMkLst>
            <pc:docMk/>
            <pc:sldMasterMk cId="1643857197" sldId="2147483693"/>
            <pc:sldLayoutMk cId="3084663293" sldId="2147483653"/>
          </pc:sldLayoutMkLst>
          <pc:spChg chg="mod">
            <ac:chgData name="Ragnhild Halvorsrud" userId="917ea340-fd63-490f-a7db-68428d24cf32" providerId="ADAL" clId="{3F26B701-AADC-4668-AAA4-FB7BA2B947B1}" dt="2020-06-19T17:20:45.511" v="15932"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3F26B701-AADC-4668-AAA4-FB7BA2B947B1}" dt="2020-06-19T17:20:45.515" v="15933"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3F26B701-AADC-4668-AAA4-FB7BA2B947B1}" dt="2020-06-19T17:20:45.518" v="15934"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3F26B701-AADC-4668-AAA4-FB7BA2B947B1}" dt="2020-06-19T17:20:45.521" v="15935"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3F26B701-AADC-4668-AAA4-FB7BA2B947B1}" dt="2020-06-19T17:20:45.524" v="15936"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3F26B701-AADC-4668-AAA4-FB7BA2B947B1}" dt="2020-06-19T17:20:45.526" v="15937"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3F26B701-AADC-4668-AAA4-FB7BA2B947B1}" dt="2020-06-19T17:20:45.529" v="15938"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3F26B701-AADC-4668-AAA4-FB7BA2B947B1}" dt="2020-06-19T17:20:45.533" v="15939"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3F26B701-AADC-4668-AAA4-FB7BA2B947B1}" dt="2020-06-19T17:20:45.547" v="15943" actId="790"/>
          <pc:sldLayoutMkLst>
            <pc:docMk/>
            <pc:sldMasterMk cId="1643857197" sldId="2147483693"/>
            <pc:sldLayoutMk cId="3098047795" sldId="2147483654"/>
          </pc:sldLayoutMkLst>
          <pc:spChg chg="mod">
            <ac:chgData name="Ragnhild Halvorsrud" userId="917ea340-fd63-490f-a7db-68428d24cf32" providerId="ADAL" clId="{3F26B701-AADC-4668-AAA4-FB7BA2B947B1}" dt="2020-06-19T17:20:45.537" v="15940"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3F26B701-AADC-4668-AAA4-FB7BA2B947B1}" dt="2020-06-19T17:20:45.540" v="15941"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3F26B701-AADC-4668-AAA4-FB7BA2B947B1}" dt="2020-06-19T17:20:45.543" v="15942"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3F26B701-AADC-4668-AAA4-FB7BA2B947B1}" dt="2020-06-19T17:20:45.547" v="15943"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3F26B701-AADC-4668-AAA4-FB7BA2B947B1}" dt="2020-06-19T17:20:45.556" v="15946" actId="790"/>
          <pc:sldLayoutMkLst>
            <pc:docMk/>
            <pc:sldMasterMk cId="1643857197" sldId="2147483693"/>
            <pc:sldLayoutMk cId="1943840033" sldId="2147483655"/>
          </pc:sldLayoutMkLst>
          <pc:spChg chg="mod">
            <ac:chgData name="Ragnhild Halvorsrud" userId="917ea340-fd63-490f-a7db-68428d24cf32" providerId="ADAL" clId="{3F26B701-AADC-4668-AAA4-FB7BA2B947B1}" dt="2020-06-19T17:20:45.550" v="15944"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3F26B701-AADC-4668-AAA4-FB7BA2B947B1}" dt="2020-06-19T17:20:45.553" v="15945"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3F26B701-AADC-4668-AAA4-FB7BA2B947B1}" dt="2020-06-19T17:20:45.556" v="15946"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3F26B701-AADC-4668-AAA4-FB7BA2B947B1}" dt="2020-06-19T17:20:45.433" v="15906" actId="790"/>
          <pc:sldLayoutMkLst>
            <pc:docMk/>
            <pc:sldMasterMk cId="1643857197" sldId="2147483693"/>
            <pc:sldLayoutMk cId="2142956664" sldId="2147483656"/>
          </pc:sldLayoutMkLst>
          <pc:spChg chg="mod">
            <ac:chgData name="Ragnhild Halvorsrud" userId="917ea340-fd63-490f-a7db-68428d24cf32" providerId="ADAL" clId="{3F26B701-AADC-4668-AAA4-FB7BA2B947B1}" dt="2020-06-19T17:20:45.424" v="15903"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3F26B701-AADC-4668-AAA4-FB7BA2B947B1}" dt="2020-06-19T17:20:45.426" v="15904"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3F26B701-AADC-4668-AAA4-FB7BA2B947B1}" dt="2020-06-19T17:20:45.419" v="15901"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3F26B701-AADC-4668-AAA4-FB7BA2B947B1}" dt="2020-06-19T17:20:45.429" v="15905"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3F26B701-AADC-4668-AAA4-FB7BA2B947B1}" dt="2020-06-19T17:20:45.433" v="15906"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3F26B701-AADC-4668-AAA4-FB7BA2B947B1}" dt="2020-06-19T17:20:45.421" v="15902"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3F26B701-AADC-4668-AAA4-FB7BA2B947B1}" dt="2020-06-19T17:20:45.469" v="15919" actId="790"/>
          <pc:sldLayoutMkLst>
            <pc:docMk/>
            <pc:sldMasterMk cId="1643857197" sldId="2147483693"/>
            <pc:sldLayoutMk cId="2627832036" sldId="2147483657"/>
          </pc:sldLayoutMkLst>
          <pc:spChg chg="mod">
            <ac:chgData name="Ragnhild Halvorsrud" userId="917ea340-fd63-490f-a7db-68428d24cf32" providerId="ADAL" clId="{3F26B701-AADC-4668-AAA4-FB7BA2B947B1}" dt="2020-06-19T17:20:45.459" v="15915"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3F26B701-AADC-4668-AAA4-FB7BA2B947B1}" dt="2020-06-19T17:20:45.462" v="15916"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3F26B701-AADC-4668-AAA4-FB7BA2B947B1}" dt="2020-06-19T17:20:45.464" v="15917"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3F26B701-AADC-4668-AAA4-FB7BA2B947B1}" dt="2020-06-19T17:20:45.467" v="15918"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3F26B701-AADC-4668-AAA4-FB7BA2B947B1}" dt="2020-06-19T17:20:45.456" v="15914"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3F26B701-AADC-4668-AAA4-FB7BA2B947B1}" dt="2020-06-19T17:20:45.469" v="15919"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3F26B701-AADC-4668-AAA4-FB7BA2B947B1}" dt="2020-06-19T17:20:45.453" v="15913" actId="790"/>
          <pc:sldLayoutMkLst>
            <pc:docMk/>
            <pc:sldMasterMk cId="1643857197" sldId="2147483693"/>
            <pc:sldLayoutMk cId="232334733" sldId="2147483673"/>
          </pc:sldLayoutMkLst>
          <pc:spChg chg="mod">
            <ac:chgData name="Ragnhild Halvorsrud" userId="917ea340-fd63-490f-a7db-68428d24cf32" providerId="ADAL" clId="{3F26B701-AADC-4668-AAA4-FB7BA2B947B1}" dt="2020-06-19T17:20:45.444" v="15910"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3F26B701-AADC-4668-AAA4-FB7BA2B947B1}" dt="2020-06-19T17:20:45.439" v="15908"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3F26B701-AADC-4668-AAA4-FB7BA2B947B1}" dt="2020-06-19T17:20:45.448" v="15911"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3F26B701-AADC-4668-AAA4-FB7BA2B947B1}" dt="2020-06-19T17:20:45.451" v="15912"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3F26B701-AADC-4668-AAA4-FB7BA2B947B1}" dt="2020-06-19T17:20:45.441" v="15909"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3F26B701-AADC-4668-AAA4-FB7BA2B947B1}" dt="2020-06-19T17:20:45.435" v="15907"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3F26B701-AADC-4668-AAA4-FB7BA2B947B1}" dt="2020-06-19T17:20:45.453" v="15913"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3F26B701-AADC-4668-AAA4-FB7BA2B947B1}" dt="2020-06-19T17:20:45.406" v="15897" actId="790"/>
          <pc:sldLayoutMkLst>
            <pc:docMk/>
            <pc:sldMasterMk cId="1643857197" sldId="2147483693"/>
            <pc:sldLayoutMk cId="263130026" sldId="2147483676"/>
          </pc:sldLayoutMkLst>
          <pc:spChg chg="mod">
            <ac:chgData name="Ragnhild Halvorsrud" userId="917ea340-fd63-490f-a7db-68428d24cf32" providerId="ADAL" clId="{3F26B701-AADC-4668-AAA4-FB7BA2B947B1}" dt="2020-06-19T17:20:45.399" v="15895"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3F26B701-AADC-4668-AAA4-FB7BA2B947B1}" dt="2020-06-19T17:20:45.403" v="15896"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3F26B701-AADC-4668-AAA4-FB7BA2B947B1}" dt="2020-06-19T17:20:45.395" v="15894"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3F26B701-AADC-4668-AAA4-FB7BA2B947B1}" dt="2020-06-19T17:20:45.406" v="15897"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3F26B701-AADC-4668-AAA4-FB7BA2B947B1}" dt="2020-06-19T17:20:45.509" v="15931" actId="790"/>
          <pc:sldLayoutMkLst>
            <pc:docMk/>
            <pc:sldMasterMk cId="1643857197" sldId="2147483693"/>
            <pc:sldLayoutMk cId="2215202470" sldId="2147483679"/>
          </pc:sldLayoutMkLst>
          <pc:spChg chg="mod">
            <ac:chgData name="Ragnhild Halvorsrud" userId="917ea340-fd63-490f-a7db-68428d24cf32" providerId="ADAL" clId="{3F26B701-AADC-4668-AAA4-FB7BA2B947B1}" dt="2020-06-19T17:20:45.492" v="15926"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3F26B701-AADC-4668-AAA4-FB7BA2B947B1}" dt="2020-06-19T17:20:45.496" v="15927"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3F26B701-AADC-4668-AAA4-FB7BA2B947B1}" dt="2020-06-19T17:20:45.499" v="15928"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3F26B701-AADC-4668-AAA4-FB7BA2B947B1}" dt="2020-06-19T17:20:45.501" v="15929"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3F26B701-AADC-4668-AAA4-FB7BA2B947B1}" dt="2020-06-19T17:20:45.505" v="15930"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3F26B701-AADC-4668-AAA4-FB7BA2B947B1}" dt="2020-06-19T17:20:45.509" v="15931" actId="790"/>
            <ac:spMkLst>
              <pc:docMk/>
              <pc:sldMasterMk cId="1643857197" sldId="2147483693"/>
              <pc:sldLayoutMk cId="2215202470" sldId="2147483679"/>
              <ac:spMk id="8" creationId="{00000000-0000-0000-0000-000000000000}"/>
            </ac:spMkLst>
          </pc:spChg>
        </pc:sldLayoutChg>
        <pc:sldLayoutChg chg="modSp mod replId">
          <pc:chgData name="Ragnhild Halvorsrud" userId="917ea340-fd63-490f-a7db-68428d24cf32" providerId="ADAL" clId="{3F26B701-AADC-4668-AAA4-FB7BA2B947B1}" dt="2020-06-19T17:20:45.390" v="15893" actId="790"/>
          <pc:sldLayoutMkLst>
            <pc:docMk/>
            <pc:sldMasterMk cId="1643857197" sldId="2147483693"/>
            <pc:sldLayoutMk cId="2212558206" sldId="2147483694"/>
          </pc:sldLayoutMkLst>
          <pc:spChg chg="mod">
            <ac:chgData name="Ragnhild Halvorsrud" userId="917ea340-fd63-490f-a7db-68428d24cf32" providerId="ADAL" clId="{3F26B701-AADC-4668-AAA4-FB7BA2B947B1}" dt="2020-06-19T17:20:45.372" v="15889"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3F26B701-AADC-4668-AAA4-FB7BA2B947B1}" dt="2020-06-19T17:20:45.376" v="15890"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3F26B701-AADC-4668-AAA4-FB7BA2B947B1}" dt="2020-06-19T17:20:45.381" v="15891"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3F26B701-AADC-4668-AAA4-FB7BA2B947B1}" dt="2020-06-19T17:20:45.385" v="15892"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3F26B701-AADC-4668-AAA4-FB7BA2B947B1}" dt="2020-06-19T17:20:45.390" v="15893" actId="790"/>
            <ac:spMkLst>
              <pc:docMk/>
              <pc:sldMasterMk cId="1643857197" sldId="2147483693"/>
              <pc:sldLayoutMk cId="2212558206" sldId="2147483694"/>
              <ac:spMk id="6" creationId="{00000000-0000-0000-0000-000000000000}"/>
            </ac:spMkLst>
          </pc:spChg>
        </pc:sldLayoutChg>
      </pc:sldMasterChg>
      <pc:sldMasterChg chg="del delSldLayout">
        <pc:chgData name="Ragnhild Halvorsrud" userId="917ea340-fd63-490f-a7db-68428d24cf32" providerId="ADAL" clId="{3F26B701-AADC-4668-AAA4-FB7BA2B947B1}" dt="2020-06-19T09:06:04.207" v="2911" actId="47"/>
        <pc:sldMasterMkLst>
          <pc:docMk/>
          <pc:sldMasterMk cId="1143503041" sldId="2147483695"/>
        </pc:sldMasterMkLst>
        <pc:sldLayoutChg chg="del">
          <pc:chgData name="Ragnhild Halvorsrud" userId="917ea340-fd63-490f-a7db-68428d24cf32" providerId="ADAL" clId="{3F26B701-AADC-4668-AAA4-FB7BA2B947B1}" dt="2020-06-19T09:06:04.207" v="2911" actId="47"/>
          <pc:sldLayoutMkLst>
            <pc:docMk/>
            <pc:sldMasterMk cId="1143503041" sldId="2147483695"/>
            <pc:sldLayoutMk cId="1111916948" sldId="2147483696"/>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10636832" sldId="2147483697"/>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372919858" sldId="2147483698"/>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174451291" sldId="2147483699"/>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136219229" sldId="2147483700"/>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50768799" sldId="2147483701"/>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467608027" sldId="2147483702"/>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841720550" sldId="2147483703"/>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36545297" sldId="2147483704"/>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72077365" sldId="2147483705"/>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143480782" sldId="2147483706"/>
          </pc:sldLayoutMkLst>
        </pc:sldLayoutChg>
      </pc:sldMasterChg>
      <pc:sldMasterChg chg="del delSldLayout">
        <pc:chgData name="Ragnhild Halvorsrud" userId="917ea340-fd63-490f-a7db-68428d24cf32" providerId="ADAL" clId="{3F26B701-AADC-4668-AAA4-FB7BA2B947B1}" dt="2020-06-19T12:52:01.760" v="10883" actId="47"/>
        <pc:sldMasterMkLst>
          <pc:docMk/>
          <pc:sldMasterMk cId="1162818814" sldId="2147483695"/>
        </pc:sldMasterMkLst>
        <pc:sldLayoutChg chg="del">
          <pc:chgData name="Ragnhild Halvorsrud" userId="917ea340-fd63-490f-a7db-68428d24cf32" providerId="ADAL" clId="{3F26B701-AADC-4668-AAA4-FB7BA2B947B1}" dt="2020-06-19T12:52:01.760" v="10883" actId="47"/>
          <pc:sldLayoutMkLst>
            <pc:docMk/>
            <pc:sldMasterMk cId="1162818814" sldId="2147483695"/>
            <pc:sldLayoutMk cId="1791567157" sldId="2147483696"/>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657637214" sldId="2147483697"/>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793696" sldId="2147483698"/>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119358852" sldId="2147483699"/>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354933479" sldId="2147483700"/>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113651694" sldId="2147483701"/>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17620181" sldId="2147483702"/>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69835280" sldId="2147483703"/>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377637877" sldId="2147483704"/>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771307355" sldId="2147483705"/>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236878" sldId="2147483706"/>
          </pc:sldLayoutMkLst>
        </pc:sldLayoutChg>
      </pc:sldMasterChg>
    </pc:docChg>
  </pc:docChgLst>
  <pc:docChgLst>
    <pc:chgData name="Enrique" userId="cac46fe6-f2bd-4103-802d-af93b1429973" providerId="ADAL" clId="{AFD5593B-D6C4-4AD3-8322-5934F4AAABEF}"/>
    <pc:docChg chg="custSel delSld modSld">
      <pc:chgData name="Enrique" userId="cac46fe6-f2bd-4103-802d-af93b1429973" providerId="ADAL" clId="{AFD5593B-D6C4-4AD3-8322-5934F4AAABEF}" dt="2021-03-15T15:27:00.429" v="87" actId="47"/>
      <pc:docMkLst>
        <pc:docMk/>
      </pc:docMkLst>
      <pc:sldChg chg="addSp delSp modSp mod">
        <pc:chgData name="Enrique" userId="cac46fe6-f2bd-4103-802d-af93b1429973" providerId="ADAL" clId="{AFD5593B-D6C4-4AD3-8322-5934F4AAABEF}" dt="2021-03-15T15:26:45.708" v="86" actId="1036"/>
        <pc:sldMkLst>
          <pc:docMk/>
          <pc:sldMk cId="1565304637" sldId="259"/>
        </pc:sldMkLst>
        <pc:spChg chg="mod">
          <ac:chgData name="Enrique" userId="cac46fe6-f2bd-4103-802d-af93b1429973" providerId="ADAL" clId="{AFD5593B-D6C4-4AD3-8322-5934F4AAABEF}" dt="2021-03-15T15:26:06.319" v="30" actId="1076"/>
          <ac:spMkLst>
            <pc:docMk/>
            <pc:sldMk cId="1565304637" sldId="259"/>
            <ac:spMk id="4" creationId="{CA7A9DA1-E49C-4B32-8F26-0BCC672B150A}"/>
          </ac:spMkLst>
        </pc:spChg>
        <pc:picChg chg="del">
          <ac:chgData name="Enrique" userId="cac46fe6-f2bd-4103-802d-af93b1429973" providerId="ADAL" clId="{AFD5593B-D6C4-4AD3-8322-5934F4AAABEF}" dt="2021-03-15T13:51:11.731" v="19" actId="478"/>
          <ac:picMkLst>
            <pc:docMk/>
            <pc:sldMk cId="1565304637" sldId="259"/>
            <ac:picMk id="3" creationId="{FDBF7DC0-70D9-49E2-AC54-06949F88114E}"/>
          </ac:picMkLst>
        </pc:picChg>
        <pc:picChg chg="add mod">
          <ac:chgData name="Enrique" userId="cac46fe6-f2bd-4103-802d-af93b1429973" providerId="ADAL" clId="{AFD5593B-D6C4-4AD3-8322-5934F4AAABEF}" dt="2021-03-15T15:26:45.708" v="86" actId="1036"/>
          <ac:picMkLst>
            <pc:docMk/>
            <pc:sldMk cId="1565304637" sldId="259"/>
            <ac:picMk id="5" creationId="{CB7B989F-33FC-4D43-91FA-50BD5ADCE3CB}"/>
          </ac:picMkLst>
        </pc:picChg>
      </pc:sldChg>
      <pc:sldChg chg="addSp delSp modSp mod">
        <pc:chgData name="Enrique" userId="cac46fe6-f2bd-4103-802d-af93b1429973" providerId="ADAL" clId="{AFD5593B-D6C4-4AD3-8322-5934F4AAABEF}" dt="2021-03-15T13:56:37.832" v="25" actId="1076"/>
        <pc:sldMkLst>
          <pc:docMk/>
          <pc:sldMk cId="3877962403" sldId="515"/>
        </pc:sldMkLst>
        <pc:spChg chg="del mod">
          <ac:chgData name="Enrique" userId="cac46fe6-f2bd-4103-802d-af93b1429973" providerId="ADAL" clId="{AFD5593B-D6C4-4AD3-8322-5934F4AAABEF}" dt="2021-03-15T13:56:34.123" v="24" actId="478"/>
          <ac:spMkLst>
            <pc:docMk/>
            <pc:sldMk cId="3877962403" sldId="515"/>
            <ac:spMk id="4" creationId="{05DED624-362D-4E84-8E71-64342648BF9E}"/>
          </ac:spMkLst>
        </pc:spChg>
        <pc:picChg chg="del">
          <ac:chgData name="Enrique" userId="cac46fe6-f2bd-4103-802d-af93b1429973" providerId="ADAL" clId="{AFD5593B-D6C4-4AD3-8322-5934F4AAABEF}" dt="2021-03-15T13:56:29.384" v="20" actId="478"/>
          <ac:picMkLst>
            <pc:docMk/>
            <pc:sldMk cId="3877962403" sldId="515"/>
            <ac:picMk id="6" creationId="{4AB91D7B-BF0D-4FDD-B8F1-6900FAC08460}"/>
          </ac:picMkLst>
        </pc:picChg>
        <pc:picChg chg="add mod">
          <ac:chgData name="Enrique" userId="cac46fe6-f2bd-4103-802d-af93b1429973" providerId="ADAL" clId="{AFD5593B-D6C4-4AD3-8322-5934F4AAABEF}" dt="2021-03-15T13:56:37.832" v="25" actId="1076"/>
          <ac:picMkLst>
            <pc:docMk/>
            <pc:sldMk cId="3877962403" sldId="515"/>
            <ac:picMk id="7" creationId="{44159236-4013-4385-AC7C-976BCD429D0A}"/>
          </ac:picMkLst>
        </pc:picChg>
      </pc:sldChg>
      <pc:sldChg chg="addSp delSp modSp mod">
        <pc:chgData name="Enrique" userId="cac46fe6-f2bd-4103-802d-af93b1429973" providerId="ADAL" clId="{AFD5593B-D6C4-4AD3-8322-5934F4AAABEF}" dt="2021-03-15T13:41:52.930" v="3" actId="962"/>
        <pc:sldMkLst>
          <pc:docMk/>
          <pc:sldMk cId="4040336049" sldId="531"/>
        </pc:sldMkLst>
        <pc:picChg chg="del">
          <ac:chgData name="Enrique" userId="cac46fe6-f2bd-4103-802d-af93b1429973" providerId="ADAL" clId="{AFD5593B-D6C4-4AD3-8322-5934F4AAABEF}" dt="2021-03-15T13:41:47.985" v="0" actId="478"/>
          <ac:picMkLst>
            <pc:docMk/>
            <pc:sldMk cId="4040336049" sldId="531"/>
            <ac:picMk id="5" creationId="{0034F976-D073-44C9-93AD-DFDC6A1E0673}"/>
          </ac:picMkLst>
        </pc:picChg>
        <pc:picChg chg="add mod">
          <ac:chgData name="Enrique" userId="cac46fe6-f2bd-4103-802d-af93b1429973" providerId="ADAL" clId="{AFD5593B-D6C4-4AD3-8322-5934F4AAABEF}" dt="2021-03-15T13:41:52.930" v="3" actId="962"/>
          <ac:picMkLst>
            <pc:docMk/>
            <pc:sldMk cId="4040336049" sldId="531"/>
            <ac:picMk id="6" creationId="{891840D3-CDFA-4BBB-824F-189B84E54E45}"/>
          </ac:picMkLst>
        </pc:picChg>
      </pc:sldChg>
      <pc:sldChg chg="addSp delSp modSp mod">
        <pc:chgData name="Enrique" userId="cac46fe6-f2bd-4103-802d-af93b1429973" providerId="ADAL" clId="{AFD5593B-D6C4-4AD3-8322-5934F4AAABEF}" dt="2021-03-15T13:43:20.213" v="5"/>
        <pc:sldMkLst>
          <pc:docMk/>
          <pc:sldMk cId="393373714" sldId="535"/>
        </pc:sldMkLst>
        <pc:spChg chg="add del mod">
          <ac:chgData name="Enrique" userId="cac46fe6-f2bd-4103-802d-af93b1429973" providerId="ADAL" clId="{AFD5593B-D6C4-4AD3-8322-5934F4AAABEF}" dt="2021-03-15T13:43:20.213" v="5"/>
          <ac:spMkLst>
            <pc:docMk/>
            <pc:sldMk cId="393373714" sldId="535"/>
            <ac:spMk id="5" creationId="{350F0757-C3C7-4DC8-83E1-9FA044A0DD00}"/>
          </ac:spMkLst>
        </pc:spChg>
        <pc:picChg chg="del">
          <ac:chgData name="Enrique" userId="cac46fe6-f2bd-4103-802d-af93b1429973" providerId="ADAL" clId="{AFD5593B-D6C4-4AD3-8322-5934F4AAABEF}" dt="2021-03-15T13:43:15.941" v="4" actId="478"/>
          <ac:picMkLst>
            <pc:docMk/>
            <pc:sldMk cId="393373714" sldId="535"/>
            <ac:picMk id="6" creationId="{3789F9F6-63E0-4473-AB60-E43194BA77D8}"/>
          </ac:picMkLst>
        </pc:picChg>
        <pc:picChg chg="add mod">
          <ac:chgData name="Enrique" userId="cac46fe6-f2bd-4103-802d-af93b1429973" providerId="ADAL" clId="{AFD5593B-D6C4-4AD3-8322-5934F4AAABEF}" dt="2021-03-15T13:43:20.213" v="5"/>
          <ac:picMkLst>
            <pc:docMk/>
            <pc:sldMk cId="393373714" sldId="535"/>
            <ac:picMk id="8" creationId="{43F0A8E4-324B-40DE-91BE-5BA21C6B6512}"/>
          </ac:picMkLst>
        </pc:picChg>
      </pc:sldChg>
      <pc:sldChg chg="addSp modSp mod">
        <pc:chgData name="Enrique" userId="cac46fe6-f2bd-4103-802d-af93b1429973" providerId="ADAL" clId="{AFD5593B-D6C4-4AD3-8322-5934F4AAABEF}" dt="2021-03-15T13:50:19.512" v="15" actId="1076"/>
        <pc:sldMkLst>
          <pc:docMk/>
          <pc:sldMk cId="640918298" sldId="536"/>
        </pc:sldMkLst>
        <pc:spChg chg="mod">
          <ac:chgData name="Enrique" userId="cac46fe6-f2bd-4103-802d-af93b1429973" providerId="ADAL" clId="{AFD5593B-D6C4-4AD3-8322-5934F4AAABEF}" dt="2021-03-15T13:50:09.401" v="12" actId="14100"/>
          <ac:spMkLst>
            <pc:docMk/>
            <pc:sldMk cId="640918298" sldId="536"/>
            <ac:spMk id="3" creationId="{00000000-0000-0000-0000-000000000000}"/>
          </ac:spMkLst>
        </pc:spChg>
        <pc:spChg chg="add mod">
          <ac:chgData name="Enrique" userId="cac46fe6-f2bd-4103-802d-af93b1429973" providerId="ADAL" clId="{AFD5593B-D6C4-4AD3-8322-5934F4AAABEF}" dt="2021-03-15T13:50:19.512" v="15" actId="1076"/>
          <ac:spMkLst>
            <pc:docMk/>
            <pc:sldMk cId="640918298" sldId="536"/>
            <ac:spMk id="7" creationId="{8321610B-05DD-4BD0-86A7-479A792F1B11}"/>
          </ac:spMkLst>
        </pc:spChg>
        <pc:picChg chg="add mod">
          <ac:chgData name="Enrique" userId="cac46fe6-f2bd-4103-802d-af93b1429973" providerId="ADAL" clId="{AFD5593B-D6C4-4AD3-8322-5934F4AAABEF}" dt="2021-03-15T13:49:56.991" v="9" actId="1076"/>
          <ac:picMkLst>
            <pc:docMk/>
            <pc:sldMk cId="640918298" sldId="536"/>
            <ac:picMk id="6" creationId="{A5F9F917-35C7-42BA-AD86-AA847FAB0EFD}"/>
          </ac:picMkLst>
        </pc:picChg>
      </pc:sldChg>
      <pc:sldChg chg="del">
        <pc:chgData name="Enrique" userId="cac46fe6-f2bd-4103-802d-af93b1429973" providerId="ADAL" clId="{AFD5593B-D6C4-4AD3-8322-5934F4AAABEF}" dt="2021-03-15T13:50:35.911" v="16" actId="47"/>
        <pc:sldMkLst>
          <pc:docMk/>
          <pc:sldMk cId="930643554" sldId="537"/>
        </pc:sldMkLst>
      </pc:sldChg>
      <pc:sldChg chg="del">
        <pc:chgData name="Enrique" userId="cac46fe6-f2bd-4103-802d-af93b1429973" providerId="ADAL" clId="{AFD5593B-D6C4-4AD3-8322-5934F4AAABEF}" dt="2021-03-15T15:27:00.429" v="87" actId="47"/>
        <pc:sldMkLst>
          <pc:docMk/>
          <pc:sldMk cId="1045020657" sldId="538"/>
        </pc:sldMkLst>
      </pc:sldChg>
      <pc:sldChg chg="del">
        <pc:chgData name="Enrique" userId="cac46fe6-f2bd-4103-802d-af93b1429973" providerId="ADAL" clId="{AFD5593B-D6C4-4AD3-8322-5934F4AAABEF}" dt="2021-03-15T13:51:02.936" v="17" actId="47"/>
        <pc:sldMkLst>
          <pc:docMk/>
          <pc:sldMk cId="2163529999" sldId="539"/>
        </pc:sldMkLst>
      </pc:sldChg>
    </pc:docChg>
  </pc:docChgLst>
  <pc:docChgLst>
    <pc:chgData name="Ragnhild Halvorsrud" userId="917ea340-fd63-490f-a7db-68428d24cf32" providerId="ADAL" clId="{08230460-D592-49DD-B67A-35731EFBAAF4}"/>
    <pc:docChg chg="undo custSel modSld">
      <pc:chgData name="Ragnhild Halvorsrud" userId="917ea340-fd63-490f-a7db-68428d24cf32" providerId="ADAL" clId="{08230460-D592-49DD-B67A-35731EFBAAF4}" dt="2020-06-21T18:31:32.371" v="456" actId="14100"/>
      <pc:docMkLst>
        <pc:docMk/>
      </pc:docMkLst>
      <pc:sldChg chg="modSp">
        <pc:chgData name="Ragnhild Halvorsrud" userId="917ea340-fd63-490f-a7db-68428d24cf32" providerId="ADAL" clId="{08230460-D592-49DD-B67A-35731EFBAAF4}" dt="2020-06-21T18:19:16.019" v="260" actId="1037"/>
        <pc:sldMkLst>
          <pc:docMk/>
          <pc:sldMk cId="2355491973" sldId="273"/>
        </pc:sldMkLst>
        <pc:picChg chg="mod">
          <ac:chgData name="Ragnhild Halvorsrud" userId="917ea340-fd63-490f-a7db-68428d24cf32" providerId="ADAL" clId="{08230460-D592-49DD-B67A-35731EFBAAF4}" dt="2020-06-21T18:19:16.019" v="260" actId="1037"/>
          <ac:picMkLst>
            <pc:docMk/>
            <pc:sldMk cId="2355491973" sldId="273"/>
            <ac:picMk id="5" creationId="{9EEB9D9C-6746-4AB8-852B-B431143F551B}"/>
          </ac:picMkLst>
        </pc:picChg>
      </pc:sldChg>
      <pc:sldChg chg="modSp mod">
        <pc:chgData name="Ragnhild Halvorsrud" userId="917ea340-fd63-490f-a7db-68428d24cf32" providerId="ADAL" clId="{08230460-D592-49DD-B67A-35731EFBAAF4}" dt="2020-06-21T18:14:34.658" v="1" actId="207"/>
        <pc:sldMkLst>
          <pc:docMk/>
          <pc:sldMk cId="2416284616" sldId="377"/>
        </pc:sldMkLst>
        <pc:spChg chg="mod">
          <ac:chgData name="Ragnhild Halvorsrud" userId="917ea340-fd63-490f-a7db-68428d24cf32" providerId="ADAL" clId="{08230460-D592-49DD-B67A-35731EFBAAF4}" dt="2020-06-21T18:14:34.658" v="1" actId="207"/>
          <ac:spMkLst>
            <pc:docMk/>
            <pc:sldMk cId="2416284616" sldId="377"/>
            <ac:spMk id="2" creationId="{00000000-0000-0000-0000-000000000000}"/>
          </ac:spMkLst>
        </pc:spChg>
      </pc:sldChg>
      <pc:sldChg chg="addSp delSp modSp mod">
        <pc:chgData name="Ragnhild Halvorsrud" userId="917ea340-fd63-490f-a7db-68428d24cf32" providerId="ADAL" clId="{08230460-D592-49DD-B67A-35731EFBAAF4}" dt="2020-06-21T18:30:02.450" v="438" actId="403"/>
        <pc:sldMkLst>
          <pc:docMk/>
          <pc:sldMk cId="2539071821" sldId="451"/>
        </pc:sldMkLst>
        <pc:spChg chg="mod">
          <ac:chgData name="Ragnhild Halvorsrud" userId="917ea340-fd63-490f-a7db-68428d24cf32" providerId="ADAL" clId="{08230460-D592-49DD-B67A-35731EFBAAF4}" dt="2020-06-21T18:29:16.071" v="436" actId="207"/>
          <ac:spMkLst>
            <pc:docMk/>
            <pc:sldMk cId="2539071821" sldId="451"/>
            <ac:spMk id="3" creationId="{00000000-0000-0000-0000-000000000000}"/>
          </ac:spMkLst>
        </pc:spChg>
        <pc:spChg chg="add del mod">
          <ac:chgData name="Ragnhild Halvorsrud" userId="917ea340-fd63-490f-a7db-68428d24cf32" providerId="ADAL" clId="{08230460-D592-49DD-B67A-35731EFBAAF4}" dt="2020-06-21T18:27:06.101" v="410" actId="478"/>
          <ac:spMkLst>
            <pc:docMk/>
            <pc:sldMk cId="2539071821" sldId="451"/>
            <ac:spMk id="4" creationId="{37C2ED2C-F68A-48DF-A918-5424AD2F5DB4}"/>
          </ac:spMkLst>
        </pc:spChg>
        <pc:graphicFrameChg chg="mod modGraphic">
          <ac:chgData name="Ragnhild Halvorsrud" userId="917ea340-fd63-490f-a7db-68428d24cf32" providerId="ADAL" clId="{08230460-D592-49DD-B67A-35731EFBAAF4}" dt="2020-06-21T18:30:02.450" v="438" actId="403"/>
          <ac:graphicFrameMkLst>
            <pc:docMk/>
            <pc:sldMk cId="2539071821" sldId="451"/>
            <ac:graphicFrameMk id="19" creationId="{1DD7FA0A-BB72-4BC0-97DB-96F286CA1774}"/>
          </ac:graphicFrameMkLst>
        </pc:graphicFrameChg>
        <pc:picChg chg="mod">
          <ac:chgData name="Ragnhild Halvorsrud" userId="917ea340-fd63-490f-a7db-68428d24cf32" providerId="ADAL" clId="{08230460-D592-49DD-B67A-35731EFBAAF4}" dt="2020-06-21T18:25:39.515" v="357" actId="1076"/>
          <ac:picMkLst>
            <pc:docMk/>
            <pc:sldMk cId="2539071821" sldId="451"/>
            <ac:picMk id="20" creationId="{5DDDCDEE-25FE-40A3-B78D-348869937C4F}"/>
          </ac:picMkLst>
        </pc:picChg>
        <pc:picChg chg="mod">
          <ac:chgData name="Ragnhild Halvorsrud" userId="917ea340-fd63-490f-a7db-68428d24cf32" providerId="ADAL" clId="{08230460-D592-49DD-B67A-35731EFBAAF4}" dt="2020-06-21T18:25:39.515" v="357" actId="1076"/>
          <ac:picMkLst>
            <pc:docMk/>
            <pc:sldMk cId="2539071821" sldId="451"/>
            <ac:picMk id="21" creationId="{1390E82C-5F3E-46A6-AB2B-6468C398D942}"/>
          </ac:picMkLst>
        </pc:picChg>
        <pc:picChg chg="mod">
          <ac:chgData name="Ragnhild Halvorsrud" userId="917ea340-fd63-490f-a7db-68428d24cf32" providerId="ADAL" clId="{08230460-D592-49DD-B67A-35731EFBAAF4}" dt="2020-06-21T18:25:39.515" v="357" actId="1076"/>
          <ac:picMkLst>
            <pc:docMk/>
            <pc:sldMk cId="2539071821" sldId="451"/>
            <ac:picMk id="22" creationId="{8E7E6242-B98E-464D-8F39-99E8DAC799CE}"/>
          </ac:picMkLst>
        </pc:picChg>
        <pc:picChg chg="mod">
          <ac:chgData name="Ragnhild Halvorsrud" userId="917ea340-fd63-490f-a7db-68428d24cf32" providerId="ADAL" clId="{08230460-D592-49DD-B67A-35731EFBAAF4}" dt="2020-06-21T18:25:39.515" v="357" actId="1076"/>
          <ac:picMkLst>
            <pc:docMk/>
            <pc:sldMk cId="2539071821" sldId="451"/>
            <ac:picMk id="23" creationId="{B184387F-FBD2-4CC8-90A4-81D184C4C430}"/>
          </ac:picMkLst>
        </pc:picChg>
        <pc:cxnChg chg="add mod">
          <ac:chgData name="Ragnhild Halvorsrud" userId="917ea340-fd63-490f-a7db-68428d24cf32" providerId="ADAL" clId="{08230460-D592-49DD-B67A-35731EFBAAF4}" dt="2020-06-21T18:28:58.726" v="435" actId="14100"/>
          <ac:cxnSpMkLst>
            <pc:docMk/>
            <pc:sldMk cId="2539071821" sldId="451"/>
            <ac:cxnSpMk id="6" creationId="{1395E2A0-EA8C-4203-BCA1-2F0C9886FA3C}"/>
          </ac:cxnSpMkLst>
        </pc:cxnChg>
      </pc:sldChg>
      <pc:sldChg chg="modSp mod">
        <pc:chgData name="Ragnhild Halvorsrud" userId="917ea340-fd63-490f-a7db-68428d24cf32" providerId="ADAL" clId="{08230460-D592-49DD-B67A-35731EFBAAF4}" dt="2020-06-21T18:31:32.371" v="456" actId="14100"/>
        <pc:sldMkLst>
          <pc:docMk/>
          <pc:sldMk cId="3219094029" sldId="816"/>
        </pc:sldMkLst>
        <pc:spChg chg="mod">
          <ac:chgData name="Ragnhild Halvorsrud" userId="917ea340-fd63-490f-a7db-68428d24cf32" providerId="ADAL" clId="{08230460-D592-49DD-B67A-35731EFBAAF4}" dt="2020-06-21T18:31:32.371" v="456" actId="14100"/>
          <ac:spMkLst>
            <pc:docMk/>
            <pc:sldMk cId="3219094029" sldId="816"/>
            <ac:spMk id="5" creationId="{350478A3-16F6-44AE-A201-47C1B0E913DB}"/>
          </ac:spMkLst>
        </pc:spChg>
      </pc:sldChg>
    </pc:docChg>
  </pc:docChgLst>
  <pc:docChgLst>
    <pc:chgData name="Ragnhild Halvorsrud" userId="917ea340-fd63-490f-a7db-68428d24cf32" providerId="ADAL" clId="{6DF551D3-56F9-4188-BBEA-D2707CDD9C05}"/>
    <pc:docChg chg="undo custSel delSld modSld">
      <pc:chgData name="Ragnhild Halvorsrud" userId="917ea340-fd63-490f-a7db-68428d24cf32" providerId="ADAL" clId="{6DF551D3-56F9-4188-BBEA-D2707CDD9C05}" dt="2020-06-21T18:38:25.451" v="85" actId="47"/>
      <pc:docMkLst>
        <pc:docMk/>
      </pc:docMkLst>
      <pc:sldChg chg="modSp mod">
        <pc:chgData name="Ragnhild Halvorsrud" userId="917ea340-fd63-490f-a7db-68428d24cf32" providerId="ADAL" clId="{6DF551D3-56F9-4188-BBEA-D2707CDD9C05}" dt="2020-06-21T18:33:02.386" v="10" actId="20577"/>
        <pc:sldMkLst>
          <pc:docMk/>
          <pc:sldMk cId="2355491973" sldId="273"/>
        </pc:sldMkLst>
        <pc:spChg chg="mod">
          <ac:chgData name="Ragnhild Halvorsrud" userId="917ea340-fd63-490f-a7db-68428d24cf32" providerId="ADAL" clId="{6DF551D3-56F9-4188-BBEA-D2707CDD9C05}" dt="2020-06-21T18:33:02.386" v="10" actId="20577"/>
          <ac:spMkLst>
            <pc:docMk/>
            <pc:sldMk cId="2355491973" sldId="273"/>
            <ac:spMk id="6" creationId="{00000000-0000-0000-0000-000000000000}"/>
          </ac:spMkLst>
        </pc:spChg>
      </pc:sldChg>
      <pc:sldChg chg="del">
        <pc:chgData name="Ragnhild Halvorsrud" userId="917ea340-fd63-490f-a7db-68428d24cf32" providerId="ADAL" clId="{6DF551D3-56F9-4188-BBEA-D2707CDD9C05}" dt="2020-06-21T18:38:25.451" v="85" actId="47"/>
        <pc:sldMkLst>
          <pc:docMk/>
          <pc:sldMk cId="283604413" sldId="283"/>
        </pc:sldMkLst>
      </pc:sldChg>
      <pc:sldChg chg="del">
        <pc:chgData name="Ragnhild Halvorsrud" userId="917ea340-fd63-490f-a7db-68428d24cf32" providerId="ADAL" clId="{6DF551D3-56F9-4188-BBEA-D2707CDD9C05}" dt="2020-06-21T18:38:25.451" v="85" actId="47"/>
        <pc:sldMkLst>
          <pc:docMk/>
          <pc:sldMk cId="1775291750" sldId="308"/>
        </pc:sldMkLst>
      </pc:sldChg>
      <pc:sldChg chg="del">
        <pc:chgData name="Ragnhild Halvorsrud" userId="917ea340-fd63-490f-a7db-68428d24cf32" providerId="ADAL" clId="{6DF551D3-56F9-4188-BBEA-D2707CDD9C05}" dt="2020-06-21T18:38:25.451" v="85" actId="47"/>
        <pc:sldMkLst>
          <pc:docMk/>
          <pc:sldMk cId="454487130" sldId="405"/>
        </pc:sldMkLst>
      </pc:sldChg>
      <pc:sldChg chg="del">
        <pc:chgData name="Ragnhild Halvorsrud" userId="917ea340-fd63-490f-a7db-68428d24cf32" providerId="ADAL" clId="{6DF551D3-56F9-4188-BBEA-D2707CDD9C05}" dt="2020-06-21T18:38:25.451" v="85" actId="47"/>
        <pc:sldMkLst>
          <pc:docMk/>
          <pc:sldMk cId="4108039329" sldId="408"/>
        </pc:sldMkLst>
      </pc:sldChg>
      <pc:sldChg chg="del">
        <pc:chgData name="Ragnhild Halvorsrud" userId="917ea340-fd63-490f-a7db-68428d24cf32" providerId="ADAL" clId="{6DF551D3-56F9-4188-BBEA-D2707CDD9C05}" dt="2020-06-21T18:38:25.451" v="85" actId="47"/>
        <pc:sldMkLst>
          <pc:docMk/>
          <pc:sldMk cId="2607329622" sldId="428"/>
        </pc:sldMkLst>
      </pc:sldChg>
      <pc:sldChg chg="modSp mod">
        <pc:chgData name="Ragnhild Halvorsrud" userId="917ea340-fd63-490f-a7db-68428d24cf32" providerId="ADAL" clId="{6DF551D3-56F9-4188-BBEA-D2707CDD9C05}" dt="2020-06-21T18:38:01.473" v="84" actId="6549"/>
        <pc:sldMkLst>
          <pc:docMk/>
          <pc:sldMk cId="541240641" sldId="450"/>
        </pc:sldMkLst>
        <pc:spChg chg="mod">
          <ac:chgData name="Ragnhild Halvorsrud" userId="917ea340-fd63-490f-a7db-68428d24cf32" providerId="ADAL" clId="{6DF551D3-56F9-4188-BBEA-D2707CDD9C05}" dt="2020-06-21T18:38:01.473" v="84" actId="6549"/>
          <ac:spMkLst>
            <pc:docMk/>
            <pc:sldMk cId="541240641" sldId="450"/>
            <ac:spMk id="3" creationId="{00000000-0000-0000-0000-000000000000}"/>
          </ac:spMkLst>
        </pc:spChg>
      </pc:sldChg>
      <pc:sldChg chg="modSp mod">
        <pc:chgData name="Ragnhild Halvorsrud" userId="917ea340-fd63-490f-a7db-68428d24cf32" providerId="ADAL" clId="{6DF551D3-56F9-4188-BBEA-D2707CDD9C05}" dt="2020-06-21T18:37:51.507" v="83" actId="14100"/>
        <pc:sldMkLst>
          <pc:docMk/>
          <pc:sldMk cId="2539071821" sldId="451"/>
        </pc:sldMkLst>
        <pc:graphicFrameChg chg="mod modGraphic">
          <ac:chgData name="Ragnhild Halvorsrud" userId="917ea340-fd63-490f-a7db-68428d24cf32" providerId="ADAL" clId="{6DF551D3-56F9-4188-BBEA-D2707CDD9C05}" dt="2020-06-21T18:33:23.046" v="13" actId="207"/>
          <ac:graphicFrameMkLst>
            <pc:docMk/>
            <pc:sldMk cId="2539071821" sldId="451"/>
            <ac:graphicFrameMk id="19" creationId="{1DD7FA0A-BB72-4BC0-97DB-96F286CA1774}"/>
          </ac:graphicFrameMkLst>
        </pc:graphicFrameChg>
        <pc:picChg chg="mod">
          <ac:chgData name="Ragnhild Halvorsrud" userId="917ea340-fd63-490f-a7db-68428d24cf32" providerId="ADAL" clId="{6DF551D3-56F9-4188-BBEA-D2707CDD9C05}" dt="2020-06-21T18:37:40.211" v="81" actId="465"/>
          <ac:picMkLst>
            <pc:docMk/>
            <pc:sldMk cId="2539071821" sldId="451"/>
            <ac:picMk id="20" creationId="{5DDDCDEE-25FE-40A3-B78D-348869937C4F}"/>
          </ac:picMkLst>
        </pc:picChg>
        <pc:picChg chg="mod">
          <ac:chgData name="Ragnhild Halvorsrud" userId="917ea340-fd63-490f-a7db-68428d24cf32" providerId="ADAL" clId="{6DF551D3-56F9-4188-BBEA-D2707CDD9C05}" dt="2020-06-21T18:37:40.211" v="81" actId="465"/>
          <ac:picMkLst>
            <pc:docMk/>
            <pc:sldMk cId="2539071821" sldId="451"/>
            <ac:picMk id="21" creationId="{1390E82C-5F3E-46A6-AB2B-6468C398D942}"/>
          </ac:picMkLst>
        </pc:picChg>
        <pc:picChg chg="mod">
          <ac:chgData name="Ragnhild Halvorsrud" userId="917ea340-fd63-490f-a7db-68428d24cf32" providerId="ADAL" clId="{6DF551D3-56F9-4188-BBEA-D2707CDD9C05}" dt="2020-06-21T18:37:40.211" v="81" actId="465"/>
          <ac:picMkLst>
            <pc:docMk/>
            <pc:sldMk cId="2539071821" sldId="451"/>
            <ac:picMk id="22" creationId="{8E7E6242-B98E-464D-8F39-99E8DAC799CE}"/>
          </ac:picMkLst>
        </pc:picChg>
        <pc:picChg chg="mod">
          <ac:chgData name="Ragnhild Halvorsrud" userId="917ea340-fd63-490f-a7db-68428d24cf32" providerId="ADAL" clId="{6DF551D3-56F9-4188-BBEA-D2707CDD9C05}" dt="2020-06-21T18:37:40.211" v="81" actId="465"/>
          <ac:picMkLst>
            <pc:docMk/>
            <pc:sldMk cId="2539071821" sldId="451"/>
            <ac:picMk id="23" creationId="{B184387F-FBD2-4CC8-90A4-81D184C4C430}"/>
          </ac:picMkLst>
        </pc:picChg>
        <pc:cxnChg chg="mod">
          <ac:chgData name="Ragnhild Halvorsrud" userId="917ea340-fd63-490f-a7db-68428d24cf32" providerId="ADAL" clId="{6DF551D3-56F9-4188-BBEA-D2707CDD9C05}" dt="2020-06-21T18:37:51.507" v="83" actId="14100"/>
          <ac:cxnSpMkLst>
            <pc:docMk/>
            <pc:sldMk cId="2539071821" sldId="451"/>
            <ac:cxnSpMk id="6" creationId="{1395E2A0-EA8C-4203-BCA1-2F0C9886FA3C}"/>
          </ac:cxnSpMkLst>
        </pc:cxnChg>
      </pc:sldChg>
      <pc:sldChg chg="del">
        <pc:chgData name="Ragnhild Halvorsrud" userId="917ea340-fd63-490f-a7db-68428d24cf32" providerId="ADAL" clId="{6DF551D3-56F9-4188-BBEA-D2707CDD9C05}" dt="2020-06-21T18:38:25.451" v="85" actId="47"/>
        <pc:sldMkLst>
          <pc:docMk/>
          <pc:sldMk cId="3419055384" sldId="453"/>
        </pc:sldMkLst>
      </pc:sldChg>
      <pc:sldChg chg="del">
        <pc:chgData name="Ragnhild Halvorsrud" userId="917ea340-fd63-490f-a7db-68428d24cf32" providerId="ADAL" clId="{6DF551D3-56F9-4188-BBEA-D2707CDD9C05}" dt="2020-06-21T18:38:25.451" v="85" actId="47"/>
        <pc:sldMkLst>
          <pc:docMk/>
          <pc:sldMk cId="588101366" sldId="461"/>
        </pc:sldMkLst>
      </pc:sldChg>
      <pc:sldChg chg="del">
        <pc:chgData name="Ragnhild Halvorsrud" userId="917ea340-fd63-490f-a7db-68428d24cf32" providerId="ADAL" clId="{6DF551D3-56F9-4188-BBEA-D2707CDD9C05}" dt="2020-06-21T18:38:25.451" v="85" actId="47"/>
        <pc:sldMkLst>
          <pc:docMk/>
          <pc:sldMk cId="1615701341" sldId="462"/>
        </pc:sldMkLst>
      </pc:sldChg>
      <pc:sldChg chg="del">
        <pc:chgData name="Ragnhild Halvorsrud" userId="917ea340-fd63-490f-a7db-68428d24cf32" providerId="ADAL" clId="{6DF551D3-56F9-4188-BBEA-D2707CDD9C05}" dt="2020-06-21T18:38:25.451" v="85" actId="47"/>
        <pc:sldMkLst>
          <pc:docMk/>
          <pc:sldMk cId="4081359278" sldId="472"/>
        </pc:sldMkLst>
      </pc:sldChg>
      <pc:sldChg chg="del">
        <pc:chgData name="Ragnhild Halvorsrud" userId="917ea340-fd63-490f-a7db-68428d24cf32" providerId="ADAL" clId="{6DF551D3-56F9-4188-BBEA-D2707CDD9C05}" dt="2020-06-21T18:38:25.451" v="85" actId="47"/>
        <pc:sldMkLst>
          <pc:docMk/>
          <pc:sldMk cId="208339045" sldId="474"/>
        </pc:sldMkLst>
      </pc:sldChg>
      <pc:sldChg chg="del">
        <pc:chgData name="Ragnhild Halvorsrud" userId="917ea340-fd63-490f-a7db-68428d24cf32" providerId="ADAL" clId="{6DF551D3-56F9-4188-BBEA-D2707CDD9C05}" dt="2020-06-21T18:38:25.451" v="85" actId="47"/>
        <pc:sldMkLst>
          <pc:docMk/>
          <pc:sldMk cId="2661338995" sldId="486"/>
        </pc:sldMkLst>
      </pc:sldChg>
      <pc:sldChg chg="del">
        <pc:chgData name="Ragnhild Halvorsrud" userId="917ea340-fd63-490f-a7db-68428d24cf32" providerId="ADAL" clId="{6DF551D3-56F9-4188-BBEA-D2707CDD9C05}" dt="2020-06-21T18:38:25.451" v="85" actId="47"/>
        <pc:sldMkLst>
          <pc:docMk/>
          <pc:sldMk cId="2394328622" sldId="508"/>
        </pc:sldMkLst>
      </pc:sldChg>
      <pc:sldChg chg="del">
        <pc:chgData name="Ragnhild Halvorsrud" userId="917ea340-fd63-490f-a7db-68428d24cf32" providerId="ADAL" clId="{6DF551D3-56F9-4188-BBEA-D2707CDD9C05}" dt="2020-06-21T18:38:25.451" v="85" actId="47"/>
        <pc:sldMkLst>
          <pc:docMk/>
          <pc:sldMk cId="930194854" sldId="512"/>
        </pc:sldMkLst>
      </pc:sldChg>
      <pc:sldChg chg="del">
        <pc:chgData name="Ragnhild Halvorsrud" userId="917ea340-fd63-490f-a7db-68428d24cf32" providerId="ADAL" clId="{6DF551D3-56F9-4188-BBEA-D2707CDD9C05}" dt="2020-06-21T18:38:25.451" v="85" actId="47"/>
        <pc:sldMkLst>
          <pc:docMk/>
          <pc:sldMk cId="2322008763" sldId="513"/>
        </pc:sldMkLst>
      </pc:sldChg>
      <pc:sldChg chg="del">
        <pc:chgData name="Ragnhild Halvorsrud" userId="917ea340-fd63-490f-a7db-68428d24cf32" providerId="ADAL" clId="{6DF551D3-56F9-4188-BBEA-D2707CDD9C05}" dt="2020-06-21T18:38:25.451" v="85" actId="47"/>
        <pc:sldMkLst>
          <pc:docMk/>
          <pc:sldMk cId="1604233325" sldId="516"/>
        </pc:sldMkLst>
      </pc:sldChg>
      <pc:sldChg chg="del">
        <pc:chgData name="Ragnhild Halvorsrud" userId="917ea340-fd63-490f-a7db-68428d24cf32" providerId="ADAL" clId="{6DF551D3-56F9-4188-BBEA-D2707CDD9C05}" dt="2020-06-21T18:38:25.451" v="85" actId="47"/>
        <pc:sldMkLst>
          <pc:docMk/>
          <pc:sldMk cId="3972162138" sldId="518"/>
        </pc:sldMkLst>
      </pc:sldChg>
      <pc:sldChg chg="del">
        <pc:chgData name="Ragnhild Halvorsrud" userId="917ea340-fd63-490f-a7db-68428d24cf32" providerId="ADAL" clId="{6DF551D3-56F9-4188-BBEA-D2707CDD9C05}" dt="2020-06-21T18:38:25.451" v="85" actId="47"/>
        <pc:sldMkLst>
          <pc:docMk/>
          <pc:sldMk cId="3365690805" sldId="519"/>
        </pc:sldMkLst>
      </pc:sldChg>
      <pc:sldChg chg="del">
        <pc:chgData name="Ragnhild Halvorsrud" userId="917ea340-fd63-490f-a7db-68428d24cf32" providerId="ADAL" clId="{6DF551D3-56F9-4188-BBEA-D2707CDD9C05}" dt="2020-06-21T18:38:25.451" v="85" actId="47"/>
        <pc:sldMkLst>
          <pc:docMk/>
          <pc:sldMk cId="1475786475" sldId="520"/>
        </pc:sldMkLst>
      </pc:sldChg>
      <pc:sldChg chg="del">
        <pc:chgData name="Ragnhild Halvorsrud" userId="917ea340-fd63-490f-a7db-68428d24cf32" providerId="ADAL" clId="{6DF551D3-56F9-4188-BBEA-D2707CDD9C05}" dt="2020-06-21T18:38:25.451" v="85" actId="47"/>
        <pc:sldMkLst>
          <pc:docMk/>
          <pc:sldMk cId="4245267515" sldId="521"/>
        </pc:sldMkLst>
      </pc:sldChg>
      <pc:sldChg chg="del">
        <pc:chgData name="Ragnhild Halvorsrud" userId="917ea340-fd63-490f-a7db-68428d24cf32" providerId="ADAL" clId="{6DF551D3-56F9-4188-BBEA-D2707CDD9C05}" dt="2020-06-21T18:38:25.451" v="85" actId="47"/>
        <pc:sldMkLst>
          <pc:docMk/>
          <pc:sldMk cId="1796706160" sldId="522"/>
        </pc:sldMkLst>
      </pc:sldChg>
      <pc:sldChg chg="del">
        <pc:chgData name="Ragnhild Halvorsrud" userId="917ea340-fd63-490f-a7db-68428d24cf32" providerId="ADAL" clId="{6DF551D3-56F9-4188-BBEA-D2707CDD9C05}" dt="2020-06-21T18:38:25.451" v="85" actId="47"/>
        <pc:sldMkLst>
          <pc:docMk/>
          <pc:sldMk cId="2858277977" sldId="523"/>
        </pc:sldMkLst>
      </pc:sldChg>
      <pc:sldChg chg="del">
        <pc:chgData name="Ragnhild Halvorsrud" userId="917ea340-fd63-490f-a7db-68428d24cf32" providerId="ADAL" clId="{6DF551D3-56F9-4188-BBEA-D2707CDD9C05}" dt="2020-06-21T18:38:25.451" v="85" actId="47"/>
        <pc:sldMkLst>
          <pc:docMk/>
          <pc:sldMk cId="1114432326" sldId="527"/>
        </pc:sldMkLst>
      </pc:sldChg>
      <pc:sldChg chg="del">
        <pc:chgData name="Ragnhild Halvorsrud" userId="917ea340-fd63-490f-a7db-68428d24cf32" providerId="ADAL" clId="{6DF551D3-56F9-4188-BBEA-D2707CDD9C05}" dt="2020-06-21T18:38:25.451" v="85" actId="47"/>
        <pc:sldMkLst>
          <pc:docMk/>
          <pc:sldMk cId="2593434447" sldId="528"/>
        </pc:sldMkLst>
      </pc:sldChg>
      <pc:sldChg chg="del">
        <pc:chgData name="Ragnhild Halvorsrud" userId="917ea340-fd63-490f-a7db-68428d24cf32" providerId="ADAL" clId="{6DF551D3-56F9-4188-BBEA-D2707CDD9C05}" dt="2020-06-21T18:38:25.451" v="85" actId="47"/>
        <pc:sldMkLst>
          <pc:docMk/>
          <pc:sldMk cId="4021241901" sldId="529"/>
        </pc:sldMkLst>
      </pc:sldChg>
      <pc:sldChg chg="del">
        <pc:chgData name="Ragnhild Halvorsrud" userId="917ea340-fd63-490f-a7db-68428d24cf32" providerId="ADAL" clId="{6DF551D3-56F9-4188-BBEA-D2707CDD9C05}" dt="2020-06-21T18:38:25.451" v="85" actId="47"/>
        <pc:sldMkLst>
          <pc:docMk/>
          <pc:sldMk cId="3264953014" sldId="531"/>
        </pc:sldMkLst>
      </pc:sldChg>
      <pc:sldChg chg="del">
        <pc:chgData name="Ragnhild Halvorsrud" userId="917ea340-fd63-490f-a7db-68428d24cf32" providerId="ADAL" clId="{6DF551D3-56F9-4188-BBEA-D2707CDD9C05}" dt="2020-06-21T18:38:25.451" v="85" actId="47"/>
        <pc:sldMkLst>
          <pc:docMk/>
          <pc:sldMk cId="2470958518" sldId="532"/>
        </pc:sldMkLst>
      </pc:sldChg>
      <pc:sldChg chg="del">
        <pc:chgData name="Ragnhild Halvorsrud" userId="917ea340-fd63-490f-a7db-68428d24cf32" providerId="ADAL" clId="{6DF551D3-56F9-4188-BBEA-D2707CDD9C05}" dt="2020-06-21T18:38:25.451" v="85" actId="47"/>
        <pc:sldMkLst>
          <pc:docMk/>
          <pc:sldMk cId="1892352166" sldId="811"/>
        </pc:sldMkLst>
      </pc:sldChg>
      <pc:sldChg chg="del">
        <pc:chgData name="Ragnhild Halvorsrud" userId="917ea340-fd63-490f-a7db-68428d24cf32" providerId="ADAL" clId="{6DF551D3-56F9-4188-BBEA-D2707CDD9C05}" dt="2020-06-21T18:38:25.451" v="85" actId="47"/>
        <pc:sldMkLst>
          <pc:docMk/>
          <pc:sldMk cId="409132237" sldId="812"/>
        </pc:sldMkLst>
      </pc:sldChg>
      <pc:sldChg chg="del">
        <pc:chgData name="Ragnhild Halvorsrud" userId="917ea340-fd63-490f-a7db-68428d24cf32" providerId="ADAL" clId="{6DF551D3-56F9-4188-BBEA-D2707CDD9C05}" dt="2020-06-21T18:38:25.451" v="85" actId="47"/>
        <pc:sldMkLst>
          <pc:docMk/>
          <pc:sldMk cId="1604300621" sldId="814"/>
        </pc:sldMkLst>
      </pc:sldChg>
      <pc:sldChg chg="del">
        <pc:chgData name="Ragnhild Halvorsrud" userId="917ea340-fd63-490f-a7db-68428d24cf32" providerId="ADAL" clId="{6DF551D3-56F9-4188-BBEA-D2707CDD9C05}" dt="2020-06-21T18:38:25.451" v="85" actId="47"/>
        <pc:sldMkLst>
          <pc:docMk/>
          <pc:sldMk cId="3219094029" sldId="816"/>
        </pc:sldMkLst>
      </pc:sldChg>
      <pc:sldChg chg="del">
        <pc:chgData name="Ragnhild Halvorsrud" userId="917ea340-fd63-490f-a7db-68428d24cf32" providerId="ADAL" clId="{6DF551D3-56F9-4188-BBEA-D2707CDD9C05}" dt="2020-06-21T18:38:25.451" v="85" actId="47"/>
        <pc:sldMkLst>
          <pc:docMk/>
          <pc:sldMk cId="2291341939" sldId="818"/>
        </pc:sldMkLst>
      </pc:sldChg>
    </pc:docChg>
  </pc:docChgLst>
  <pc:docChgLst>
    <pc:chgData name="Ragnhild Halvorsrud" userId="917ea340-fd63-490f-a7db-68428d24cf32" providerId="ADAL" clId="{39C2C1DD-E2EC-4A65-96D7-456CC809AB88}"/>
    <pc:docChg chg="custSel addSld delSld modSld">
      <pc:chgData name="Ragnhild Halvorsrud" userId="917ea340-fd63-490f-a7db-68428d24cf32" providerId="ADAL" clId="{39C2C1DD-E2EC-4A65-96D7-456CC809AB88}" dt="2019-09-06T15:43:48.305" v="550" actId="6549"/>
      <pc:docMkLst>
        <pc:docMk/>
      </pc:docMkLst>
      <pc:sldChg chg="addSp delSp modSp">
        <pc:chgData name="Ragnhild Halvorsrud" userId="917ea340-fd63-490f-a7db-68428d24cf32" providerId="ADAL" clId="{39C2C1DD-E2EC-4A65-96D7-456CC809AB88}" dt="2019-09-06T15:43:48.305" v="550" actId="6549"/>
        <pc:sldMkLst>
          <pc:docMk/>
          <pc:sldMk cId="2355491973" sldId="273"/>
        </pc:sldMkLst>
        <pc:spChg chg="mod">
          <ac:chgData name="Ragnhild Halvorsrud" userId="917ea340-fd63-490f-a7db-68428d24cf32" providerId="ADAL" clId="{39C2C1DD-E2EC-4A65-96D7-456CC809AB88}" dt="2019-09-06T15:43:48.305" v="550" actId="6549"/>
          <ac:spMkLst>
            <pc:docMk/>
            <pc:sldMk cId="2355491973" sldId="273"/>
            <ac:spMk id="6" creationId="{00000000-0000-0000-0000-000000000000}"/>
          </ac:spMkLst>
        </pc:spChg>
        <pc:spChg chg="del">
          <ac:chgData name="Ragnhild Halvorsrud" userId="917ea340-fd63-490f-a7db-68428d24cf32" providerId="ADAL" clId="{39C2C1DD-E2EC-4A65-96D7-456CC809AB88}" dt="2019-09-06T15:40:17.703" v="427" actId="931"/>
          <ac:spMkLst>
            <pc:docMk/>
            <pc:sldMk cId="2355491973" sldId="273"/>
            <ac:spMk id="7" creationId="{00000000-0000-0000-0000-000000000000}"/>
          </ac:spMkLst>
        </pc:spChg>
        <pc:spChg chg="mod">
          <ac:chgData name="Ragnhild Halvorsrud" userId="917ea340-fd63-490f-a7db-68428d24cf32" providerId="ADAL" clId="{39C2C1DD-E2EC-4A65-96D7-456CC809AB88}" dt="2019-09-06T15:43:35.049" v="528" actId="6549"/>
          <ac:spMkLst>
            <pc:docMk/>
            <pc:sldMk cId="2355491973" sldId="273"/>
            <ac:spMk id="8" creationId="{00000000-0000-0000-0000-000000000000}"/>
          </ac:spMkLst>
        </pc:spChg>
        <pc:picChg chg="add mod">
          <ac:chgData name="Ragnhild Halvorsrud" userId="917ea340-fd63-490f-a7db-68428d24cf32" providerId="ADAL" clId="{39C2C1DD-E2EC-4A65-96D7-456CC809AB88}" dt="2019-09-06T15:40:18.902" v="429" actId="962"/>
          <ac:picMkLst>
            <pc:docMk/>
            <pc:sldMk cId="2355491973" sldId="273"/>
            <ac:picMk id="3" creationId="{10B22DE2-503E-41D3-B6BF-C1B69DE27FEF}"/>
          </ac:picMkLst>
        </pc:picChg>
      </pc:sldChg>
      <pc:sldChg chg="modSp">
        <pc:chgData name="Ragnhild Halvorsrud" userId="917ea340-fd63-490f-a7db-68428d24cf32" providerId="ADAL" clId="{39C2C1DD-E2EC-4A65-96D7-456CC809AB88}" dt="2019-08-07T10:46:35.234" v="111" actId="1036"/>
        <pc:sldMkLst>
          <pc:docMk/>
          <pc:sldMk cId="2847401617" sldId="388"/>
        </pc:sldMkLst>
        <pc:spChg chg="mod">
          <ac:chgData name="Ragnhild Halvorsrud" userId="917ea340-fd63-490f-a7db-68428d24cf32" providerId="ADAL" clId="{39C2C1DD-E2EC-4A65-96D7-456CC809AB88}" dt="2019-08-07T10:46:27.153" v="100" actId="20577"/>
          <ac:spMkLst>
            <pc:docMk/>
            <pc:sldMk cId="2847401617" sldId="388"/>
            <ac:spMk id="18" creationId="{00000000-0000-0000-0000-000000000000}"/>
          </ac:spMkLst>
        </pc:spChg>
        <pc:picChg chg="mod">
          <ac:chgData name="Ragnhild Halvorsrud" userId="917ea340-fd63-490f-a7db-68428d24cf32" providerId="ADAL" clId="{39C2C1DD-E2EC-4A65-96D7-456CC809AB88}" dt="2019-08-07T10:46:35.234" v="111" actId="1036"/>
          <ac:picMkLst>
            <pc:docMk/>
            <pc:sldMk cId="2847401617" sldId="388"/>
            <ac:picMk id="19" creationId="{00000000-0000-0000-0000-000000000000}"/>
          </ac:picMkLst>
        </pc:picChg>
        <pc:picChg chg="mod">
          <ac:chgData name="Ragnhild Halvorsrud" userId="917ea340-fd63-490f-a7db-68428d24cf32" providerId="ADAL" clId="{39C2C1DD-E2EC-4A65-96D7-456CC809AB88}" dt="2019-08-07T10:46:35.234" v="111" actId="1036"/>
          <ac:picMkLst>
            <pc:docMk/>
            <pc:sldMk cId="2847401617" sldId="388"/>
            <ac:picMk id="21" creationId="{00000000-0000-0000-0000-000000000000}"/>
          </ac:picMkLst>
        </pc:picChg>
      </pc:sldChg>
      <pc:sldChg chg="modSp">
        <pc:chgData name="Ragnhild Halvorsrud" userId="917ea340-fd63-490f-a7db-68428d24cf32" providerId="ADAL" clId="{39C2C1DD-E2EC-4A65-96D7-456CC809AB88}" dt="2019-08-20T09:59:54.686" v="404" actId="20577"/>
        <pc:sldMkLst>
          <pc:docMk/>
          <pc:sldMk cId="1008509287" sldId="397"/>
        </pc:sldMkLst>
        <pc:spChg chg="mod">
          <ac:chgData name="Ragnhild Halvorsrud" userId="917ea340-fd63-490f-a7db-68428d24cf32" providerId="ADAL" clId="{39C2C1DD-E2EC-4A65-96D7-456CC809AB88}" dt="2019-08-20T09:57:46.893" v="387" actId="20577"/>
          <ac:spMkLst>
            <pc:docMk/>
            <pc:sldMk cId="1008509287" sldId="397"/>
            <ac:spMk id="2" creationId="{00000000-0000-0000-0000-000000000000}"/>
          </ac:spMkLst>
        </pc:spChg>
        <pc:spChg chg="mod">
          <ac:chgData name="Ragnhild Halvorsrud" userId="917ea340-fd63-490f-a7db-68428d24cf32" providerId="ADAL" clId="{39C2C1DD-E2EC-4A65-96D7-456CC809AB88}" dt="2019-08-20T09:58:28.705" v="400" actId="27636"/>
          <ac:spMkLst>
            <pc:docMk/>
            <pc:sldMk cId="1008509287" sldId="397"/>
            <ac:spMk id="3" creationId="{00000000-0000-0000-0000-000000000000}"/>
          </ac:spMkLst>
        </pc:spChg>
        <pc:spChg chg="mod">
          <ac:chgData name="Ragnhild Halvorsrud" userId="917ea340-fd63-490f-a7db-68428d24cf32" providerId="ADAL" clId="{39C2C1DD-E2EC-4A65-96D7-456CC809AB88}" dt="2019-08-20T09:59:54.686" v="404" actId="20577"/>
          <ac:spMkLst>
            <pc:docMk/>
            <pc:sldMk cId="1008509287" sldId="397"/>
            <ac:spMk id="6" creationId="{00000000-0000-0000-0000-000000000000}"/>
          </ac:spMkLst>
        </pc:spChg>
      </pc:sldChg>
      <pc:sldChg chg="modSp">
        <pc:chgData name="Ragnhild Halvorsrud" userId="917ea340-fd63-490f-a7db-68428d24cf32" providerId="ADAL" clId="{39C2C1DD-E2EC-4A65-96D7-456CC809AB88}" dt="2019-08-07T10:44:00.092" v="63" actId="6549"/>
        <pc:sldMkLst>
          <pc:docMk/>
          <pc:sldMk cId="4192465948" sldId="470"/>
        </pc:sldMkLst>
        <pc:spChg chg="mod">
          <ac:chgData name="Ragnhild Halvorsrud" userId="917ea340-fd63-490f-a7db-68428d24cf32" providerId="ADAL" clId="{39C2C1DD-E2EC-4A65-96D7-456CC809AB88}" dt="2019-08-07T10:44:00.092" v="63" actId="6549"/>
          <ac:spMkLst>
            <pc:docMk/>
            <pc:sldMk cId="4192465948" sldId="470"/>
            <ac:spMk id="37" creationId="{00000000-0000-0000-0000-000000000000}"/>
          </ac:spMkLst>
        </pc:spChg>
      </pc:sldChg>
      <pc:sldChg chg="modSp">
        <pc:chgData name="Ragnhild Halvorsrud" userId="917ea340-fd63-490f-a7db-68428d24cf32" providerId="ADAL" clId="{39C2C1DD-E2EC-4A65-96D7-456CC809AB88}" dt="2019-09-06T15:42:58.361" v="513" actId="207"/>
        <pc:sldMkLst>
          <pc:docMk/>
          <pc:sldMk cId="1824694373" sldId="482"/>
        </pc:sldMkLst>
        <pc:spChg chg="mod">
          <ac:chgData name="Ragnhild Halvorsrud" userId="917ea340-fd63-490f-a7db-68428d24cf32" providerId="ADAL" clId="{39C2C1DD-E2EC-4A65-96D7-456CC809AB88}" dt="2019-09-06T15:42:58.361" v="513" actId="207"/>
          <ac:spMkLst>
            <pc:docMk/>
            <pc:sldMk cId="1824694373" sldId="482"/>
            <ac:spMk id="11" creationId="{00000000-0000-0000-0000-000000000000}"/>
          </ac:spMkLst>
        </pc:spChg>
      </pc:sldChg>
      <pc:sldChg chg="modSp">
        <pc:chgData name="Ragnhild Halvorsrud" userId="917ea340-fd63-490f-a7db-68428d24cf32" providerId="ADAL" clId="{39C2C1DD-E2EC-4A65-96D7-456CC809AB88}" dt="2019-09-06T15:43:05.426" v="514" actId="207"/>
        <pc:sldMkLst>
          <pc:docMk/>
          <pc:sldMk cId="3789298899" sldId="483"/>
        </pc:sldMkLst>
        <pc:spChg chg="mod">
          <ac:chgData name="Ragnhild Halvorsrud" userId="917ea340-fd63-490f-a7db-68428d24cf32" providerId="ADAL" clId="{39C2C1DD-E2EC-4A65-96D7-456CC809AB88}" dt="2019-09-06T15:43:05.426" v="514" actId="207"/>
          <ac:spMkLst>
            <pc:docMk/>
            <pc:sldMk cId="3789298899" sldId="483"/>
            <ac:spMk id="33" creationId="{00000000-0000-0000-0000-000000000000}"/>
          </ac:spMkLst>
        </pc:spChg>
      </pc:sldChg>
      <pc:sldChg chg="modSp">
        <pc:chgData name="Ragnhild Halvorsrud" userId="917ea340-fd63-490f-a7db-68428d24cf32" providerId="ADAL" clId="{39C2C1DD-E2EC-4A65-96D7-456CC809AB88}" dt="2019-08-07T10:40:51.597" v="61" actId="14100"/>
        <pc:sldMkLst>
          <pc:docMk/>
          <pc:sldMk cId="2754751066" sldId="484"/>
        </pc:sldMkLst>
        <pc:spChg chg="mod">
          <ac:chgData name="Ragnhild Halvorsrud" userId="917ea340-fd63-490f-a7db-68428d24cf32" providerId="ADAL" clId="{39C2C1DD-E2EC-4A65-96D7-456CC809AB88}" dt="2019-08-07T10:39:34.462" v="59" actId="6549"/>
          <ac:spMkLst>
            <pc:docMk/>
            <pc:sldMk cId="2754751066" sldId="484"/>
            <ac:spMk id="23" creationId="{00000000-0000-0000-0000-000000000000}"/>
          </ac:spMkLst>
        </pc:spChg>
        <pc:spChg chg="mod">
          <ac:chgData name="Ragnhild Halvorsrud" userId="917ea340-fd63-490f-a7db-68428d24cf32" providerId="ADAL" clId="{39C2C1DD-E2EC-4A65-96D7-456CC809AB88}" dt="2019-08-07T10:40:51.597" v="61" actId="14100"/>
          <ac:spMkLst>
            <pc:docMk/>
            <pc:sldMk cId="2754751066" sldId="484"/>
            <ac:spMk id="30" creationId="{00000000-0000-0000-0000-000000000000}"/>
          </ac:spMkLst>
        </pc:spChg>
      </pc:sldChg>
      <pc:sldChg chg="modSp">
        <pc:chgData name="Ragnhild Halvorsrud" userId="917ea340-fd63-490f-a7db-68428d24cf32" providerId="ADAL" clId="{39C2C1DD-E2EC-4A65-96D7-456CC809AB88}" dt="2019-08-07T10:35:28.766" v="32" actId="20577"/>
        <pc:sldMkLst>
          <pc:docMk/>
          <pc:sldMk cId="2373999596" sldId="489"/>
        </pc:sldMkLst>
        <pc:spChg chg="mod">
          <ac:chgData name="Ragnhild Halvorsrud" userId="917ea340-fd63-490f-a7db-68428d24cf32" providerId="ADAL" clId="{39C2C1DD-E2EC-4A65-96D7-456CC809AB88}" dt="2019-08-07T10:35:28.766" v="32" actId="20577"/>
          <ac:spMkLst>
            <pc:docMk/>
            <pc:sldMk cId="2373999596" sldId="489"/>
            <ac:spMk id="3" creationId="{00000000-0000-0000-0000-000000000000}"/>
          </ac:spMkLst>
        </pc:spChg>
      </pc:sldChg>
      <pc:sldChg chg="del">
        <pc:chgData name="Ragnhild Halvorsrud" userId="917ea340-fd63-490f-a7db-68428d24cf32" providerId="ADAL" clId="{39C2C1DD-E2EC-4A65-96D7-456CC809AB88}" dt="2019-08-20T09:53:59.691" v="341" actId="2696"/>
        <pc:sldMkLst>
          <pc:docMk/>
          <pc:sldMk cId="3658488094" sldId="493"/>
        </pc:sldMkLst>
      </pc:sldChg>
      <pc:sldChg chg="modSp">
        <pc:chgData name="Ragnhild Halvorsrud" userId="917ea340-fd63-490f-a7db-68428d24cf32" providerId="ADAL" clId="{39C2C1DD-E2EC-4A65-96D7-456CC809AB88}" dt="2019-08-20T09:49:06.767" v="177" actId="6549"/>
        <pc:sldMkLst>
          <pc:docMk/>
          <pc:sldMk cId="2709747129" sldId="504"/>
        </pc:sldMkLst>
        <pc:spChg chg="mod">
          <ac:chgData name="Ragnhild Halvorsrud" userId="917ea340-fd63-490f-a7db-68428d24cf32" providerId="ADAL" clId="{39C2C1DD-E2EC-4A65-96D7-456CC809AB88}" dt="2019-08-20T09:49:06.767" v="177" actId="6549"/>
          <ac:spMkLst>
            <pc:docMk/>
            <pc:sldMk cId="2709747129" sldId="504"/>
            <ac:spMk id="5" creationId="{00000000-0000-0000-0000-000000000000}"/>
          </ac:spMkLst>
        </pc:spChg>
      </pc:sldChg>
      <pc:sldChg chg="modSp">
        <pc:chgData name="Ragnhild Halvorsrud" userId="917ea340-fd63-490f-a7db-68428d24cf32" providerId="ADAL" clId="{39C2C1DD-E2EC-4A65-96D7-456CC809AB88}" dt="2019-08-20T09:56:24.604" v="369" actId="20577"/>
        <pc:sldMkLst>
          <pc:docMk/>
          <pc:sldMk cId="1979665039" sldId="505"/>
        </pc:sldMkLst>
        <pc:spChg chg="mod">
          <ac:chgData name="Ragnhild Halvorsrud" userId="917ea340-fd63-490f-a7db-68428d24cf32" providerId="ADAL" clId="{39C2C1DD-E2EC-4A65-96D7-456CC809AB88}" dt="2019-08-20T09:56:24.604" v="369" actId="20577"/>
          <ac:spMkLst>
            <pc:docMk/>
            <pc:sldMk cId="1979665039" sldId="505"/>
            <ac:spMk id="2" creationId="{00000000-0000-0000-0000-000000000000}"/>
          </ac:spMkLst>
        </pc:spChg>
        <pc:spChg chg="mod">
          <ac:chgData name="Ragnhild Halvorsrud" userId="917ea340-fd63-490f-a7db-68428d24cf32" providerId="ADAL" clId="{39C2C1DD-E2EC-4A65-96D7-456CC809AB88}" dt="2019-08-20T09:56:12.632" v="360" actId="14100"/>
          <ac:spMkLst>
            <pc:docMk/>
            <pc:sldMk cId="1979665039" sldId="505"/>
            <ac:spMk id="3" creationId="{00000000-0000-0000-0000-000000000000}"/>
          </ac:spMkLst>
        </pc:spChg>
        <pc:spChg chg="mod">
          <ac:chgData name="Ragnhild Halvorsrud" userId="917ea340-fd63-490f-a7db-68428d24cf32" providerId="ADAL" clId="{39C2C1DD-E2EC-4A65-96D7-456CC809AB88}" dt="2019-08-20T09:55:24.097" v="342" actId="1076"/>
          <ac:spMkLst>
            <pc:docMk/>
            <pc:sldMk cId="1979665039" sldId="505"/>
            <ac:spMk id="5" creationId="{00000000-0000-0000-0000-000000000000}"/>
          </ac:spMkLst>
        </pc:spChg>
        <pc:picChg chg="mod">
          <ac:chgData name="Ragnhild Halvorsrud" userId="917ea340-fd63-490f-a7db-68428d24cf32" providerId="ADAL" clId="{39C2C1DD-E2EC-4A65-96D7-456CC809AB88}" dt="2019-08-20T09:55:24.097" v="342" actId="1076"/>
          <ac:picMkLst>
            <pc:docMk/>
            <pc:sldMk cId="1979665039" sldId="505"/>
            <ac:picMk id="16" creationId="{00000000-0000-0000-0000-000000000000}"/>
          </ac:picMkLst>
        </pc:picChg>
      </pc:sldChg>
      <pc:sldChg chg="modSp add del modNotes">
        <pc:chgData name="Ragnhild Halvorsrud" userId="917ea340-fd63-490f-a7db-68428d24cf32" providerId="ADAL" clId="{39C2C1DD-E2EC-4A65-96D7-456CC809AB88}" dt="2019-08-20T09:46:05.466" v="130" actId="2696"/>
        <pc:sldMkLst>
          <pc:docMk/>
          <pc:sldMk cId="3861351731" sldId="508"/>
        </pc:sldMkLst>
        <pc:spChg chg="mod">
          <ac:chgData name="Ragnhild Halvorsrud" userId="917ea340-fd63-490f-a7db-68428d24cf32" providerId="ADAL" clId="{39C2C1DD-E2EC-4A65-96D7-456CC809AB88}" dt="2019-08-07T10:37:30.045" v="40" actId="790"/>
          <ac:spMkLst>
            <pc:docMk/>
            <pc:sldMk cId="3861351731" sldId="508"/>
            <ac:spMk id="2" creationId="{00000000-0000-0000-0000-000000000000}"/>
          </ac:spMkLst>
        </pc:spChg>
        <pc:spChg chg="mod">
          <ac:chgData name="Ragnhild Halvorsrud" userId="917ea340-fd63-490f-a7db-68428d24cf32" providerId="ADAL" clId="{39C2C1DD-E2EC-4A65-96D7-456CC809AB88}" dt="2019-08-07T10:37:30.051" v="41" actId="790"/>
          <ac:spMkLst>
            <pc:docMk/>
            <pc:sldMk cId="3861351731" sldId="508"/>
            <ac:spMk id="3" creationId="{00000000-0000-0000-0000-000000000000}"/>
          </ac:spMkLst>
        </pc:spChg>
        <pc:spChg chg="mod">
          <ac:chgData name="Ragnhild Halvorsrud" userId="917ea340-fd63-490f-a7db-68428d24cf32" providerId="ADAL" clId="{39C2C1DD-E2EC-4A65-96D7-456CC809AB88}" dt="2019-08-07T10:37:30.052" v="42" actId="790"/>
          <ac:spMkLst>
            <pc:docMk/>
            <pc:sldMk cId="3861351731" sldId="508"/>
            <ac:spMk id="4" creationId="{00000000-0000-0000-0000-000000000000}"/>
          </ac:spMkLst>
        </pc:spChg>
        <pc:spChg chg="mod">
          <ac:chgData name="Ragnhild Halvorsrud" userId="917ea340-fd63-490f-a7db-68428d24cf32" providerId="ADAL" clId="{39C2C1DD-E2EC-4A65-96D7-456CC809AB88}" dt="2019-08-07T10:37:35.747" v="46" actId="207"/>
          <ac:spMkLst>
            <pc:docMk/>
            <pc:sldMk cId="3861351731" sldId="508"/>
            <ac:spMk id="5" creationId="{00000000-0000-0000-0000-000000000000}"/>
          </ac:spMkLst>
        </pc:spChg>
      </pc:sldChg>
    </pc:docChg>
  </pc:docChgLst>
  <pc:docChgLst>
    <pc:chgData name="Ragnhild Halvorsrud" userId="917ea340-fd63-490f-a7db-68428d24cf32" providerId="ADAL" clId="{074E82EB-F432-4F97-8048-F36DB5FCDA1E}"/>
    <pc:docChg chg="custSel modSld">
      <pc:chgData name="Ragnhild Halvorsrud" userId="917ea340-fd63-490f-a7db-68428d24cf32" providerId="ADAL" clId="{074E82EB-F432-4F97-8048-F36DB5FCDA1E}" dt="2021-03-26T18:17:23.333" v="3" actId="478"/>
      <pc:docMkLst>
        <pc:docMk/>
      </pc:docMkLst>
      <pc:sldChg chg="delSp mod">
        <pc:chgData name="Ragnhild Halvorsrud" userId="917ea340-fd63-490f-a7db-68428d24cf32" providerId="ADAL" clId="{074E82EB-F432-4F97-8048-F36DB5FCDA1E}" dt="2021-03-26T18:17:17.520" v="2" actId="478"/>
        <pc:sldMkLst>
          <pc:docMk/>
          <pc:sldMk cId="3231100932" sldId="3800"/>
        </pc:sldMkLst>
        <pc:spChg chg="del">
          <ac:chgData name="Ragnhild Halvorsrud" userId="917ea340-fd63-490f-a7db-68428d24cf32" providerId="ADAL" clId="{074E82EB-F432-4F97-8048-F36DB5FCDA1E}" dt="2021-03-26T18:17:17.520" v="2" actId="478"/>
          <ac:spMkLst>
            <pc:docMk/>
            <pc:sldMk cId="3231100932" sldId="3800"/>
            <ac:spMk id="13" creationId="{299E507B-4A6E-430C-9E30-61265FE29435}"/>
          </ac:spMkLst>
        </pc:spChg>
      </pc:sldChg>
      <pc:sldChg chg="delSp mod">
        <pc:chgData name="Ragnhild Halvorsrud" userId="917ea340-fd63-490f-a7db-68428d24cf32" providerId="ADAL" clId="{074E82EB-F432-4F97-8048-F36DB5FCDA1E}" dt="2021-03-26T18:17:10.246" v="0" actId="478"/>
        <pc:sldMkLst>
          <pc:docMk/>
          <pc:sldMk cId="2726543323" sldId="3801"/>
        </pc:sldMkLst>
        <pc:spChg chg="del">
          <ac:chgData name="Ragnhild Halvorsrud" userId="917ea340-fd63-490f-a7db-68428d24cf32" providerId="ADAL" clId="{074E82EB-F432-4F97-8048-F36DB5FCDA1E}" dt="2021-03-26T18:17:10.246" v="0" actId="478"/>
          <ac:spMkLst>
            <pc:docMk/>
            <pc:sldMk cId="2726543323" sldId="3801"/>
            <ac:spMk id="54" creationId="{6075DD85-67F6-4EF5-BCDF-B1262F057F6C}"/>
          </ac:spMkLst>
        </pc:spChg>
      </pc:sldChg>
      <pc:sldChg chg="delSp mod">
        <pc:chgData name="Ragnhild Halvorsrud" userId="917ea340-fd63-490f-a7db-68428d24cf32" providerId="ADAL" clId="{074E82EB-F432-4F97-8048-F36DB5FCDA1E}" dt="2021-03-26T18:17:13.680" v="1" actId="478"/>
        <pc:sldMkLst>
          <pc:docMk/>
          <pc:sldMk cId="3779060690" sldId="3804"/>
        </pc:sldMkLst>
        <pc:spChg chg="del">
          <ac:chgData name="Ragnhild Halvorsrud" userId="917ea340-fd63-490f-a7db-68428d24cf32" providerId="ADAL" clId="{074E82EB-F432-4F97-8048-F36DB5FCDA1E}" dt="2021-03-26T18:17:13.680" v="1" actId="478"/>
          <ac:spMkLst>
            <pc:docMk/>
            <pc:sldMk cId="3779060690" sldId="3804"/>
            <ac:spMk id="8" creationId="{CAF862AA-7BF6-49F1-98D3-3A68C97755E0}"/>
          </ac:spMkLst>
        </pc:spChg>
      </pc:sldChg>
      <pc:sldChg chg="delSp mod">
        <pc:chgData name="Ragnhild Halvorsrud" userId="917ea340-fd63-490f-a7db-68428d24cf32" providerId="ADAL" clId="{074E82EB-F432-4F97-8048-F36DB5FCDA1E}" dt="2021-03-26T18:17:23.333" v="3" actId="478"/>
        <pc:sldMkLst>
          <pc:docMk/>
          <pc:sldMk cId="3065637940" sldId="3822"/>
        </pc:sldMkLst>
        <pc:spChg chg="del">
          <ac:chgData name="Ragnhild Halvorsrud" userId="917ea340-fd63-490f-a7db-68428d24cf32" providerId="ADAL" clId="{074E82EB-F432-4F97-8048-F36DB5FCDA1E}" dt="2021-03-26T18:17:23.333" v="3" actId="478"/>
          <ac:spMkLst>
            <pc:docMk/>
            <pc:sldMk cId="3065637940" sldId="3822"/>
            <ac:spMk id="20" creationId="{7E7C20B4-60E0-4AAE-9E0F-A25D8E3B6378}"/>
          </ac:spMkLst>
        </pc:spChg>
      </pc:sldChg>
    </pc:docChg>
  </pc:docChgLst>
  <pc:docChgLst>
    <pc:chgData name="Enrique Garcia-Ceja" userId="cac46fe6-f2bd-4103-802d-af93b1429973" providerId="ADAL" clId="{DC76427B-5813-4A2E-82B0-786AE286335C}"/>
    <pc:docChg chg="custSel modSld">
      <pc:chgData name="Enrique Garcia-Ceja" userId="cac46fe6-f2bd-4103-802d-af93b1429973" providerId="ADAL" clId="{DC76427B-5813-4A2E-82B0-786AE286335C}" dt="2021-02-22T16:35:31.108" v="37" actId="1076"/>
      <pc:docMkLst>
        <pc:docMk/>
      </pc:docMkLst>
      <pc:sldChg chg="addSp modSp mod">
        <pc:chgData name="Enrique Garcia-Ceja" userId="cac46fe6-f2bd-4103-802d-af93b1429973" providerId="ADAL" clId="{DC76427B-5813-4A2E-82B0-786AE286335C}" dt="2021-02-22T15:11:21.643" v="5" actId="1076"/>
        <pc:sldMkLst>
          <pc:docMk/>
          <pc:sldMk cId="3554044796" sldId="519"/>
        </pc:sldMkLst>
        <pc:picChg chg="add mod">
          <ac:chgData name="Enrique Garcia-Ceja" userId="cac46fe6-f2bd-4103-802d-af93b1429973" providerId="ADAL" clId="{DC76427B-5813-4A2E-82B0-786AE286335C}" dt="2021-02-22T15:11:21.643" v="5" actId="1076"/>
          <ac:picMkLst>
            <pc:docMk/>
            <pc:sldMk cId="3554044796" sldId="519"/>
            <ac:picMk id="6" creationId="{51B8F5EC-3AEB-446A-A0B1-AF09B458421E}"/>
          </ac:picMkLst>
        </pc:picChg>
      </pc:sldChg>
      <pc:sldChg chg="addSp modSp mod">
        <pc:chgData name="Enrique Garcia-Ceja" userId="cac46fe6-f2bd-4103-802d-af93b1429973" providerId="ADAL" clId="{DC76427B-5813-4A2E-82B0-786AE286335C}" dt="2021-02-22T15:52:31.807" v="11" actId="1076"/>
        <pc:sldMkLst>
          <pc:docMk/>
          <pc:sldMk cId="2142929869" sldId="520"/>
        </pc:sldMkLst>
        <pc:picChg chg="add mod">
          <ac:chgData name="Enrique Garcia-Ceja" userId="cac46fe6-f2bd-4103-802d-af93b1429973" providerId="ADAL" clId="{DC76427B-5813-4A2E-82B0-786AE286335C}" dt="2021-02-22T15:52:31.807" v="11" actId="1076"/>
          <ac:picMkLst>
            <pc:docMk/>
            <pc:sldMk cId="2142929869" sldId="520"/>
            <ac:picMk id="6" creationId="{30607D90-CC72-4E1A-A63A-182511C9A29A}"/>
          </ac:picMkLst>
        </pc:picChg>
      </pc:sldChg>
      <pc:sldChg chg="addSp modSp mod">
        <pc:chgData name="Enrique Garcia-Ceja" userId="cac46fe6-f2bd-4103-802d-af93b1429973" providerId="ADAL" clId="{DC76427B-5813-4A2E-82B0-786AE286335C}" dt="2021-02-22T16:02:00.696" v="16" actId="1076"/>
        <pc:sldMkLst>
          <pc:docMk/>
          <pc:sldMk cId="2360407115" sldId="521"/>
        </pc:sldMkLst>
        <pc:picChg chg="add mod">
          <ac:chgData name="Enrique Garcia-Ceja" userId="cac46fe6-f2bd-4103-802d-af93b1429973" providerId="ADAL" clId="{DC76427B-5813-4A2E-82B0-786AE286335C}" dt="2021-02-22T16:02:00.696" v="16" actId="1076"/>
          <ac:picMkLst>
            <pc:docMk/>
            <pc:sldMk cId="2360407115" sldId="521"/>
            <ac:picMk id="6" creationId="{432EBB3C-D3DF-4451-88D5-71BB4CA27477}"/>
          </ac:picMkLst>
        </pc:picChg>
      </pc:sldChg>
      <pc:sldChg chg="addSp modSp mod">
        <pc:chgData name="Enrique Garcia-Ceja" userId="cac46fe6-f2bd-4103-802d-af93b1429973" providerId="ADAL" clId="{DC76427B-5813-4A2E-82B0-786AE286335C}" dt="2021-02-22T16:03:21.318" v="24" actId="1076"/>
        <pc:sldMkLst>
          <pc:docMk/>
          <pc:sldMk cId="4045473296" sldId="522"/>
        </pc:sldMkLst>
        <pc:picChg chg="add mod">
          <ac:chgData name="Enrique Garcia-Ceja" userId="cac46fe6-f2bd-4103-802d-af93b1429973" providerId="ADAL" clId="{DC76427B-5813-4A2E-82B0-786AE286335C}" dt="2021-02-22T16:03:21.318" v="24" actId="1076"/>
          <ac:picMkLst>
            <pc:docMk/>
            <pc:sldMk cId="4045473296" sldId="522"/>
            <ac:picMk id="6" creationId="{FD9018F6-8004-4233-B4E5-8E01F24DB7E1}"/>
          </ac:picMkLst>
        </pc:picChg>
      </pc:sldChg>
      <pc:sldChg chg="addSp delSp modSp mod">
        <pc:chgData name="Enrique Garcia-Ceja" userId="cac46fe6-f2bd-4103-802d-af93b1429973" providerId="ADAL" clId="{DC76427B-5813-4A2E-82B0-786AE286335C}" dt="2021-02-22T16:11:32.896" v="29" actId="1076"/>
        <pc:sldMkLst>
          <pc:docMk/>
          <pc:sldMk cId="4036572204" sldId="523"/>
        </pc:sldMkLst>
        <pc:spChg chg="del">
          <ac:chgData name="Enrique Garcia-Ceja" userId="cac46fe6-f2bd-4103-802d-af93b1429973" providerId="ADAL" clId="{DC76427B-5813-4A2E-82B0-786AE286335C}" dt="2021-02-22T16:03:43.147" v="25" actId="478"/>
          <ac:spMkLst>
            <pc:docMk/>
            <pc:sldMk cId="4036572204" sldId="523"/>
            <ac:spMk id="3" creationId="{00000000-0000-0000-0000-000000000000}"/>
          </ac:spMkLst>
        </pc:spChg>
        <pc:picChg chg="add mod">
          <ac:chgData name="Enrique Garcia-Ceja" userId="cac46fe6-f2bd-4103-802d-af93b1429973" providerId="ADAL" clId="{DC76427B-5813-4A2E-82B0-786AE286335C}" dt="2021-02-22T16:11:32.896" v="29" actId="1076"/>
          <ac:picMkLst>
            <pc:docMk/>
            <pc:sldMk cId="4036572204" sldId="523"/>
            <ac:picMk id="7" creationId="{CA40F058-55B3-4589-B404-9EC731121AB6}"/>
          </ac:picMkLst>
        </pc:picChg>
      </pc:sldChg>
      <pc:sldChg chg="addSp modSp mod">
        <pc:chgData name="Enrique Garcia-Ceja" userId="cac46fe6-f2bd-4103-802d-af93b1429973" providerId="ADAL" clId="{DC76427B-5813-4A2E-82B0-786AE286335C}" dt="2021-02-22T16:35:31.108" v="37" actId="1076"/>
        <pc:sldMkLst>
          <pc:docMk/>
          <pc:sldMk cId="2437305964" sldId="524"/>
        </pc:sldMkLst>
        <pc:picChg chg="add mod">
          <ac:chgData name="Enrique Garcia-Ceja" userId="cac46fe6-f2bd-4103-802d-af93b1429973" providerId="ADAL" clId="{DC76427B-5813-4A2E-82B0-786AE286335C}" dt="2021-02-22T16:35:31.108" v="37" actId="1076"/>
          <ac:picMkLst>
            <pc:docMk/>
            <pc:sldMk cId="2437305964" sldId="524"/>
            <ac:picMk id="6" creationId="{FADF40F0-48DD-44E1-B052-3F005F43E8D0}"/>
          </ac:picMkLst>
        </pc:picChg>
      </pc:sldChg>
    </pc:docChg>
  </pc:docChgLst>
  <pc:docChgLst>
    <pc:chgData name="Ragnhild Halvorsrud" userId="917ea340-fd63-490f-a7db-68428d24cf32" providerId="ADAL" clId="{702C64DC-072E-4DE9-AA42-198CEC2E1055}"/>
    <pc:docChg chg="undo custSel addSld delSld modSld modMainMaster modNotesMaster">
      <pc:chgData name="Ragnhild Halvorsrud" userId="917ea340-fd63-490f-a7db-68428d24cf32" providerId="ADAL" clId="{702C64DC-072E-4DE9-AA42-198CEC2E1055}" dt="2021-03-25T07:49:51.248" v="898" actId="478"/>
      <pc:docMkLst>
        <pc:docMk/>
      </pc:docMkLst>
      <pc:sldChg chg="addSp delSp modSp mod chgLayout modNotes">
        <pc:chgData name="Ragnhild Halvorsrud" userId="917ea340-fd63-490f-a7db-68428d24cf32" providerId="ADAL" clId="{702C64DC-072E-4DE9-AA42-198CEC2E1055}" dt="2021-03-23T16:40:21.390" v="893" actId="1035"/>
        <pc:sldMkLst>
          <pc:docMk/>
          <pc:sldMk cId="1565304637" sldId="259"/>
        </pc:sldMkLst>
        <pc:spChg chg="add del mod">
          <ac:chgData name="Ragnhild Halvorsrud" userId="917ea340-fd63-490f-a7db-68428d24cf32" providerId="ADAL" clId="{702C64DC-072E-4DE9-AA42-198CEC2E1055}" dt="2021-03-20T15:49:21.866" v="247" actId="6264"/>
          <ac:spMkLst>
            <pc:docMk/>
            <pc:sldMk cId="1565304637" sldId="259"/>
            <ac:spMk id="2" creationId="{E1FBD0B6-0542-4766-9C6B-6208B6BC8747}"/>
          </ac:spMkLst>
        </pc:spChg>
        <pc:spChg chg="mod ord">
          <ac:chgData name="Ragnhild Halvorsrud" userId="917ea340-fd63-490f-a7db-68428d24cf32" providerId="ADAL" clId="{702C64DC-072E-4DE9-AA42-198CEC2E1055}" dt="2021-03-20T15:55:04.249" v="645" actId="790"/>
          <ac:spMkLst>
            <pc:docMk/>
            <pc:sldMk cId="1565304637" sldId="259"/>
            <ac:spMk id="4" creationId="{CA7A9DA1-E49C-4B32-8F26-0BCC672B150A}"/>
          </ac:spMkLst>
        </pc:spChg>
        <pc:picChg chg="mod">
          <ac:chgData name="Ragnhild Halvorsrud" userId="917ea340-fd63-490f-a7db-68428d24cf32" providerId="ADAL" clId="{702C64DC-072E-4DE9-AA42-198CEC2E1055}" dt="2021-03-23T16:40:21.390" v="893" actId="1035"/>
          <ac:picMkLst>
            <pc:docMk/>
            <pc:sldMk cId="1565304637" sldId="259"/>
            <ac:picMk id="10" creationId="{644644A9-3CBC-4AFF-8EA5-C97A70255C77}"/>
          </ac:picMkLst>
        </pc:picChg>
      </pc:sldChg>
      <pc:sldChg chg="mod modClrScheme chgLayout modNotes">
        <pc:chgData name="Ragnhild Halvorsrud" userId="917ea340-fd63-490f-a7db-68428d24cf32" providerId="ADAL" clId="{702C64DC-072E-4DE9-AA42-198CEC2E1055}" dt="2021-03-23T16:40:49.059" v="894" actId="700"/>
        <pc:sldMkLst>
          <pc:docMk/>
          <pc:sldMk cId="3383236736" sldId="268"/>
        </pc:sldMkLst>
      </pc:sldChg>
      <pc:sldChg chg="del">
        <pc:chgData name="Ragnhild Halvorsrud" userId="917ea340-fd63-490f-a7db-68428d24cf32" providerId="ADAL" clId="{702C64DC-072E-4DE9-AA42-198CEC2E1055}" dt="2021-03-17T09:15:37.907" v="27" actId="47"/>
        <pc:sldMkLst>
          <pc:docMk/>
          <pc:sldMk cId="2355491973" sldId="273"/>
        </pc:sldMkLst>
      </pc:sldChg>
      <pc:sldChg chg="del">
        <pc:chgData name="Ragnhild Halvorsrud" userId="917ea340-fd63-490f-a7db-68428d24cf32" providerId="ADAL" clId="{702C64DC-072E-4DE9-AA42-198CEC2E1055}" dt="2021-03-17T09:16:03.614" v="42" actId="47"/>
        <pc:sldMkLst>
          <pc:docMk/>
          <pc:sldMk cId="2416284616" sldId="377"/>
        </pc:sldMkLst>
      </pc:sldChg>
      <pc:sldChg chg="addSp delSp modSp mod chgLayout modNotes">
        <pc:chgData name="Ragnhild Halvorsrud" userId="917ea340-fd63-490f-a7db-68428d24cf32" providerId="ADAL" clId="{702C64DC-072E-4DE9-AA42-198CEC2E1055}" dt="2021-03-20T15:55:04.265" v="656" actId="790"/>
        <pc:sldMkLst>
          <pc:docMk/>
          <pc:sldMk cId="541240641" sldId="450"/>
        </pc:sldMkLst>
        <pc:spChg chg="mod ord">
          <ac:chgData name="Ragnhild Halvorsrud" userId="917ea340-fd63-490f-a7db-68428d24cf32" providerId="ADAL" clId="{702C64DC-072E-4DE9-AA42-198CEC2E1055}" dt="2021-03-20T15:55:04.254" v="652" actId="790"/>
          <ac:spMkLst>
            <pc:docMk/>
            <pc:sldMk cId="541240641" sldId="450"/>
            <ac:spMk id="2" creationId="{00000000-0000-0000-0000-000000000000}"/>
          </ac:spMkLst>
        </pc:spChg>
        <pc:spChg chg="mod ord">
          <ac:chgData name="Ragnhild Halvorsrud" userId="917ea340-fd63-490f-a7db-68428d24cf32" providerId="ADAL" clId="{702C64DC-072E-4DE9-AA42-198CEC2E1055}" dt="2021-03-20T15:55:04.263" v="653" actId="790"/>
          <ac:spMkLst>
            <pc:docMk/>
            <pc:sldMk cId="541240641" sldId="450"/>
            <ac:spMk id="3" creationId="{00000000-0000-0000-0000-000000000000}"/>
          </ac:spMkLst>
        </pc:spChg>
        <pc:spChg chg="mod ord">
          <ac:chgData name="Ragnhild Halvorsrud" userId="917ea340-fd63-490f-a7db-68428d24cf32" providerId="ADAL" clId="{702C64DC-072E-4DE9-AA42-198CEC2E1055}" dt="2021-03-20T15:55:04.264" v="654" actId="790"/>
          <ac:spMkLst>
            <pc:docMk/>
            <pc:sldMk cId="541240641" sldId="450"/>
            <ac:spMk id="4" creationId="{00000000-0000-0000-0000-000000000000}"/>
          </ac:spMkLst>
        </pc:spChg>
        <pc:spChg chg="add del mod">
          <ac:chgData name="Ragnhild Halvorsrud" userId="917ea340-fd63-490f-a7db-68428d24cf32" providerId="ADAL" clId="{702C64DC-072E-4DE9-AA42-198CEC2E1055}" dt="2021-03-17T09:24:30.341" v="85" actId="6264"/>
          <ac:spMkLst>
            <pc:docMk/>
            <pc:sldMk cId="541240641" sldId="450"/>
            <ac:spMk id="5" creationId="{9AB5D58B-46C1-4F42-BB2A-8CA6840633CA}"/>
          </ac:spMkLst>
        </pc:spChg>
        <pc:spChg chg="add del mod">
          <ac:chgData name="Ragnhild Halvorsrud" userId="917ea340-fd63-490f-a7db-68428d24cf32" providerId="ADAL" clId="{702C64DC-072E-4DE9-AA42-198CEC2E1055}" dt="2021-03-17T09:24:30.341" v="85" actId="6264"/>
          <ac:spMkLst>
            <pc:docMk/>
            <pc:sldMk cId="541240641" sldId="450"/>
            <ac:spMk id="6" creationId="{53F70DD3-4095-4E59-9CB1-E9045D202B9C}"/>
          </ac:spMkLst>
        </pc:spChg>
        <pc:spChg chg="add del mod">
          <ac:chgData name="Ragnhild Halvorsrud" userId="917ea340-fd63-490f-a7db-68428d24cf32" providerId="ADAL" clId="{702C64DC-072E-4DE9-AA42-198CEC2E1055}" dt="2021-03-17T09:24:30.341" v="85" actId="6264"/>
          <ac:spMkLst>
            <pc:docMk/>
            <pc:sldMk cId="541240641" sldId="450"/>
            <ac:spMk id="7" creationId="{8ABD2E6D-1DD5-4951-8DF2-185840CE40C1}"/>
          </ac:spMkLst>
        </pc:spChg>
      </pc:sldChg>
      <pc:sldChg chg="del">
        <pc:chgData name="Ragnhild Halvorsrud" userId="917ea340-fd63-490f-a7db-68428d24cf32" providerId="ADAL" clId="{702C64DC-072E-4DE9-AA42-198CEC2E1055}" dt="2021-03-17T09:16:10.031" v="43" actId="47"/>
        <pc:sldMkLst>
          <pc:docMk/>
          <pc:sldMk cId="2539071821" sldId="451"/>
        </pc:sldMkLst>
      </pc:sldChg>
      <pc:sldChg chg="del">
        <pc:chgData name="Ragnhild Halvorsrud" userId="917ea340-fd63-490f-a7db-68428d24cf32" providerId="ADAL" clId="{702C64DC-072E-4DE9-AA42-198CEC2E1055}" dt="2021-03-17T09:23:58.743" v="84" actId="47"/>
        <pc:sldMkLst>
          <pc:docMk/>
          <pc:sldMk cId="3024363764" sldId="494"/>
        </pc:sldMkLst>
      </pc:sldChg>
      <pc:sldChg chg="del">
        <pc:chgData name="Ragnhild Halvorsrud" userId="917ea340-fd63-490f-a7db-68428d24cf32" providerId="ADAL" clId="{702C64DC-072E-4DE9-AA42-198CEC2E1055}" dt="2021-03-20T15:42:35.888" v="222" actId="47"/>
        <pc:sldMkLst>
          <pc:docMk/>
          <pc:sldMk cId="1608883126" sldId="509"/>
        </pc:sldMkLst>
      </pc:sldChg>
      <pc:sldChg chg="addSp delSp modSp add del mod modNotes">
        <pc:chgData name="Ragnhild Halvorsrud" userId="917ea340-fd63-490f-a7db-68428d24cf32" providerId="ADAL" clId="{702C64DC-072E-4DE9-AA42-198CEC2E1055}" dt="2021-03-23T16:38:08.165" v="865" actId="47"/>
        <pc:sldMkLst>
          <pc:docMk/>
          <pc:sldMk cId="1043206022" sldId="511"/>
        </pc:sldMkLst>
        <pc:spChg chg="mod">
          <ac:chgData name="Ragnhild Halvorsrud" userId="917ea340-fd63-490f-a7db-68428d24cf32" providerId="ADAL" clId="{702C64DC-072E-4DE9-AA42-198CEC2E1055}" dt="2021-03-21T15:55:11.721" v="808" actId="790"/>
          <ac:spMkLst>
            <pc:docMk/>
            <pc:sldMk cId="1043206022" sldId="511"/>
            <ac:spMk id="2" creationId="{00000000-0000-0000-0000-000000000000}"/>
          </ac:spMkLst>
        </pc:spChg>
        <pc:spChg chg="mod">
          <ac:chgData name="Ragnhild Halvorsrud" userId="917ea340-fd63-490f-a7db-68428d24cf32" providerId="ADAL" clId="{702C64DC-072E-4DE9-AA42-198CEC2E1055}" dt="2021-03-21T15:55:11.721" v="810" actId="790"/>
          <ac:spMkLst>
            <pc:docMk/>
            <pc:sldMk cId="1043206022" sldId="511"/>
            <ac:spMk id="3" creationId="{00000000-0000-0000-0000-000000000000}"/>
          </ac:spMkLst>
        </pc:spChg>
        <pc:spChg chg="mod">
          <ac:chgData name="Ragnhild Halvorsrud" userId="917ea340-fd63-490f-a7db-68428d24cf32" providerId="ADAL" clId="{702C64DC-072E-4DE9-AA42-198CEC2E1055}" dt="2021-03-21T15:55:11.721" v="809" actId="790"/>
          <ac:spMkLst>
            <pc:docMk/>
            <pc:sldMk cId="1043206022" sldId="511"/>
            <ac:spMk id="5" creationId="{00000000-0000-0000-0000-000000000000}"/>
          </ac:spMkLst>
        </pc:spChg>
        <pc:spChg chg="mod">
          <ac:chgData name="Ragnhild Halvorsrud" userId="917ea340-fd63-490f-a7db-68428d24cf32" providerId="ADAL" clId="{702C64DC-072E-4DE9-AA42-198CEC2E1055}" dt="2021-03-21T15:55:11.721" v="811" actId="790"/>
          <ac:spMkLst>
            <pc:docMk/>
            <pc:sldMk cId="1043206022" sldId="511"/>
            <ac:spMk id="9" creationId="{8F6E7F87-D485-45E3-91A5-E6C906A2167A}"/>
          </ac:spMkLst>
        </pc:spChg>
        <pc:spChg chg="del mod">
          <ac:chgData name="Ragnhild Halvorsrud" userId="917ea340-fd63-490f-a7db-68428d24cf32" providerId="ADAL" clId="{702C64DC-072E-4DE9-AA42-198CEC2E1055}" dt="2021-03-23T14:43:11.755" v="819" actId="478"/>
          <ac:spMkLst>
            <pc:docMk/>
            <pc:sldMk cId="1043206022" sldId="511"/>
            <ac:spMk id="12" creationId="{C6ECB3F4-79EB-40D1-A2BB-71A88A63F0E8}"/>
          </ac:spMkLst>
        </pc:spChg>
        <pc:spChg chg="mod">
          <ac:chgData name="Ragnhild Halvorsrud" userId="917ea340-fd63-490f-a7db-68428d24cf32" providerId="ADAL" clId="{702C64DC-072E-4DE9-AA42-198CEC2E1055}" dt="2021-03-21T15:55:11.721" v="813" actId="790"/>
          <ac:spMkLst>
            <pc:docMk/>
            <pc:sldMk cId="1043206022" sldId="511"/>
            <ac:spMk id="14" creationId="{67A7D27C-B01A-4177-A15F-B3637F6CAD9B}"/>
          </ac:spMkLst>
        </pc:spChg>
        <pc:spChg chg="add del mod">
          <ac:chgData name="Ragnhild Halvorsrud" userId="917ea340-fd63-490f-a7db-68428d24cf32" providerId="ADAL" clId="{702C64DC-072E-4DE9-AA42-198CEC2E1055}" dt="2021-03-23T15:01:02.112" v="847" actId="478"/>
          <ac:spMkLst>
            <pc:docMk/>
            <pc:sldMk cId="1043206022" sldId="511"/>
            <ac:spMk id="15" creationId="{42A70412-56B2-4428-B140-6602D365ABCF}"/>
          </ac:spMkLst>
        </pc:spChg>
        <pc:spChg chg="mod">
          <ac:chgData name="Ragnhild Halvorsrud" userId="917ea340-fd63-490f-a7db-68428d24cf32" providerId="ADAL" clId="{702C64DC-072E-4DE9-AA42-198CEC2E1055}" dt="2021-03-21T15:55:11.736" v="814" actId="790"/>
          <ac:spMkLst>
            <pc:docMk/>
            <pc:sldMk cId="1043206022" sldId="511"/>
            <ac:spMk id="17" creationId="{C98665CC-8320-451B-B568-9D3034174E00}"/>
          </ac:spMkLst>
        </pc:spChg>
        <pc:spChg chg="add del mod">
          <ac:chgData name="Ragnhild Halvorsrud" userId="917ea340-fd63-490f-a7db-68428d24cf32" providerId="ADAL" clId="{702C64DC-072E-4DE9-AA42-198CEC2E1055}" dt="2021-03-23T15:00:57.260" v="845"/>
          <ac:spMkLst>
            <pc:docMk/>
            <pc:sldMk cId="1043206022" sldId="511"/>
            <ac:spMk id="20" creationId="{D7BA0F80-6B64-4AA0-9657-AC91F7F0E44E}"/>
          </ac:spMkLst>
        </pc:spChg>
        <pc:spChg chg="add mod">
          <ac:chgData name="Ragnhild Halvorsrud" userId="917ea340-fd63-490f-a7db-68428d24cf32" providerId="ADAL" clId="{702C64DC-072E-4DE9-AA42-198CEC2E1055}" dt="2021-03-23T15:01:02.475" v="848"/>
          <ac:spMkLst>
            <pc:docMk/>
            <pc:sldMk cId="1043206022" sldId="511"/>
            <ac:spMk id="21" creationId="{ADFE93FC-DC72-481A-BFD3-FE9E4B43EFAC}"/>
          </ac:spMkLst>
        </pc:spChg>
      </pc:sldChg>
      <pc:sldChg chg="modSp mod modNotes">
        <pc:chgData name="Ragnhild Halvorsrud" userId="917ea340-fd63-490f-a7db-68428d24cf32" providerId="ADAL" clId="{702C64DC-072E-4DE9-AA42-198CEC2E1055}" dt="2021-03-20T15:55:04.254" v="651" actId="790"/>
        <pc:sldMkLst>
          <pc:docMk/>
          <pc:sldMk cId="3877962403" sldId="515"/>
        </pc:sldMkLst>
        <pc:spChg chg="mod">
          <ac:chgData name="Ragnhild Halvorsrud" userId="917ea340-fd63-490f-a7db-68428d24cf32" providerId="ADAL" clId="{702C64DC-072E-4DE9-AA42-198CEC2E1055}" dt="2021-03-20T15:55:04.252" v="648" actId="790"/>
          <ac:spMkLst>
            <pc:docMk/>
            <pc:sldMk cId="3877962403" sldId="515"/>
            <ac:spMk id="2" creationId="{005C3D75-5C0A-4A98-B845-83A2AFEE594C}"/>
          </ac:spMkLst>
        </pc:spChg>
        <pc:spChg chg="mod">
          <ac:chgData name="Ragnhild Halvorsrud" userId="917ea340-fd63-490f-a7db-68428d24cf32" providerId="ADAL" clId="{702C64DC-072E-4DE9-AA42-198CEC2E1055}" dt="2021-03-20T15:55:04.252" v="649" actId="790"/>
          <ac:spMkLst>
            <pc:docMk/>
            <pc:sldMk cId="3877962403" sldId="515"/>
            <ac:spMk id="3" creationId="{00344F80-A1AC-45C7-B991-D50C387B3640}"/>
          </ac:spMkLst>
        </pc:spChg>
      </pc:sldChg>
      <pc:sldChg chg="modSp mod modNotes">
        <pc:chgData name="Ragnhild Halvorsrud" userId="917ea340-fd63-490f-a7db-68428d24cf32" providerId="ADAL" clId="{702C64DC-072E-4DE9-AA42-198CEC2E1055}" dt="2021-03-20T17:27:48.053" v="791" actId="27636"/>
        <pc:sldMkLst>
          <pc:docMk/>
          <pc:sldMk cId="3691328432" sldId="516"/>
        </pc:sldMkLst>
        <pc:spChg chg="mod">
          <ac:chgData name="Ragnhild Halvorsrud" userId="917ea340-fd63-490f-a7db-68428d24cf32" providerId="ADAL" clId="{702C64DC-072E-4DE9-AA42-198CEC2E1055}" dt="2021-03-20T15:55:04.237" v="635" actId="790"/>
          <ac:spMkLst>
            <pc:docMk/>
            <pc:sldMk cId="3691328432" sldId="516"/>
            <ac:spMk id="2" creationId="{52456730-9CCD-4717-BE03-D62C6887A2F1}"/>
          </ac:spMkLst>
        </pc:spChg>
        <pc:spChg chg="mod">
          <ac:chgData name="Ragnhild Halvorsrud" userId="917ea340-fd63-490f-a7db-68428d24cf32" providerId="ADAL" clId="{702C64DC-072E-4DE9-AA42-198CEC2E1055}" dt="2021-03-20T17:27:48.053" v="791" actId="27636"/>
          <ac:spMkLst>
            <pc:docMk/>
            <pc:sldMk cId="3691328432" sldId="516"/>
            <ac:spMk id="3" creationId="{BB7EEA35-A974-41C3-B310-23E12C424753}"/>
          </ac:spMkLst>
        </pc:spChg>
      </pc:sldChg>
      <pc:sldChg chg="addSp delSp modSp mod chgLayout modNotes">
        <pc:chgData name="Ragnhild Halvorsrud" userId="917ea340-fd63-490f-a7db-68428d24cf32" providerId="ADAL" clId="{702C64DC-072E-4DE9-AA42-198CEC2E1055}" dt="2021-03-20T15:55:03.962" v="509" actId="790"/>
        <pc:sldMkLst>
          <pc:docMk/>
          <pc:sldMk cId="3751813893" sldId="517"/>
        </pc:sldMkLst>
        <pc:spChg chg="mod ord">
          <ac:chgData name="Ragnhild Halvorsrud" userId="917ea340-fd63-490f-a7db-68428d24cf32" providerId="ADAL" clId="{702C64DC-072E-4DE9-AA42-198CEC2E1055}" dt="2021-03-20T15:55:03.946" v="505" actId="790"/>
          <ac:spMkLst>
            <pc:docMk/>
            <pc:sldMk cId="3751813893" sldId="517"/>
            <ac:spMk id="2" creationId="{00000000-0000-0000-0000-000000000000}"/>
          </ac:spMkLst>
        </pc:spChg>
        <pc:spChg chg="mod ord">
          <ac:chgData name="Ragnhild Halvorsrud" userId="917ea340-fd63-490f-a7db-68428d24cf32" providerId="ADAL" clId="{702C64DC-072E-4DE9-AA42-198CEC2E1055}" dt="2021-03-20T15:55:03.959" v="506" actId="790"/>
          <ac:spMkLst>
            <pc:docMk/>
            <pc:sldMk cId="3751813893" sldId="517"/>
            <ac:spMk id="3" creationId="{00000000-0000-0000-0000-000000000000}"/>
          </ac:spMkLst>
        </pc:spChg>
        <pc:spChg chg="mod ord">
          <ac:chgData name="Ragnhild Halvorsrud" userId="917ea340-fd63-490f-a7db-68428d24cf32" providerId="ADAL" clId="{702C64DC-072E-4DE9-AA42-198CEC2E1055}" dt="2021-03-20T15:55:03.961" v="507" actId="790"/>
          <ac:spMkLst>
            <pc:docMk/>
            <pc:sldMk cId="3751813893" sldId="517"/>
            <ac:spMk id="4" creationId="{00000000-0000-0000-0000-000000000000}"/>
          </ac:spMkLst>
        </pc:spChg>
        <pc:spChg chg="add del mod">
          <ac:chgData name="Ragnhild Halvorsrud" userId="917ea340-fd63-490f-a7db-68428d24cf32" providerId="ADAL" clId="{702C64DC-072E-4DE9-AA42-198CEC2E1055}" dt="2021-03-19T15:15:21.183" v="110" actId="6264"/>
          <ac:spMkLst>
            <pc:docMk/>
            <pc:sldMk cId="3751813893" sldId="517"/>
            <ac:spMk id="5" creationId="{D978F406-56D9-4FF7-96A1-E05EAA8BD54F}"/>
          </ac:spMkLst>
        </pc:spChg>
        <pc:spChg chg="add del mod">
          <ac:chgData name="Ragnhild Halvorsrud" userId="917ea340-fd63-490f-a7db-68428d24cf32" providerId="ADAL" clId="{702C64DC-072E-4DE9-AA42-198CEC2E1055}" dt="2021-03-19T15:15:21.183" v="110" actId="6264"/>
          <ac:spMkLst>
            <pc:docMk/>
            <pc:sldMk cId="3751813893" sldId="517"/>
            <ac:spMk id="6" creationId="{078EF72D-4DCF-4127-8D3D-D46F70A95B99}"/>
          </ac:spMkLst>
        </pc:spChg>
        <pc:spChg chg="add del mod">
          <ac:chgData name="Ragnhild Halvorsrud" userId="917ea340-fd63-490f-a7db-68428d24cf32" providerId="ADAL" clId="{702C64DC-072E-4DE9-AA42-198CEC2E1055}" dt="2021-03-19T15:15:21.183" v="110" actId="6264"/>
          <ac:spMkLst>
            <pc:docMk/>
            <pc:sldMk cId="3751813893" sldId="517"/>
            <ac:spMk id="7" creationId="{EB6EE3BA-8362-45B7-8786-5BC2F8ACB900}"/>
          </ac:spMkLst>
        </pc:spChg>
      </pc:sldChg>
      <pc:sldChg chg="addSp delSp modSp del mod chgLayout">
        <pc:chgData name="Ragnhild Halvorsrud" userId="917ea340-fd63-490f-a7db-68428d24cf32" providerId="ADAL" clId="{702C64DC-072E-4DE9-AA42-198CEC2E1055}" dt="2021-03-20T15:43:00.899" v="223" actId="47"/>
        <pc:sldMkLst>
          <pc:docMk/>
          <pc:sldMk cId="1254400216" sldId="518"/>
        </pc:sldMkLst>
        <pc:spChg chg="mod ord">
          <ac:chgData name="Ragnhild Halvorsrud" userId="917ea340-fd63-490f-a7db-68428d24cf32" providerId="ADAL" clId="{702C64DC-072E-4DE9-AA42-198CEC2E1055}" dt="2021-03-19T15:15:27.455" v="111" actId="6264"/>
          <ac:spMkLst>
            <pc:docMk/>
            <pc:sldMk cId="1254400216" sldId="518"/>
            <ac:spMk id="2" creationId="{00000000-0000-0000-0000-000000000000}"/>
          </ac:spMkLst>
        </pc:spChg>
        <pc:spChg chg="mod ord">
          <ac:chgData name="Ragnhild Halvorsrud" userId="917ea340-fd63-490f-a7db-68428d24cf32" providerId="ADAL" clId="{702C64DC-072E-4DE9-AA42-198CEC2E1055}" dt="2021-03-19T15:15:27.455" v="111" actId="6264"/>
          <ac:spMkLst>
            <pc:docMk/>
            <pc:sldMk cId="1254400216" sldId="518"/>
            <ac:spMk id="3" creationId="{00000000-0000-0000-0000-000000000000}"/>
          </ac:spMkLst>
        </pc:spChg>
        <pc:spChg chg="mod ord">
          <ac:chgData name="Ragnhild Halvorsrud" userId="917ea340-fd63-490f-a7db-68428d24cf32" providerId="ADAL" clId="{702C64DC-072E-4DE9-AA42-198CEC2E1055}" dt="2021-03-19T15:15:27.455" v="111" actId="6264"/>
          <ac:spMkLst>
            <pc:docMk/>
            <pc:sldMk cId="1254400216" sldId="518"/>
            <ac:spMk id="4" creationId="{00000000-0000-0000-0000-000000000000}"/>
          </ac:spMkLst>
        </pc:spChg>
        <pc:spChg chg="add del mod">
          <ac:chgData name="Ragnhild Halvorsrud" userId="917ea340-fd63-490f-a7db-68428d24cf32" providerId="ADAL" clId="{702C64DC-072E-4DE9-AA42-198CEC2E1055}" dt="2021-03-19T15:15:27.455" v="111" actId="6264"/>
          <ac:spMkLst>
            <pc:docMk/>
            <pc:sldMk cId="1254400216" sldId="518"/>
            <ac:spMk id="6" creationId="{ED1D719F-CCD4-4718-A89F-0990440978C6}"/>
          </ac:spMkLst>
        </pc:spChg>
        <pc:spChg chg="add del mod">
          <ac:chgData name="Ragnhild Halvorsrud" userId="917ea340-fd63-490f-a7db-68428d24cf32" providerId="ADAL" clId="{702C64DC-072E-4DE9-AA42-198CEC2E1055}" dt="2021-03-19T15:15:27.455" v="111" actId="6264"/>
          <ac:spMkLst>
            <pc:docMk/>
            <pc:sldMk cId="1254400216" sldId="518"/>
            <ac:spMk id="7" creationId="{7F80692A-AFED-4AEF-AD18-B3F7DCA5B278}"/>
          </ac:spMkLst>
        </pc:spChg>
        <pc:spChg chg="add del mod">
          <ac:chgData name="Ragnhild Halvorsrud" userId="917ea340-fd63-490f-a7db-68428d24cf32" providerId="ADAL" clId="{702C64DC-072E-4DE9-AA42-198CEC2E1055}" dt="2021-03-19T15:15:27.455" v="111" actId="6264"/>
          <ac:spMkLst>
            <pc:docMk/>
            <pc:sldMk cId="1254400216" sldId="518"/>
            <ac:spMk id="8" creationId="{FC4C39DD-2242-4D55-A767-D26AEF9B012E}"/>
          </ac:spMkLst>
        </pc:spChg>
      </pc:sldChg>
      <pc:sldChg chg="addSp delSp modSp mod modClrScheme chgLayout modNotes">
        <pc:chgData name="Ragnhild Halvorsrud" userId="917ea340-fd63-490f-a7db-68428d24cf32" providerId="ADAL" clId="{702C64DC-072E-4DE9-AA42-198CEC2E1055}" dt="2021-03-20T15:55:03.983" v="517" actId="790"/>
        <pc:sldMkLst>
          <pc:docMk/>
          <pc:sldMk cId="3554044796" sldId="519"/>
        </pc:sldMkLst>
        <pc:spChg chg="mod ord">
          <ac:chgData name="Ragnhild Halvorsrud" userId="917ea340-fd63-490f-a7db-68428d24cf32" providerId="ADAL" clId="{702C64DC-072E-4DE9-AA42-198CEC2E1055}" dt="2021-03-20T15:55:03.963" v="510" actId="790"/>
          <ac:spMkLst>
            <pc:docMk/>
            <pc:sldMk cId="3554044796" sldId="519"/>
            <ac:spMk id="2" creationId="{00000000-0000-0000-0000-000000000000}"/>
          </ac:spMkLst>
        </pc:spChg>
        <pc:spChg chg="add del mod ord">
          <ac:chgData name="Ragnhild Halvorsrud" userId="917ea340-fd63-490f-a7db-68428d24cf32" providerId="ADAL" clId="{702C64DC-072E-4DE9-AA42-198CEC2E1055}" dt="2021-03-19T15:15:50.347" v="113" actId="700"/>
          <ac:spMkLst>
            <pc:docMk/>
            <pc:sldMk cId="3554044796" sldId="519"/>
            <ac:spMk id="3" creationId="{444FC056-255E-4A30-B0DE-CD43508704C3}"/>
          </ac:spMkLst>
        </pc:spChg>
        <pc:spChg chg="mod ord">
          <ac:chgData name="Ragnhild Halvorsrud" userId="917ea340-fd63-490f-a7db-68428d24cf32" providerId="ADAL" clId="{702C64DC-072E-4DE9-AA42-198CEC2E1055}" dt="2021-03-20T15:55:03.964" v="511" actId="790"/>
          <ac:spMkLst>
            <pc:docMk/>
            <pc:sldMk cId="3554044796" sldId="519"/>
            <ac:spMk id="4" creationId="{00000000-0000-0000-0000-000000000000}"/>
          </ac:spMkLst>
        </pc:spChg>
        <pc:graphicFrameChg chg="modGraphic">
          <ac:chgData name="Ragnhild Halvorsrud" userId="917ea340-fd63-490f-a7db-68428d24cf32" providerId="ADAL" clId="{702C64DC-072E-4DE9-AA42-198CEC2E1055}" dt="2021-03-20T15:55:03.981" v="515" actId="790"/>
          <ac:graphicFrameMkLst>
            <pc:docMk/>
            <pc:sldMk cId="3554044796" sldId="519"/>
            <ac:graphicFrameMk id="5" creationId="{9984B2EA-2BEB-43FF-9DB4-7F9DA81FCF90}"/>
          </ac:graphicFrameMkLst>
        </pc:graphicFrameChg>
      </pc:sldChg>
      <pc:sldChg chg="modSp mod modClrScheme chgLayout modNotes">
        <pc:chgData name="Ragnhild Halvorsrud" userId="917ea340-fd63-490f-a7db-68428d24cf32" providerId="ADAL" clId="{702C64DC-072E-4DE9-AA42-198CEC2E1055}" dt="2021-03-20T15:55:03.994" v="525" actId="790"/>
        <pc:sldMkLst>
          <pc:docMk/>
          <pc:sldMk cId="2142929869" sldId="520"/>
        </pc:sldMkLst>
        <pc:spChg chg="mod ord">
          <ac:chgData name="Ragnhild Halvorsrud" userId="917ea340-fd63-490f-a7db-68428d24cf32" providerId="ADAL" clId="{702C64DC-072E-4DE9-AA42-198CEC2E1055}" dt="2021-03-20T15:55:03.984" v="518" actId="790"/>
          <ac:spMkLst>
            <pc:docMk/>
            <pc:sldMk cId="2142929869" sldId="520"/>
            <ac:spMk id="2" creationId="{00000000-0000-0000-0000-000000000000}"/>
          </ac:spMkLst>
        </pc:spChg>
        <pc:spChg chg="mod ord">
          <ac:chgData name="Ragnhild Halvorsrud" userId="917ea340-fd63-490f-a7db-68428d24cf32" providerId="ADAL" clId="{702C64DC-072E-4DE9-AA42-198CEC2E1055}" dt="2021-03-20T15:55:03.985" v="519" actId="790"/>
          <ac:spMkLst>
            <pc:docMk/>
            <pc:sldMk cId="2142929869" sldId="520"/>
            <ac:spMk id="4" creationId="{00000000-0000-0000-0000-000000000000}"/>
          </ac:spMkLst>
        </pc:spChg>
        <pc:graphicFrameChg chg="modGraphic">
          <ac:chgData name="Ragnhild Halvorsrud" userId="917ea340-fd63-490f-a7db-68428d24cf32" providerId="ADAL" clId="{702C64DC-072E-4DE9-AA42-198CEC2E1055}" dt="2021-03-20T15:55:03.993" v="523" actId="790"/>
          <ac:graphicFrameMkLst>
            <pc:docMk/>
            <pc:sldMk cId="2142929869" sldId="520"/>
            <ac:graphicFrameMk id="5" creationId="{9885EEC2-2F6A-4C40-9C30-D2644842607F}"/>
          </ac:graphicFrameMkLst>
        </pc:graphicFrameChg>
      </pc:sldChg>
      <pc:sldChg chg="modSp mod modNotes">
        <pc:chgData name="Ragnhild Halvorsrud" userId="917ea340-fd63-490f-a7db-68428d24cf32" providerId="ADAL" clId="{702C64DC-072E-4DE9-AA42-198CEC2E1055}" dt="2021-03-20T15:55:04.010" v="531" actId="790"/>
        <pc:sldMkLst>
          <pc:docMk/>
          <pc:sldMk cId="2360407115" sldId="521"/>
        </pc:sldMkLst>
        <pc:spChg chg="mod">
          <ac:chgData name="Ragnhild Halvorsrud" userId="917ea340-fd63-490f-a7db-68428d24cf32" providerId="ADAL" clId="{702C64DC-072E-4DE9-AA42-198CEC2E1055}" dt="2021-03-20T15:55:03.995" v="526" actId="790"/>
          <ac:spMkLst>
            <pc:docMk/>
            <pc:sldMk cId="2360407115" sldId="521"/>
            <ac:spMk id="2" creationId="{00000000-0000-0000-0000-000000000000}"/>
          </ac:spMkLst>
        </pc:spChg>
        <pc:spChg chg="mod">
          <ac:chgData name="Ragnhild Halvorsrud" userId="917ea340-fd63-490f-a7db-68428d24cf32" providerId="ADAL" clId="{702C64DC-072E-4DE9-AA42-198CEC2E1055}" dt="2021-03-20T15:55:03.996" v="527" actId="790"/>
          <ac:spMkLst>
            <pc:docMk/>
            <pc:sldMk cId="2360407115" sldId="521"/>
            <ac:spMk id="4" creationId="{00000000-0000-0000-0000-000000000000}"/>
          </ac:spMkLst>
        </pc:spChg>
        <pc:graphicFrameChg chg="modGraphic">
          <ac:chgData name="Ragnhild Halvorsrud" userId="917ea340-fd63-490f-a7db-68428d24cf32" providerId="ADAL" clId="{702C64DC-072E-4DE9-AA42-198CEC2E1055}" dt="2021-03-20T15:55:04.006" v="529" actId="790"/>
          <ac:graphicFrameMkLst>
            <pc:docMk/>
            <pc:sldMk cId="2360407115" sldId="521"/>
            <ac:graphicFrameMk id="5" creationId="{959B1FC8-3835-4C42-AEA4-10FD1B2739B9}"/>
          </ac:graphicFrameMkLst>
        </pc:graphicFrameChg>
      </pc:sldChg>
      <pc:sldChg chg="modSp mod modNotes">
        <pc:chgData name="Ragnhild Halvorsrud" userId="917ea340-fd63-490f-a7db-68428d24cf32" providerId="ADAL" clId="{702C64DC-072E-4DE9-AA42-198CEC2E1055}" dt="2021-03-20T15:55:04.023" v="539" actId="790"/>
        <pc:sldMkLst>
          <pc:docMk/>
          <pc:sldMk cId="4045473296" sldId="522"/>
        </pc:sldMkLst>
        <pc:spChg chg="mod">
          <ac:chgData name="Ragnhild Halvorsrud" userId="917ea340-fd63-490f-a7db-68428d24cf32" providerId="ADAL" clId="{702C64DC-072E-4DE9-AA42-198CEC2E1055}" dt="2021-03-20T15:55:04.011" v="532" actId="790"/>
          <ac:spMkLst>
            <pc:docMk/>
            <pc:sldMk cId="4045473296" sldId="522"/>
            <ac:spMk id="2" creationId="{00000000-0000-0000-0000-000000000000}"/>
          </ac:spMkLst>
        </pc:spChg>
        <pc:spChg chg="mod">
          <ac:chgData name="Ragnhild Halvorsrud" userId="917ea340-fd63-490f-a7db-68428d24cf32" providerId="ADAL" clId="{702C64DC-072E-4DE9-AA42-198CEC2E1055}" dt="2021-03-20T15:55:04.012" v="533" actId="790"/>
          <ac:spMkLst>
            <pc:docMk/>
            <pc:sldMk cId="4045473296" sldId="522"/>
            <ac:spMk id="4" creationId="{00000000-0000-0000-0000-000000000000}"/>
          </ac:spMkLst>
        </pc:spChg>
        <pc:graphicFrameChg chg="modGraphic">
          <ac:chgData name="Ragnhild Halvorsrud" userId="917ea340-fd63-490f-a7db-68428d24cf32" providerId="ADAL" clId="{702C64DC-072E-4DE9-AA42-198CEC2E1055}" dt="2021-03-20T15:55:04.022" v="537" actId="790"/>
          <ac:graphicFrameMkLst>
            <pc:docMk/>
            <pc:sldMk cId="4045473296" sldId="522"/>
            <ac:graphicFrameMk id="5" creationId="{2FB4A0F1-A23C-4515-861C-1E1FFD1BF326}"/>
          </ac:graphicFrameMkLst>
        </pc:graphicFrameChg>
      </pc:sldChg>
      <pc:sldChg chg="modSp mod modNotes">
        <pc:chgData name="Ragnhild Halvorsrud" userId="917ea340-fd63-490f-a7db-68428d24cf32" providerId="ADAL" clId="{702C64DC-072E-4DE9-AA42-198CEC2E1055}" dt="2021-03-20T15:55:04.050" v="551" actId="790"/>
        <pc:sldMkLst>
          <pc:docMk/>
          <pc:sldMk cId="4036572204" sldId="523"/>
        </pc:sldMkLst>
        <pc:spChg chg="mod">
          <ac:chgData name="Ragnhild Halvorsrud" userId="917ea340-fd63-490f-a7db-68428d24cf32" providerId="ADAL" clId="{702C64DC-072E-4DE9-AA42-198CEC2E1055}" dt="2021-03-20T15:55:04.024" v="540" actId="790"/>
          <ac:spMkLst>
            <pc:docMk/>
            <pc:sldMk cId="4036572204" sldId="523"/>
            <ac:spMk id="2" creationId="{00000000-0000-0000-0000-000000000000}"/>
          </ac:spMkLst>
        </pc:spChg>
        <pc:spChg chg="mod">
          <ac:chgData name="Ragnhild Halvorsrud" userId="917ea340-fd63-490f-a7db-68428d24cf32" providerId="ADAL" clId="{702C64DC-072E-4DE9-AA42-198CEC2E1055}" dt="2021-03-20T15:55:04.025" v="541" actId="790"/>
          <ac:spMkLst>
            <pc:docMk/>
            <pc:sldMk cId="4036572204" sldId="523"/>
            <ac:spMk id="4" creationId="{00000000-0000-0000-0000-000000000000}"/>
          </ac:spMkLst>
        </pc:spChg>
        <pc:graphicFrameChg chg="modGraphic">
          <ac:chgData name="Ragnhild Halvorsrud" userId="917ea340-fd63-490f-a7db-68428d24cf32" providerId="ADAL" clId="{702C64DC-072E-4DE9-AA42-198CEC2E1055}" dt="2021-03-20T15:55:04.048" v="549" actId="790"/>
          <ac:graphicFrameMkLst>
            <pc:docMk/>
            <pc:sldMk cId="4036572204" sldId="523"/>
            <ac:graphicFrameMk id="5" creationId="{4EB734D4-AB3F-4FD0-A5B8-137397112DFB}"/>
          </ac:graphicFrameMkLst>
        </pc:graphicFrameChg>
      </pc:sldChg>
      <pc:sldChg chg="modSp mod modNotes">
        <pc:chgData name="Ragnhild Halvorsrud" userId="917ea340-fd63-490f-a7db-68428d24cf32" providerId="ADAL" clId="{702C64DC-072E-4DE9-AA42-198CEC2E1055}" dt="2021-03-20T15:55:04.061" v="561" actId="790"/>
        <pc:sldMkLst>
          <pc:docMk/>
          <pc:sldMk cId="2437305964" sldId="524"/>
        </pc:sldMkLst>
        <pc:spChg chg="mod">
          <ac:chgData name="Ragnhild Halvorsrud" userId="917ea340-fd63-490f-a7db-68428d24cf32" providerId="ADAL" clId="{702C64DC-072E-4DE9-AA42-198CEC2E1055}" dt="2021-03-20T15:55:04.051" v="552" actId="790"/>
          <ac:spMkLst>
            <pc:docMk/>
            <pc:sldMk cId="2437305964" sldId="524"/>
            <ac:spMk id="2" creationId="{00000000-0000-0000-0000-000000000000}"/>
          </ac:spMkLst>
        </pc:spChg>
        <pc:spChg chg="mod">
          <ac:chgData name="Ragnhild Halvorsrud" userId="917ea340-fd63-490f-a7db-68428d24cf32" providerId="ADAL" clId="{702C64DC-072E-4DE9-AA42-198CEC2E1055}" dt="2021-03-20T15:55:04.052" v="553" actId="790"/>
          <ac:spMkLst>
            <pc:docMk/>
            <pc:sldMk cId="2437305964" sldId="524"/>
            <ac:spMk id="4" creationId="{00000000-0000-0000-0000-000000000000}"/>
          </ac:spMkLst>
        </pc:spChg>
        <pc:graphicFrameChg chg="modGraphic">
          <ac:chgData name="Ragnhild Halvorsrud" userId="917ea340-fd63-490f-a7db-68428d24cf32" providerId="ADAL" clId="{702C64DC-072E-4DE9-AA42-198CEC2E1055}" dt="2021-03-20T15:55:04.059" v="559" actId="790"/>
          <ac:graphicFrameMkLst>
            <pc:docMk/>
            <pc:sldMk cId="2437305964" sldId="524"/>
            <ac:graphicFrameMk id="5" creationId="{442FEC6D-BE3F-40F4-9749-779F195D7A4C}"/>
          </ac:graphicFrameMkLst>
        </pc:graphicFrameChg>
      </pc:sldChg>
      <pc:sldChg chg="addSp delSp modSp mod modClrScheme chgLayout modNotes">
        <pc:chgData name="Ragnhild Halvorsrud" userId="917ea340-fd63-490f-a7db-68428d24cf32" providerId="ADAL" clId="{702C64DC-072E-4DE9-AA42-198CEC2E1055}" dt="2021-03-20T15:55:04.082" v="573" actId="790"/>
        <pc:sldMkLst>
          <pc:docMk/>
          <pc:sldMk cId="2600539005" sldId="525"/>
        </pc:sldMkLst>
        <pc:spChg chg="mod ord">
          <ac:chgData name="Ragnhild Halvorsrud" userId="917ea340-fd63-490f-a7db-68428d24cf32" providerId="ADAL" clId="{702C64DC-072E-4DE9-AA42-198CEC2E1055}" dt="2021-03-20T15:55:04.062" v="562" actId="790"/>
          <ac:spMkLst>
            <pc:docMk/>
            <pc:sldMk cId="2600539005" sldId="525"/>
            <ac:spMk id="2" creationId="{00000000-0000-0000-0000-000000000000}"/>
          </ac:spMkLst>
        </pc:spChg>
        <pc:spChg chg="add del mod ord">
          <ac:chgData name="Ragnhild Halvorsrud" userId="917ea340-fd63-490f-a7db-68428d24cf32" providerId="ADAL" clId="{702C64DC-072E-4DE9-AA42-198CEC2E1055}" dt="2021-03-20T15:46:13.226" v="242" actId="700"/>
          <ac:spMkLst>
            <pc:docMk/>
            <pc:sldMk cId="2600539005" sldId="525"/>
            <ac:spMk id="3" creationId="{F72B50CF-DA9F-49EC-8851-9257C3B69977}"/>
          </ac:spMkLst>
        </pc:spChg>
        <pc:spChg chg="mod ord">
          <ac:chgData name="Ragnhild Halvorsrud" userId="917ea340-fd63-490f-a7db-68428d24cf32" providerId="ADAL" clId="{702C64DC-072E-4DE9-AA42-198CEC2E1055}" dt="2021-03-20T15:55:04.063" v="563" actId="790"/>
          <ac:spMkLst>
            <pc:docMk/>
            <pc:sldMk cId="2600539005" sldId="525"/>
            <ac:spMk id="4" creationId="{00000000-0000-0000-0000-000000000000}"/>
          </ac:spMkLst>
        </pc:spChg>
        <pc:graphicFrameChg chg="mod modGraphic">
          <ac:chgData name="Ragnhild Halvorsrud" userId="917ea340-fd63-490f-a7db-68428d24cf32" providerId="ADAL" clId="{702C64DC-072E-4DE9-AA42-198CEC2E1055}" dt="2021-03-20T15:55:04.080" v="571" actId="790"/>
          <ac:graphicFrameMkLst>
            <pc:docMk/>
            <pc:sldMk cId="2600539005" sldId="525"/>
            <ac:graphicFrameMk id="5" creationId="{638C81E6-BE32-4EFF-923E-71712D18D6B4}"/>
          </ac:graphicFrameMkLst>
        </pc:graphicFrameChg>
        <pc:picChg chg="mod">
          <ac:chgData name="Ragnhild Halvorsrud" userId="917ea340-fd63-490f-a7db-68428d24cf32" providerId="ADAL" clId="{702C64DC-072E-4DE9-AA42-198CEC2E1055}" dt="2021-03-20T15:46:08.310" v="241" actId="1076"/>
          <ac:picMkLst>
            <pc:docMk/>
            <pc:sldMk cId="2600539005" sldId="525"/>
            <ac:picMk id="6" creationId="{4AB8A01E-783F-4D2A-AE6E-89D513F0F802}"/>
          </ac:picMkLst>
        </pc:picChg>
      </pc:sldChg>
      <pc:sldChg chg="modSp mod modNotes">
        <pc:chgData name="Ragnhild Halvorsrud" userId="917ea340-fd63-490f-a7db-68428d24cf32" providerId="ADAL" clId="{702C64DC-072E-4DE9-AA42-198CEC2E1055}" dt="2021-03-20T15:55:04.160" v="589" actId="790"/>
        <pc:sldMkLst>
          <pc:docMk/>
          <pc:sldMk cId="3897135817" sldId="528"/>
        </pc:sldMkLst>
        <pc:spChg chg="mod">
          <ac:chgData name="Ragnhild Halvorsrud" userId="917ea340-fd63-490f-a7db-68428d24cf32" providerId="ADAL" clId="{702C64DC-072E-4DE9-AA42-198CEC2E1055}" dt="2021-03-20T15:55:04.086" v="578" actId="790"/>
          <ac:spMkLst>
            <pc:docMk/>
            <pc:sldMk cId="3897135817" sldId="528"/>
            <ac:spMk id="2" creationId="{00000000-0000-0000-0000-000000000000}"/>
          </ac:spMkLst>
        </pc:spChg>
        <pc:spChg chg="mod">
          <ac:chgData name="Ragnhild Halvorsrud" userId="917ea340-fd63-490f-a7db-68428d24cf32" providerId="ADAL" clId="{702C64DC-072E-4DE9-AA42-198CEC2E1055}" dt="2021-03-20T15:55:04.086" v="579" actId="790"/>
          <ac:spMkLst>
            <pc:docMk/>
            <pc:sldMk cId="3897135817" sldId="528"/>
            <ac:spMk id="4" creationId="{00000000-0000-0000-0000-000000000000}"/>
          </ac:spMkLst>
        </pc:spChg>
        <pc:graphicFrameChg chg="modGraphic">
          <ac:chgData name="Ragnhild Halvorsrud" userId="917ea340-fd63-490f-a7db-68428d24cf32" providerId="ADAL" clId="{702C64DC-072E-4DE9-AA42-198CEC2E1055}" dt="2021-03-20T15:55:04.157" v="587" actId="790"/>
          <ac:graphicFrameMkLst>
            <pc:docMk/>
            <pc:sldMk cId="3897135817" sldId="528"/>
            <ac:graphicFrameMk id="5" creationId="{736FEF16-A83D-4023-81A6-F545EB0F10F9}"/>
          </ac:graphicFrameMkLst>
        </pc:graphicFrameChg>
      </pc:sldChg>
      <pc:sldChg chg="modSp mod modNotes">
        <pc:chgData name="Ragnhild Halvorsrud" userId="917ea340-fd63-490f-a7db-68428d24cf32" providerId="ADAL" clId="{702C64DC-072E-4DE9-AA42-198CEC2E1055}" dt="2021-03-20T15:55:04.186" v="603" actId="790"/>
        <pc:sldMkLst>
          <pc:docMk/>
          <pc:sldMk cId="3921550915" sldId="529"/>
        </pc:sldMkLst>
        <pc:spChg chg="mod">
          <ac:chgData name="Ragnhild Halvorsrud" userId="917ea340-fd63-490f-a7db-68428d24cf32" providerId="ADAL" clId="{702C64DC-072E-4DE9-AA42-198CEC2E1055}" dt="2021-03-20T15:55:04.161" v="590" actId="790"/>
          <ac:spMkLst>
            <pc:docMk/>
            <pc:sldMk cId="3921550915" sldId="529"/>
            <ac:spMk id="2" creationId="{00000000-0000-0000-0000-000000000000}"/>
          </ac:spMkLst>
        </pc:spChg>
        <pc:spChg chg="mod">
          <ac:chgData name="Ragnhild Halvorsrud" userId="917ea340-fd63-490f-a7db-68428d24cf32" providerId="ADAL" clId="{702C64DC-072E-4DE9-AA42-198CEC2E1055}" dt="2021-03-20T15:55:04.162" v="591" actId="790"/>
          <ac:spMkLst>
            <pc:docMk/>
            <pc:sldMk cId="3921550915" sldId="529"/>
            <ac:spMk id="4" creationId="{00000000-0000-0000-0000-000000000000}"/>
          </ac:spMkLst>
        </pc:spChg>
        <pc:graphicFrameChg chg="modGraphic">
          <ac:chgData name="Ragnhild Halvorsrud" userId="917ea340-fd63-490f-a7db-68428d24cf32" providerId="ADAL" clId="{702C64DC-072E-4DE9-AA42-198CEC2E1055}" dt="2021-03-20T15:55:04.183" v="601" actId="790"/>
          <ac:graphicFrameMkLst>
            <pc:docMk/>
            <pc:sldMk cId="3921550915" sldId="529"/>
            <ac:graphicFrameMk id="5" creationId="{079005EC-CEE9-4107-8266-C81A55E3C223}"/>
          </ac:graphicFrameMkLst>
        </pc:graphicFrameChg>
      </pc:sldChg>
      <pc:sldChg chg="addSp delSp modSp mod chgLayout modNotes">
        <pc:chgData name="Ragnhild Halvorsrud" userId="917ea340-fd63-490f-a7db-68428d24cf32" providerId="ADAL" clId="{702C64DC-072E-4DE9-AA42-198CEC2E1055}" dt="2021-03-20T15:55:04.198" v="612" actId="790"/>
        <pc:sldMkLst>
          <pc:docMk/>
          <pc:sldMk cId="1557066717" sldId="530"/>
        </pc:sldMkLst>
        <pc:spChg chg="mod ord">
          <ac:chgData name="Ragnhild Halvorsrud" userId="917ea340-fd63-490f-a7db-68428d24cf32" providerId="ADAL" clId="{702C64DC-072E-4DE9-AA42-198CEC2E1055}" dt="2021-03-20T15:55:04.187" v="604" actId="790"/>
          <ac:spMkLst>
            <pc:docMk/>
            <pc:sldMk cId="1557066717" sldId="530"/>
            <ac:spMk id="2" creationId="{00000000-0000-0000-0000-000000000000}"/>
          </ac:spMkLst>
        </pc:spChg>
        <pc:spChg chg="add del mod">
          <ac:chgData name="Ragnhild Halvorsrud" userId="917ea340-fd63-490f-a7db-68428d24cf32" providerId="ADAL" clId="{702C64DC-072E-4DE9-AA42-198CEC2E1055}" dt="2021-03-20T15:47:34.373" v="243" actId="6264"/>
          <ac:spMkLst>
            <pc:docMk/>
            <pc:sldMk cId="1557066717" sldId="530"/>
            <ac:spMk id="3" creationId="{BAE91E32-FCBB-4925-8175-E7381A1B2327}"/>
          </ac:spMkLst>
        </pc:spChg>
        <pc:spChg chg="mod ord">
          <ac:chgData name="Ragnhild Halvorsrud" userId="917ea340-fd63-490f-a7db-68428d24cf32" providerId="ADAL" clId="{702C64DC-072E-4DE9-AA42-198CEC2E1055}" dt="2021-03-20T15:55:04.189" v="606" actId="790"/>
          <ac:spMkLst>
            <pc:docMk/>
            <pc:sldMk cId="1557066717" sldId="530"/>
            <ac:spMk id="4" creationId="{00000000-0000-0000-0000-000000000000}"/>
          </ac:spMkLst>
        </pc:spChg>
        <pc:spChg chg="add del mod">
          <ac:chgData name="Ragnhild Halvorsrud" userId="917ea340-fd63-490f-a7db-68428d24cf32" providerId="ADAL" clId="{702C64DC-072E-4DE9-AA42-198CEC2E1055}" dt="2021-03-20T15:47:34.373" v="243" actId="6264"/>
          <ac:spMkLst>
            <pc:docMk/>
            <pc:sldMk cId="1557066717" sldId="530"/>
            <ac:spMk id="7" creationId="{DE698C4B-F581-473C-975B-75F3572DE93F}"/>
          </ac:spMkLst>
        </pc:spChg>
        <pc:spChg chg="add mod ord">
          <ac:chgData name="Ragnhild Halvorsrud" userId="917ea340-fd63-490f-a7db-68428d24cf32" providerId="ADAL" clId="{702C64DC-072E-4DE9-AA42-198CEC2E1055}" dt="2021-03-20T15:55:04.188" v="605" actId="790"/>
          <ac:spMkLst>
            <pc:docMk/>
            <pc:sldMk cId="1557066717" sldId="530"/>
            <ac:spMk id="8" creationId="{FBD31030-DBE7-4ED4-B7D0-FC486E854B52}"/>
          </ac:spMkLst>
        </pc:spChg>
        <pc:graphicFrameChg chg="modGraphic">
          <ac:chgData name="Ragnhild Halvorsrud" userId="917ea340-fd63-490f-a7db-68428d24cf32" providerId="ADAL" clId="{702C64DC-072E-4DE9-AA42-198CEC2E1055}" dt="2021-03-20T15:55:04.196" v="610" actId="790"/>
          <ac:graphicFrameMkLst>
            <pc:docMk/>
            <pc:sldMk cId="1557066717" sldId="530"/>
            <ac:graphicFrameMk id="5" creationId="{1E5594C9-900E-4D01-9E93-209AFC658D93}"/>
          </ac:graphicFrameMkLst>
        </pc:graphicFrameChg>
      </pc:sldChg>
      <pc:sldChg chg="modSp mod modNotes">
        <pc:chgData name="Ragnhild Halvorsrud" userId="917ea340-fd63-490f-a7db-68428d24cf32" providerId="ADAL" clId="{702C64DC-072E-4DE9-AA42-198CEC2E1055}" dt="2021-03-20T15:55:04.085" v="577" actId="790"/>
        <pc:sldMkLst>
          <pc:docMk/>
          <pc:sldMk cId="4040336049" sldId="531"/>
        </pc:sldMkLst>
        <pc:spChg chg="mod">
          <ac:chgData name="Ragnhild Halvorsrud" userId="917ea340-fd63-490f-a7db-68428d24cf32" providerId="ADAL" clId="{702C64DC-072E-4DE9-AA42-198CEC2E1055}" dt="2021-03-20T15:55:04.083" v="574" actId="790"/>
          <ac:spMkLst>
            <pc:docMk/>
            <pc:sldMk cId="4040336049" sldId="531"/>
            <ac:spMk id="2" creationId="{00000000-0000-0000-0000-000000000000}"/>
          </ac:spMkLst>
        </pc:spChg>
        <pc:spChg chg="mod">
          <ac:chgData name="Ragnhild Halvorsrud" userId="917ea340-fd63-490f-a7db-68428d24cf32" providerId="ADAL" clId="{702C64DC-072E-4DE9-AA42-198CEC2E1055}" dt="2021-03-20T15:55:04.083" v="575" actId="790"/>
          <ac:spMkLst>
            <pc:docMk/>
            <pc:sldMk cId="4040336049" sldId="531"/>
            <ac:spMk id="4" creationId="{00000000-0000-0000-0000-000000000000}"/>
          </ac:spMkLst>
        </pc:spChg>
      </pc:sldChg>
      <pc:sldChg chg="modSp mod modNotes">
        <pc:chgData name="Ragnhild Halvorsrud" userId="917ea340-fd63-490f-a7db-68428d24cf32" providerId="ADAL" clId="{702C64DC-072E-4DE9-AA42-198CEC2E1055}" dt="2021-03-20T15:55:04.211" v="622" actId="790"/>
        <pc:sldMkLst>
          <pc:docMk/>
          <pc:sldMk cId="61178585" sldId="532"/>
        </pc:sldMkLst>
        <pc:spChg chg="mod">
          <ac:chgData name="Ragnhild Halvorsrud" userId="917ea340-fd63-490f-a7db-68428d24cf32" providerId="ADAL" clId="{702C64DC-072E-4DE9-AA42-198CEC2E1055}" dt="2021-03-20T15:55:04.199" v="613" actId="790"/>
          <ac:spMkLst>
            <pc:docMk/>
            <pc:sldMk cId="61178585" sldId="532"/>
            <ac:spMk id="2" creationId="{00000000-0000-0000-0000-000000000000}"/>
          </ac:spMkLst>
        </pc:spChg>
        <pc:spChg chg="mod">
          <ac:chgData name="Ragnhild Halvorsrud" userId="917ea340-fd63-490f-a7db-68428d24cf32" providerId="ADAL" clId="{702C64DC-072E-4DE9-AA42-198CEC2E1055}" dt="2021-03-20T15:55:04.199" v="614" actId="790"/>
          <ac:spMkLst>
            <pc:docMk/>
            <pc:sldMk cId="61178585" sldId="532"/>
            <ac:spMk id="4" creationId="{00000000-0000-0000-0000-000000000000}"/>
          </ac:spMkLst>
        </pc:spChg>
        <pc:graphicFrameChg chg="modGraphic">
          <ac:chgData name="Ragnhild Halvorsrud" userId="917ea340-fd63-490f-a7db-68428d24cf32" providerId="ADAL" clId="{702C64DC-072E-4DE9-AA42-198CEC2E1055}" dt="2021-03-20T15:55:04.210" v="620" actId="790"/>
          <ac:graphicFrameMkLst>
            <pc:docMk/>
            <pc:sldMk cId="61178585" sldId="532"/>
            <ac:graphicFrameMk id="5" creationId="{B00EF472-E921-4873-B1CD-EBD71DCAC547}"/>
          </ac:graphicFrameMkLst>
        </pc:graphicFrameChg>
      </pc:sldChg>
      <pc:sldChg chg="modSp mod modNotes">
        <pc:chgData name="Ragnhild Halvorsrud" userId="917ea340-fd63-490f-a7db-68428d24cf32" providerId="ADAL" clId="{702C64DC-072E-4DE9-AA42-198CEC2E1055}" dt="2021-03-20T15:55:04.225" v="626" actId="790"/>
        <pc:sldMkLst>
          <pc:docMk/>
          <pc:sldMk cId="2162030852" sldId="533"/>
        </pc:sldMkLst>
        <pc:spChg chg="mod">
          <ac:chgData name="Ragnhild Halvorsrud" userId="917ea340-fd63-490f-a7db-68428d24cf32" providerId="ADAL" clId="{702C64DC-072E-4DE9-AA42-198CEC2E1055}" dt="2021-03-20T15:55:04.222" v="623" actId="790"/>
          <ac:spMkLst>
            <pc:docMk/>
            <pc:sldMk cId="2162030852" sldId="533"/>
            <ac:spMk id="2" creationId="{00000000-0000-0000-0000-000000000000}"/>
          </ac:spMkLst>
        </pc:spChg>
        <pc:spChg chg="mod">
          <ac:chgData name="Ragnhild Halvorsrud" userId="917ea340-fd63-490f-a7db-68428d24cf32" providerId="ADAL" clId="{702C64DC-072E-4DE9-AA42-198CEC2E1055}" dt="2021-03-20T15:55:04.223" v="624" actId="790"/>
          <ac:spMkLst>
            <pc:docMk/>
            <pc:sldMk cId="2162030852" sldId="533"/>
            <ac:spMk id="4" creationId="{00000000-0000-0000-0000-000000000000}"/>
          </ac:spMkLst>
        </pc:spChg>
      </pc:sldChg>
      <pc:sldChg chg="modSp mod modNotes">
        <pc:chgData name="Ragnhild Halvorsrud" userId="917ea340-fd63-490f-a7db-68428d24cf32" providerId="ADAL" clId="{702C64DC-072E-4DE9-AA42-198CEC2E1055}" dt="2021-03-20T15:55:04.231" v="630" actId="790"/>
        <pc:sldMkLst>
          <pc:docMk/>
          <pc:sldMk cId="2685029740" sldId="534"/>
        </pc:sldMkLst>
        <pc:spChg chg="mod">
          <ac:chgData name="Ragnhild Halvorsrud" userId="917ea340-fd63-490f-a7db-68428d24cf32" providerId="ADAL" clId="{702C64DC-072E-4DE9-AA42-198CEC2E1055}" dt="2021-03-20T15:55:04.229" v="627" actId="790"/>
          <ac:spMkLst>
            <pc:docMk/>
            <pc:sldMk cId="2685029740" sldId="534"/>
            <ac:spMk id="2" creationId="{00000000-0000-0000-0000-000000000000}"/>
          </ac:spMkLst>
        </pc:spChg>
        <pc:spChg chg="mod">
          <ac:chgData name="Ragnhild Halvorsrud" userId="917ea340-fd63-490f-a7db-68428d24cf32" providerId="ADAL" clId="{702C64DC-072E-4DE9-AA42-198CEC2E1055}" dt="2021-03-20T15:55:04.229" v="628" actId="790"/>
          <ac:spMkLst>
            <pc:docMk/>
            <pc:sldMk cId="2685029740" sldId="534"/>
            <ac:spMk id="4" creationId="{00000000-0000-0000-0000-000000000000}"/>
          </ac:spMkLst>
        </pc:spChg>
        <pc:picChg chg="mod">
          <ac:chgData name="Ragnhild Halvorsrud" userId="917ea340-fd63-490f-a7db-68428d24cf32" providerId="ADAL" clId="{702C64DC-072E-4DE9-AA42-198CEC2E1055}" dt="2021-03-20T15:48:09.496" v="245" actId="1076"/>
          <ac:picMkLst>
            <pc:docMk/>
            <pc:sldMk cId="2685029740" sldId="534"/>
            <ac:picMk id="6" creationId="{B541337F-49D8-4221-8011-DEF0CC5D93A1}"/>
          </ac:picMkLst>
        </pc:picChg>
      </pc:sldChg>
      <pc:sldChg chg="modSp mod modNotes">
        <pc:chgData name="Ragnhild Halvorsrud" userId="917ea340-fd63-490f-a7db-68428d24cf32" providerId="ADAL" clId="{702C64DC-072E-4DE9-AA42-198CEC2E1055}" dt="2021-03-20T15:55:04.236" v="634" actId="790"/>
        <pc:sldMkLst>
          <pc:docMk/>
          <pc:sldMk cId="393373714" sldId="535"/>
        </pc:sldMkLst>
        <pc:spChg chg="mod">
          <ac:chgData name="Ragnhild Halvorsrud" userId="917ea340-fd63-490f-a7db-68428d24cf32" providerId="ADAL" clId="{702C64DC-072E-4DE9-AA42-198CEC2E1055}" dt="2021-03-20T15:55:04.234" v="631" actId="790"/>
          <ac:spMkLst>
            <pc:docMk/>
            <pc:sldMk cId="393373714" sldId="535"/>
            <ac:spMk id="2" creationId="{00000000-0000-0000-0000-000000000000}"/>
          </ac:spMkLst>
        </pc:spChg>
        <pc:spChg chg="mod">
          <ac:chgData name="Ragnhild Halvorsrud" userId="917ea340-fd63-490f-a7db-68428d24cf32" providerId="ADAL" clId="{702C64DC-072E-4DE9-AA42-198CEC2E1055}" dt="2021-03-20T15:55:04.235" v="632" actId="790"/>
          <ac:spMkLst>
            <pc:docMk/>
            <pc:sldMk cId="393373714" sldId="535"/>
            <ac:spMk id="4" creationId="{00000000-0000-0000-0000-000000000000}"/>
          </ac:spMkLst>
        </pc:spChg>
      </pc:sldChg>
      <pc:sldChg chg="addSp delSp modSp mod chgLayout modNotes">
        <pc:chgData name="Ragnhild Halvorsrud" userId="917ea340-fd63-490f-a7db-68428d24cf32" providerId="ADAL" clId="{702C64DC-072E-4DE9-AA42-198CEC2E1055}" dt="2021-03-20T15:55:04.248" v="644" actId="790"/>
        <pc:sldMkLst>
          <pc:docMk/>
          <pc:sldMk cId="640918298" sldId="536"/>
        </pc:sldMkLst>
        <pc:spChg chg="mod ord">
          <ac:chgData name="Ragnhild Halvorsrud" userId="917ea340-fd63-490f-a7db-68428d24cf32" providerId="ADAL" clId="{702C64DC-072E-4DE9-AA42-198CEC2E1055}" dt="2021-03-20T15:55:04.241" v="639" actId="790"/>
          <ac:spMkLst>
            <pc:docMk/>
            <pc:sldMk cId="640918298" sldId="536"/>
            <ac:spMk id="2" creationId="{00000000-0000-0000-0000-000000000000}"/>
          </ac:spMkLst>
        </pc:spChg>
        <pc:spChg chg="mod ord">
          <ac:chgData name="Ragnhild Halvorsrud" userId="917ea340-fd63-490f-a7db-68428d24cf32" providerId="ADAL" clId="{702C64DC-072E-4DE9-AA42-198CEC2E1055}" dt="2021-03-20T15:55:04.245" v="640" actId="790"/>
          <ac:spMkLst>
            <pc:docMk/>
            <pc:sldMk cId="640918298" sldId="536"/>
            <ac:spMk id="3" creationId="{00000000-0000-0000-0000-000000000000}"/>
          </ac:spMkLst>
        </pc:spChg>
        <pc:spChg chg="mod ord">
          <ac:chgData name="Ragnhild Halvorsrud" userId="917ea340-fd63-490f-a7db-68428d24cf32" providerId="ADAL" clId="{702C64DC-072E-4DE9-AA42-198CEC2E1055}" dt="2021-03-20T15:55:04.246" v="641" actId="790"/>
          <ac:spMkLst>
            <pc:docMk/>
            <pc:sldMk cId="640918298" sldId="536"/>
            <ac:spMk id="4" creationId="{00000000-0000-0000-0000-000000000000}"/>
          </ac:spMkLst>
        </pc:spChg>
        <pc:spChg chg="add del mod">
          <ac:chgData name="Ragnhild Halvorsrud" userId="917ea340-fd63-490f-a7db-68428d24cf32" providerId="ADAL" clId="{702C64DC-072E-4DE9-AA42-198CEC2E1055}" dt="2021-03-17T09:21:11.327" v="71" actId="6264"/>
          <ac:spMkLst>
            <pc:docMk/>
            <pc:sldMk cId="640918298" sldId="536"/>
            <ac:spMk id="5" creationId="{94AF031D-A66E-44CC-81A0-A6EF39F8A833}"/>
          </ac:spMkLst>
        </pc:spChg>
        <pc:spChg chg="mod">
          <ac:chgData name="Ragnhild Halvorsrud" userId="917ea340-fd63-490f-a7db-68428d24cf32" providerId="ADAL" clId="{702C64DC-072E-4DE9-AA42-198CEC2E1055}" dt="2021-03-20T15:55:04.247" v="642" actId="790"/>
          <ac:spMkLst>
            <pc:docMk/>
            <pc:sldMk cId="640918298" sldId="536"/>
            <ac:spMk id="7" creationId="{8321610B-05DD-4BD0-86A7-479A792F1B11}"/>
          </ac:spMkLst>
        </pc:spChg>
        <pc:spChg chg="add del mod">
          <ac:chgData name="Ragnhild Halvorsrud" userId="917ea340-fd63-490f-a7db-68428d24cf32" providerId="ADAL" clId="{702C64DC-072E-4DE9-AA42-198CEC2E1055}" dt="2021-03-17T09:21:11.327" v="71" actId="6264"/>
          <ac:spMkLst>
            <pc:docMk/>
            <pc:sldMk cId="640918298" sldId="536"/>
            <ac:spMk id="8" creationId="{47E1BEAB-9A23-47FE-BDE3-04B10693188B}"/>
          </ac:spMkLst>
        </pc:spChg>
        <pc:spChg chg="add del mod">
          <ac:chgData name="Ragnhild Halvorsrud" userId="917ea340-fd63-490f-a7db-68428d24cf32" providerId="ADAL" clId="{702C64DC-072E-4DE9-AA42-198CEC2E1055}" dt="2021-03-17T09:21:11.327" v="71" actId="6264"/>
          <ac:spMkLst>
            <pc:docMk/>
            <pc:sldMk cId="640918298" sldId="536"/>
            <ac:spMk id="9" creationId="{52A3D2F9-AC1B-41C7-9FA2-A5D9731FC8F7}"/>
          </ac:spMkLst>
        </pc:spChg>
        <pc:picChg chg="mod">
          <ac:chgData name="Ragnhild Halvorsrud" userId="917ea340-fd63-490f-a7db-68428d24cf32" providerId="ADAL" clId="{702C64DC-072E-4DE9-AA42-198CEC2E1055}" dt="2021-03-17T09:21:29.319" v="75" actId="1076"/>
          <ac:picMkLst>
            <pc:docMk/>
            <pc:sldMk cId="640918298" sldId="536"/>
            <ac:picMk id="6" creationId="{A5F9F917-35C7-42BA-AD86-AA847FAB0EFD}"/>
          </ac:picMkLst>
        </pc:picChg>
      </pc:sldChg>
      <pc:sldChg chg="addSp delSp modSp add del mod modNotes modNotesTx">
        <pc:chgData name="Ragnhild Halvorsrud" userId="917ea340-fd63-490f-a7db-68428d24cf32" providerId="ADAL" clId="{702C64DC-072E-4DE9-AA42-198CEC2E1055}" dt="2021-03-20T16:44:02.945" v="783" actId="47"/>
        <pc:sldMkLst>
          <pc:docMk/>
          <pc:sldMk cId="2909842373" sldId="3792"/>
        </pc:sldMkLst>
        <pc:spChg chg="mod">
          <ac:chgData name="Ragnhild Halvorsrud" userId="917ea340-fd63-490f-a7db-68428d24cf32" providerId="ADAL" clId="{702C64DC-072E-4DE9-AA42-198CEC2E1055}" dt="2021-03-20T15:55:03.894" v="459" actId="790"/>
          <ac:spMkLst>
            <pc:docMk/>
            <pc:sldMk cId="2909842373" sldId="3792"/>
            <ac:spMk id="6" creationId="{00000000-0000-0000-0000-000000000000}"/>
          </ac:spMkLst>
        </pc:spChg>
        <pc:spChg chg="add del mod">
          <ac:chgData name="Ragnhild Halvorsrud" userId="917ea340-fd63-490f-a7db-68428d24cf32" providerId="ADAL" clId="{702C64DC-072E-4DE9-AA42-198CEC2E1055}" dt="2021-03-20T16:13:44.765" v="719" actId="478"/>
          <ac:spMkLst>
            <pc:docMk/>
            <pc:sldMk cId="2909842373" sldId="3792"/>
            <ac:spMk id="7" creationId="{5D4181CF-3EA5-4C09-BDB7-7A969E02065F}"/>
          </ac:spMkLst>
        </pc:spChg>
        <pc:spChg chg="mod">
          <ac:chgData name="Ragnhild Halvorsrud" userId="917ea340-fd63-490f-a7db-68428d24cf32" providerId="ADAL" clId="{702C64DC-072E-4DE9-AA42-198CEC2E1055}" dt="2021-03-20T15:55:03.895" v="460" actId="790"/>
          <ac:spMkLst>
            <pc:docMk/>
            <pc:sldMk cId="2909842373" sldId="3792"/>
            <ac:spMk id="8" creationId="{00000000-0000-0000-0000-000000000000}"/>
          </ac:spMkLst>
        </pc:spChg>
        <pc:spChg chg="mod">
          <ac:chgData name="Ragnhild Halvorsrud" userId="917ea340-fd63-490f-a7db-68428d24cf32" providerId="ADAL" clId="{702C64DC-072E-4DE9-AA42-198CEC2E1055}" dt="2021-03-20T15:55:03.896" v="461" actId="790"/>
          <ac:spMkLst>
            <pc:docMk/>
            <pc:sldMk cId="2909842373" sldId="3792"/>
            <ac:spMk id="24" creationId="{A80699F8-2597-4C53-951B-9AD27FF34799}"/>
          </ac:spMkLst>
        </pc:spChg>
      </pc:sldChg>
      <pc:sldChg chg="addSp delSp modSp add del mod modNotes">
        <pc:chgData name="Ragnhild Halvorsrud" userId="917ea340-fd63-490f-a7db-68428d24cf32" providerId="ADAL" clId="{702C64DC-072E-4DE9-AA42-198CEC2E1055}" dt="2021-03-23T15:00:51.311" v="843"/>
        <pc:sldMkLst>
          <pc:docMk/>
          <pc:sldMk cId="3231100932" sldId="3800"/>
        </pc:sldMkLst>
        <pc:spChg chg="mod">
          <ac:chgData name="Ragnhild Halvorsrud" userId="917ea340-fd63-490f-a7db-68428d24cf32" providerId="ADAL" clId="{702C64DC-072E-4DE9-AA42-198CEC2E1055}" dt="2021-03-17T09:23:45.698" v="80" actId="790"/>
          <ac:spMkLst>
            <pc:docMk/>
            <pc:sldMk cId="3231100932" sldId="3800"/>
            <ac:spMk id="3" creationId="{8DE6A278-E165-4DA4-BEE5-CFC1EBADE6E5}"/>
          </ac:spMkLst>
        </pc:spChg>
        <pc:spChg chg="mod">
          <ac:chgData name="Ragnhild Halvorsrud" userId="917ea340-fd63-490f-a7db-68428d24cf32" providerId="ADAL" clId="{702C64DC-072E-4DE9-AA42-198CEC2E1055}" dt="2021-03-17T09:23:45.698" v="81" actId="790"/>
          <ac:spMkLst>
            <pc:docMk/>
            <pc:sldMk cId="3231100932" sldId="3800"/>
            <ac:spMk id="4" creationId="{0481B07B-8166-4B16-A678-EE57CCEEBDF7}"/>
          </ac:spMkLst>
        </pc:spChg>
        <pc:spChg chg="mod">
          <ac:chgData name="Ragnhild Halvorsrud" userId="917ea340-fd63-490f-a7db-68428d24cf32" providerId="ADAL" clId="{702C64DC-072E-4DE9-AA42-198CEC2E1055}" dt="2021-03-17T09:23:45.692" v="79" actId="790"/>
          <ac:spMkLst>
            <pc:docMk/>
            <pc:sldMk cId="3231100932" sldId="3800"/>
            <ac:spMk id="7" creationId="{B82F610B-297A-44F2-8217-65F33A3A4B3B}"/>
          </ac:spMkLst>
        </pc:spChg>
        <pc:spChg chg="del">
          <ac:chgData name="Ragnhild Halvorsrud" userId="917ea340-fd63-490f-a7db-68428d24cf32" providerId="ADAL" clId="{702C64DC-072E-4DE9-AA42-198CEC2E1055}" dt="2021-03-23T14:59:27.955" v="822" actId="478"/>
          <ac:spMkLst>
            <pc:docMk/>
            <pc:sldMk cId="3231100932" sldId="3800"/>
            <ac:spMk id="9" creationId="{2442A6C4-B90E-418D-B8B9-4FA9CBDC2DAB}"/>
          </ac:spMkLst>
        </pc:spChg>
        <pc:spChg chg="add del mod">
          <ac:chgData name="Ragnhild Halvorsrud" userId="917ea340-fd63-490f-a7db-68428d24cf32" providerId="ADAL" clId="{702C64DC-072E-4DE9-AA42-198CEC2E1055}" dt="2021-03-23T15:00:43.060" v="840" actId="478"/>
          <ac:spMkLst>
            <pc:docMk/>
            <pc:sldMk cId="3231100932" sldId="3800"/>
            <ac:spMk id="10" creationId="{3E34F84B-49D4-47A3-BB75-94B77EDA1446}"/>
          </ac:spMkLst>
        </pc:spChg>
        <pc:spChg chg="add mod">
          <ac:chgData name="Ragnhild Halvorsrud" userId="917ea340-fd63-490f-a7db-68428d24cf32" providerId="ADAL" clId="{702C64DC-072E-4DE9-AA42-198CEC2E1055}" dt="2021-03-23T15:00:51.311" v="843"/>
          <ac:spMkLst>
            <pc:docMk/>
            <pc:sldMk cId="3231100932" sldId="3800"/>
            <ac:spMk id="13" creationId="{299E507B-4A6E-430C-9E30-61265FE29435}"/>
          </ac:spMkLst>
        </pc:spChg>
      </pc:sldChg>
      <pc:sldChg chg="addSp delSp modSp add mod modNotes">
        <pc:chgData name="Ragnhild Halvorsrud" userId="917ea340-fd63-490f-a7db-68428d24cf32" providerId="ADAL" clId="{702C64DC-072E-4DE9-AA42-198CEC2E1055}" dt="2021-03-23T15:00:46.167" v="841"/>
        <pc:sldMkLst>
          <pc:docMk/>
          <pc:sldMk cId="2726543323" sldId="3801"/>
        </pc:sldMkLst>
        <pc:spChg chg="mod">
          <ac:chgData name="Ragnhild Halvorsrud" userId="917ea340-fd63-490f-a7db-68428d24cf32" providerId="ADAL" clId="{702C64DC-072E-4DE9-AA42-198CEC2E1055}" dt="2021-03-20T15:55:03.898" v="464" actId="790"/>
          <ac:spMkLst>
            <pc:docMk/>
            <pc:sldMk cId="2726543323" sldId="3801"/>
            <ac:spMk id="2" creationId="{00000000-0000-0000-0000-000000000000}"/>
          </ac:spMkLst>
        </pc:spChg>
        <pc:spChg chg="mod">
          <ac:chgData name="Ragnhild Halvorsrud" userId="917ea340-fd63-490f-a7db-68428d24cf32" providerId="ADAL" clId="{702C64DC-072E-4DE9-AA42-198CEC2E1055}" dt="2021-03-20T15:55:03.898" v="465" actId="790"/>
          <ac:spMkLst>
            <pc:docMk/>
            <pc:sldMk cId="2726543323" sldId="3801"/>
            <ac:spMk id="25" creationId="{B3C58A52-2844-47D2-9040-83EA528DC1B6}"/>
          </ac:spMkLst>
        </pc:spChg>
        <pc:spChg chg="mod">
          <ac:chgData name="Ragnhild Halvorsrud" userId="917ea340-fd63-490f-a7db-68428d24cf32" providerId="ADAL" clId="{702C64DC-072E-4DE9-AA42-198CEC2E1055}" dt="2021-03-20T15:55:03.899" v="466" actId="790"/>
          <ac:spMkLst>
            <pc:docMk/>
            <pc:sldMk cId="2726543323" sldId="3801"/>
            <ac:spMk id="26" creationId="{33E60744-AB24-40E6-8F74-ECDBBD1D3B5A}"/>
          </ac:spMkLst>
        </pc:spChg>
        <pc:spChg chg="mod">
          <ac:chgData name="Ragnhild Halvorsrud" userId="917ea340-fd63-490f-a7db-68428d24cf32" providerId="ADAL" clId="{702C64DC-072E-4DE9-AA42-198CEC2E1055}" dt="2021-03-20T15:55:03.900" v="467" actId="790"/>
          <ac:spMkLst>
            <pc:docMk/>
            <pc:sldMk cId="2726543323" sldId="3801"/>
            <ac:spMk id="27" creationId="{DCDB5511-68C7-4A02-9E57-3BC4E606243A}"/>
          </ac:spMkLst>
        </pc:spChg>
        <pc:spChg chg="mod">
          <ac:chgData name="Ragnhild Halvorsrud" userId="917ea340-fd63-490f-a7db-68428d24cf32" providerId="ADAL" clId="{702C64DC-072E-4DE9-AA42-198CEC2E1055}" dt="2021-03-20T15:55:03.901" v="468" actId="790"/>
          <ac:spMkLst>
            <pc:docMk/>
            <pc:sldMk cId="2726543323" sldId="3801"/>
            <ac:spMk id="28" creationId="{8DB213FB-A3F1-4DB5-B322-1D90A59BFFE3}"/>
          </ac:spMkLst>
        </pc:spChg>
        <pc:spChg chg="mod">
          <ac:chgData name="Ragnhild Halvorsrud" userId="917ea340-fd63-490f-a7db-68428d24cf32" providerId="ADAL" clId="{702C64DC-072E-4DE9-AA42-198CEC2E1055}" dt="2021-03-20T15:55:03.901" v="469" actId="790"/>
          <ac:spMkLst>
            <pc:docMk/>
            <pc:sldMk cId="2726543323" sldId="3801"/>
            <ac:spMk id="29" creationId="{DC2F198E-BA0B-4B37-9918-D9878F76DC17}"/>
          </ac:spMkLst>
        </pc:spChg>
        <pc:spChg chg="mod">
          <ac:chgData name="Ragnhild Halvorsrud" userId="917ea340-fd63-490f-a7db-68428d24cf32" providerId="ADAL" clId="{702C64DC-072E-4DE9-AA42-198CEC2E1055}" dt="2021-03-20T15:55:03.902" v="470" actId="790"/>
          <ac:spMkLst>
            <pc:docMk/>
            <pc:sldMk cId="2726543323" sldId="3801"/>
            <ac:spMk id="30" creationId="{02BEA7B1-9AE8-480A-BA90-CB1D33BB8164}"/>
          </ac:spMkLst>
        </pc:spChg>
        <pc:spChg chg="mod">
          <ac:chgData name="Ragnhild Halvorsrud" userId="917ea340-fd63-490f-a7db-68428d24cf32" providerId="ADAL" clId="{702C64DC-072E-4DE9-AA42-198CEC2E1055}" dt="2021-03-20T15:55:03.903" v="471" actId="790"/>
          <ac:spMkLst>
            <pc:docMk/>
            <pc:sldMk cId="2726543323" sldId="3801"/>
            <ac:spMk id="32" creationId="{02940A7B-ACA6-44BF-9DFB-19E2F7CCCFAD}"/>
          </ac:spMkLst>
        </pc:spChg>
        <pc:spChg chg="mod">
          <ac:chgData name="Ragnhild Halvorsrud" userId="917ea340-fd63-490f-a7db-68428d24cf32" providerId="ADAL" clId="{702C64DC-072E-4DE9-AA42-198CEC2E1055}" dt="2021-03-20T15:55:03.904" v="472" actId="790"/>
          <ac:spMkLst>
            <pc:docMk/>
            <pc:sldMk cId="2726543323" sldId="3801"/>
            <ac:spMk id="35" creationId="{8B58C188-F4A0-4B2B-86CB-D0F61C67CF0C}"/>
          </ac:spMkLst>
        </pc:spChg>
        <pc:spChg chg="mod">
          <ac:chgData name="Ragnhild Halvorsrud" userId="917ea340-fd63-490f-a7db-68428d24cf32" providerId="ADAL" clId="{702C64DC-072E-4DE9-AA42-198CEC2E1055}" dt="2021-03-20T15:55:03.905" v="473" actId="790"/>
          <ac:spMkLst>
            <pc:docMk/>
            <pc:sldMk cId="2726543323" sldId="3801"/>
            <ac:spMk id="37" creationId="{574B63EE-E718-45F0-9AF2-C5ABC61122D3}"/>
          </ac:spMkLst>
        </pc:spChg>
        <pc:spChg chg="mod">
          <ac:chgData name="Ragnhild Halvorsrud" userId="917ea340-fd63-490f-a7db-68428d24cf32" providerId="ADAL" clId="{702C64DC-072E-4DE9-AA42-198CEC2E1055}" dt="2021-03-20T15:55:03.906" v="474" actId="790"/>
          <ac:spMkLst>
            <pc:docMk/>
            <pc:sldMk cId="2726543323" sldId="3801"/>
            <ac:spMk id="39" creationId="{846E39FE-F501-40B8-B7FB-F86E25A0E2D2}"/>
          </ac:spMkLst>
        </pc:spChg>
        <pc:spChg chg="mod">
          <ac:chgData name="Ragnhild Halvorsrud" userId="917ea340-fd63-490f-a7db-68428d24cf32" providerId="ADAL" clId="{702C64DC-072E-4DE9-AA42-198CEC2E1055}" dt="2021-03-20T15:55:03.907" v="475" actId="790"/>
          <ac:spMkLst>
            <pc:docMk/>
            <pc:sldMk cId="2726543323" sldId="3801"/>
            <ac:spMk id="41" creationId="{1EA5CAAD-75D6-4DE0-902D-1631F1767939}"/>
          </ac:spMkLst>
        </pc:spChg>
        <pc:spChg chg="mod">
          <ac:chgData name="Ragnhild Halvorsrud" userId="917ea340-fd63-490f-a7db-68428d24cf32" providerId="ADAL" clId="{702C64DC-072E-4DE9-AA42-198CEC2E1055}" dt="2021-03-20T15:55:03.908" v="476" actId="790"/>
          <ac:spMkLst>
            <pc:docMk/>
            <pc:sldMk cId="2726543323" sldId="3801"/>
            <ac:spMk id="42" creationId="{6F621DDE-9829-4832-B6D9-436846883913}"/>
          </ac:spMkLst>
        </pc:spChg>
        <pc:spChg chg="mod">
          <ac:chgData name="Ragnhild Halvorsrud" userId="917ea340-fd63-490f-a7db-68428d24cf32" providerId="ADAL" clId="{702C64DC-072E-4DE9-AA42-198CEC2E1055}" dt="2021-03-20T15:55:03.909" v="477" actId="790"/>
          <ac:spMkLst>
            <pc:docMk/>
            <pc:sldMk cId="2726543323" sldId="3801"/>
            <ac:spMk id="43" creationId="{FBC342BE-AE3D-4B57-861C-5D3281B249C5}"/>
          </ac:spMkLst>
        </pc:spChg>
        <pc:spChg chg="mod">
          <ac:chgData name="Ragnhild Halvorsrud" userId="917ea340-fd63-490f-a7db-68428d24cf32" providerId="ADAL" clId="{702C64DC-072E-4DE9-AA42-198CEC2E1055}" dt="2021-03-20T15:55:03.911" v="478" actId="790"/>
          <ac:spMkLst>
            <pc:docMk/>
            <pc:sldMk cId="2726543323" sldId="3801"/>
            <ac:spMk id="44" creationId="{29A49B98-ECE4-4FB3-B2DE-8322162C8C64}"/>
          </ac:spMkLst>
        </pc:spChg>
        <pc:spChg chg="mod">
          <ac:chgData name="Ragnhild Halvorsrud" userId="917ea340-fd63-490f-a7db-68428d24cf32" providerId="ADAL" clId="{702C64DC-072E-4DE9-AA42-198CEC2E1055}" dt="2021-03-20T15:55:03.911" v="479" actId="790"/>
          <ac:spMkLst>
            <pc:docMk/>
            <pc:sldMk cId="2726543323" sldId="3801"/>
            <ac:spMk id="46" creationId="{4DDEC8E4-2B7C-4830-BF10-25FC60135C1D}"/>
          </ac:spMkLst>
        </pc:spChg>
        <pc:spChg chg="mod">
          <ac:chgData name="Ragnhild Halvorsrud" userId="917ea340-fd63-490f-a7db-68428d24cf32" providerId="ADAL" clId="{702C64DC-072E-4DE9-AA42-198CEC2E1055}" dt="2021-03-20T15:55:03.912" v="480" actId="790"/>
          <ac:spMkLst>
            <pc:docMk/>
            <pc:sldMk cId="2726543323" sldId="3801"/>
            <ac:spMk id="49" creationId="{534F0542-0F80-4F0C-8BFE-DEBA64C82645}"/>
          </ac:spMkLst>
        </pc:spChg>
        <pc:spChg chg="mod">
          <ac:chgData name="Ragnhild Halvorsrud" userId="917ea340-fd63-490f-a7db-68428d24cf32" providerId="ADAL" clId="{702C64DC-072E-4DE9-AA42-198CEC2E1055}" dt="2021-03-20T15:55:03.913" v="481" actId="790"/>
          <ac:spMkLst>
            <pc:docMk/>
            <pc:sldMk cId="2726543323" sldId="3801"/>
            <ac:spMk id="52" creationId="{501D1D70-A643-4652-B576-5FF2082DD16F}"/>
          </ac:spMkLst>
        </pc:spChg>
        <pc:spChg chg="add del mod">
          <ac:chgData name="Ragnhild Halvorsrud" userId="917ea340-fd63-490f-a7db-68428d24cf32" providerId="ADAL" clId="{702C64DC-072E-4DE9-AA42-198CEC2E1055}" dt="2021-03-20T16:13:41.504" v="718" actId="478"/>
          <ac:spMkLst>
            <pc:docMk/>
            <pc:sldMk cId="2726543323" sldId="3801"/>
            <ac:spMk id="54" creationId="{265F649A-9557-45D7-9DE0-4A1E840F5D43}"/>
          </ac:spMkLst>
        </pc:spChg>
        <pc:spChg chg="add mod">
          <ac:chgData name="Ragnhild Halvorsrud" userId="917ea340-fd63-490f-a7db-68428d24cf32" providerId="ADAL" clId="{702C64DC-072E-4DE9-AA42-198CEC2E1055}" dt="2021-03-23T15:00:46.167" v="841"/>
          <ac:spMkLst>
            <pc:docMk/>
            <pc:sldMk cId="2726543323" sldId="3801"/>
            <ac:spMk id="54" creationId="{6075DD85-67F6-4EF5-BCDF-B1262F057F6C}"/>
          </ac:spMkLst>
        </pc:spChg>
        <pc:spChg chg="add del mod">
          <ac:chgData name="Ragnhild Halvorsrud" userId="917ea340-fd63-490f-a7db-68428d24cf32" providerId="ADAL" clId="{702C64DC-072E-4DE9-AA42-198CEC2E1055}" dt="2021-03-23T15:00:35.020" v="838" actId="478"/>
          <ac:spMkLst>
            <pc:docMk/>
            <pc:sldMk cId="2726543323" sldId="3801"/>
            <ac:spMk id="55" creationId="{DF247417-8DD1-4EBB-B71F-79465DF4E8DC}"/>
          </ac:spMkLst>
        </pc:spChg>
        <pc:spChg chg="del mod">
          <ac:chgData name="Ragnhild Halvorsrud" userId="917ea340-fd63-490f-a7db-68428d24cf32" providerId="ADAL" clId="{702C64DC-072E-4DE9-AA42-198CEC2E1055}" dt="2021-03-17T09:15:47.675" v="39" actId="478"/>
          <ac:spMkLst>
            <pc:docMk/>
            <pc:sldMk cId="2726543323" sldId="3801"/>
            <ac:spMk id="56" creationId="{9A91878D-7C1C-43CB-ACE2-5529C236555C}"/>
          </ac:spMkLst>
        </pc:spChg>
      </pc:sldChg>
      <pc:sldChg chg="modSp add del mod modNotes">
        <pc:chgData name="Ragnhild Halvorsrud" userId="917ea340-fd63-490f-a7db-68428d24cf32" providerId="ADAL" clId="{702C64DC-072E-4DE9-AA42-198CEC2E1055}" dt="2021-03-17T09:21:44.275" v="76" actId="47"/>
        <pc:sldMkLst>
          <pc:docMk/>
          <pc:sldMk cId="491590439" sldId="3802"/>
        </pc:sldMkLst>
        <pc:spChg chg="mod">
          <ac:chgData name="Ragnhild Halvorsrud" userId="917ea340-fd63-490f-a7db-68428d24cf32" providerId="ADAL" clId="{702C64DC-072E-4DE9-AA42-198CEC2E1055}" dt="2021-03-17T09:20:57.842" v="45" actId="790"/>
          <ac:spMkLst>
            <pc:docMk/>
            <pc:sldMk cId="491590439" sldId="3802"/>
            <ac:spMk id="6" creationId="{00000000-0000-0000-0000-000000000000}"/>
          </ac:spMkLst>
        </pc:spChg>
        <pc:spChg chg="mod">
          <ac:chgData name="Ragnhild Halvorsrud" userId="917ea340-fd63-490f-a7db-68428d24cf32" providerId="ADAL" clId="{702C64DC-072E-4DE9-AA42-198CEC2E1055}" dt="2021-03-17T09:20:57.842" v="46" actId="790"/>
          <ac:spMkLst>
            <pc:docMk/>
            <pc:sldMk cId="491590439" sldId="3802"/>
            <ac:spMk id="8" creationId="{00000000-0000-0000-0000-000000000000}"/>
          </ac:spMkLst>
        </pc:spChg>
        <pc:spChg chg="mod">
          <ac:chgData name="Ragnhild Halvorsrud" userId="917ea340-fd63-490f-a7db-68428d24cf32" providerId="ADAL" clId="{702C64DC-072E-4DE9-AA42-198CEC2E1055}" dt="2021-03-17T09:20:57.843" v="47" actId="790"/>
          <ac:spMkLst>
            <pc:docMk/>
            <pc:sldMk cId="491590439" sldId="3802"/>
            <ac:spMk id="24" creationId="{A80699F8-2597-4C53-951B-9AD27FF34799}"/>
          </ac:spMkLst>
        </pc:spChg>
      </pc:sldChg>
      <pc:sldChg chg="addSp delSp modSp add del mod modNotes">
        <pc:chgData name="Ragnhild Halvorsrud" userId="917ea340-fd63-490f-a7db-68428d24cf32" providerId="ADAL" clId="{702C64DC-072E-4DE9-AA42-198CEC2E1055}" dt="2021-03-23T14:59:42.112" v="825" actId="47"/>
        <pc:sldMkLst>
          <pc:docMk/>
          <pc:sldMk cId="3429248153" sldId="3802"/>
        </pc:sldMkLst>
        <pc:spChg chg="mod">
          <ac:chgData name="Ragnhild Halvorsrud" userId="917ea340-fd63-490f-a7db-68428d24cf32" providerId="ADAL" clId="{702C64DC-072E-4DE9-AA42-198CEC2E1055}" dt="2021-03-20T15:55:03.930" v="492" actId="790"/>
          <ac:spMkLst>
            <pc:docMk/>
            <pc:sldMk cId="3429248153" sldId="3802"/>
            <ac:spMk id="3" creationId="{8DE6A278-E165-4DA4-BEE5-CFC1EBADE6E5}"/>
          </ac:spMkLst>
        </pc:spChg>
        <pc:spChg chg="mod">
          <ac:chgData name="Ragnhild Halvorsrud" userId="917ea340-fd63-490f-a7db-68428d24cf32" providerId="ADAL" clId="{702C64DC-072E-4DE9-AA42-198CEC2E1055}" dt="2021-03-20T15:55:03.931" v="493" actId="790"/>
          <ac:spMkLst>
            <pc:docMk/>
            <pc:sldMk cId="3429248153" sldId="3802"/>
            <ac:spMk id="4" creationId="{0481B07B-8166-4B16-A678-EE57CCEEBDF7}"/>
          </ac:spMkLst>
        </pc:spChg>
        <pc:spChg chg="mod">
          <ac:chgData name="Ragnhild Halvorsrud" userId="917ea340-fd63-490f-a7db-68428d24cf32" providerId="ADAL" clId="{702C64DC-072E-4DE9-AA42-198CEC2E1055}" dt="2021-03-20T15:55:03.925" v="491" actId="790"/>
          <ac:spMkLst>
            <pc:docMk/>
            <pc:sldMk cId="3429248153" sldId="3802"/>
            <ac:spMk id="7" creationId="{B82F610B-297A-44F2-8217-65F33A3A4B3B}"/>
          </ac:spMkLst>
        </pc:spChg>
        <pc:spChg chg="del mod">
          <ac:chgData name="Ragnhild Halvorsrud" userId="917ea340-fd63-490f-a7db-68428d24cf32" providerId="ADAL" clId="{702C64DC-072E-4DE9-AA42-198CEC2E1055}" dt="2021-03-19T16:17:35.498" v="143" actId="478"/>
          <ac:spMkLst>
            <pc:docMk/>
            <pc:sldMk cId="3429248153" sldId="3802"/>
            <ac:spMk id="9" creationId="{2442A6C4-B90E-418D-B8B9-4FA9CBDC2DAB}"/>
          </ac:spMkLst>
        </pc:spChg>
        <pc:spChg chg="add del mod">
          <ac:chgData name="Ragnhild Halvorsrud" userId="917ea340-fd63-490f-a7db-68428d24cf32" providerId="ADAL" clId="{702C64DC-072E-4DE9-AA42-198CEC2E1055}" dt="2021-03-20T16:14:16.422" v="733" actId="478"/>
          <ac:spMkLst>
            <pc:docMk/>
            <pc:sldMk cId="3429248153" sldId="3802"/>
            <ac:spMk id="10" creationId="{79DD805C-4B8A-40E2-AE81-FCE1F91669BC}"/>
          </ac:spMkLst>
        </pc:spChg>
        <pc:spChg chg="mod">
          <ac:chgData name="Ragnhild Halvorsrud" userId="917ea340-fd63-490f-a7db-68428d24cf32" providerId="ADAL" clId="{702C64DC-072E-4DE9-AA42-198CEC2E1055}" dt="2021-03-20T15:55:03.934" v="494" actId="790"/>
          <ac:spMkLst>
            <pc:docMk/>
            <pc:sldMk cId="3429248153" sldId="3802"/>
            <ac:spMk id="11" creationId="{197DF6F1-9B8A-4F31-A08A-11FEF2BEDB23}"/>
          </ac:spMkLst>
        </pc:spChg>
        <pc:spChg chg="add del mod">
          <ac:chgData name="Ragnhild Halvorsrud" userId="917ea340-fd63-490f-a7db-68428d24cf32" providerId="ADAL" clId="{702C64DC-072E-4DE9-AA42-198CEC2E1055}" dt="2021-03-23T14:59:32.352" v="823" actId="21"/>
          <ac:spMkLst>
            <pc:docMk/>
            <pc:sldMk cId="3429248153" sldId="3802"/>
            <ac:spMk id="13" creationId="{BB59DD05-B767-46CF-82C5-D48C195AC1C7}"/>
          </ac:spMkLst>
        </pc:spChg>
      </pc:sldChg>
      <pc:sldChg chg="modSp add del mod modNotes">
        <pc:chgData name="Ragnhild Halvorsrud" userId="917ea340-fd63-490f-a7db-68428d24cf32" providerId="ADAL" clId="{702C64DC-072E-4DE9-AA42-198CEC2E1055}" dt="2021-03-17T09:21:48.425" v="77" actId="47"/>
        <pc:sldMkLst>
          <pc:docMk/>
          <pc:sldMk cId="769401344" sldId="3803"/>
        </pc:sldMkLst>
        <pc:spChg chg="mod">
          <ac:chgData name="Ragnhild Halvorsrud" userId="917ea340-fd63-490f-a7db-68428d24cf32" providerId="ADAL" clId="{702C64DC-072E-4DE9-AA42-198CEC2E1055}" dt="2021-03-17T09:20:57.853" v="50" actId="790"/>
          <ac:spMkLst>
            <pc:docMk/>
            <pc:sldMk cId="769401344" sldId="3803"/>
            <ac:spMk id="2" creationId="{00000000-0000-0000-0000-000000000000}"/>
          </ac:spMkLst>
        </pc:spChg>
        <pc:spChg chg="mod">
          <ac:chgData name="Ragnhild Halvorsrud" userId="917ea340-fd63-490f-a7db-68428d24cf32" providerId="ADAL" clId="{702C64DC-072E-4DE9-AA42-198CEC2E1055}" dt="2021-03-17T09:20:57.854" v="51" actId="790"/>
          <ac:spMkLst>
            <pc:docMk/>
            <pc:sldMk cId="769401344" sldId="3803"/>
            <ac:spMk id="25" creationId="{B3C58A52-2844-47D2-9040-83EA528DC1B6}"/>
          </ac:spMkLst>
        </pc:spChg>
        <pc:spChg chg="mod">
          <ac:chgData name="Ragnhild Halvorsrud" userId="917ea340-fd63-490f-a7db-68428d24cf32" providerId="ADAL" clId="{702C64DC-072E-4DE9-AA42-198CEC2E1055}" dt="2021-03-17T09:20:57.855" v="52" actId="790"/>
          <ac:spMkLst>
            <pc:docMk/>
            <pc:sldMk cId="769401344" sldId="3803"/>
            <ac:spMk id="26" creationId="{33E60744-AB24-40E6-8F74-ECDBBD1D3B5A}"/>
          </ac:spMkLst>
        </pc:spChg>
        <pc:spChg chg="mod">
          <ac:chgData name="Ragnhild Halvorsrud" userId="917ea340-fd63-490f-a7db-68428d24cf32" providerId="ADAL" clId="{702C64DC-072E-4DE9-AA42-198CEC2E1055}" dt="2021-03-17T09:20:57.856" v="53" actId="790"/>
          <ac:spMkLst>
            <pc:docMk/>
            <pc:sldMk cId="769401344" sldId="3803"/>
            <ac:spMk id="27" creationId="{DCDB5511-68C7-4A02-9E57-3BC4E606243A}"/>
          </ac:spMkLst>
        </pc:spChg>
        <pc:spChg chg="mod">
          <ac:chgData name="Ragnhild Halvorsrud" userId="917ea340-fd63-490f-a7db-68428d24cf32" providerId="ADAL" clId="{702C64DC-072E-4DE9-AA42-198CEC2E1055}" dt="2021-03-17T09:20:57.857" v="54" actId="790"/>
          <ac:spMkLst>
            <pc:docMk/>
            <pc:sldMk cId="769401344" sldId="3803"/>
            <ac:spMk id="28" creationId="{8DB213FB-A3F1-4DB5-B322-1D90A59BFFE3}"/>
          </ac:spMkLst>
        </pc:spChg>
        <pc:spChg chg="mod">
          <ac:chgData name="Ragnhild Halvorsrud" userId="917ea340-fd63-490f-a7db-68428d24cf32" providerId="ADAL" clId="{702C64DC-072E-4DE9-AA42-198CEC2E1055}" dt="2021-03-17T09:20:57.858" v="55" actId="790"/>
          <ac:spMkLst>
            <pc:docMk/>
            <pc:sldMk cId="769401344" sldId="3803"/>
            <ac:spMk id="29" creationId="{DC2F198E-BA0B-4B37-9918-D9878F76DC17}"/>
          </ac:spMkLst>
        </pc:spChg>
        <pc:spChg chg="mod">
          <ac:chgData name="Ragnhild Halvorsrud" userId="917ea340-fd63-490f-a7db-68428d24cf32" providerId="ADAL" clId="{702C64DC-072E-4DE9-AA42-198CEC2E1055}" dt="2021-03-17T09:20:57.858" v="56" actId="790"/>
          <ac:spMkLst>
            <pc:docMk/>
            <pc:sldMk cId="769401344" sldId="3803"/>
            <ac:spMk id="30" creationId="{02BEA7B1-9AE8-480A-BA90-CB1D33BB8164}"/>
          </ac:spMkLst>
        </pc:spChg>
        <pc:spChg chg="mod">
          <ac:chgData name="Ragnhild Halvorsrud" userId="917ea340-fd63-490f-a7db-68428d24cf32" providerId="ADAL" clId="{702C64DC-072E-4DE9-AA42-198CEC2E1055}" dt="2021-03-17T09:20:57.859" v="57" actId="790"/>
          <ac:spMkLst>
            <pc:docMk/>
            <pc:sldMk cId="769401344" sldId="3803"/>
            <ac:spMk id="32" creationId="{02940A7B-ACA6-44BF-9DFB-19E2F7CCCFAD}"/>
          </ac:spMkLst>
        </pc:spChg>
        <pc:spChg chg="mod">
          <ac:chgData name="Ragnhild Halvorsrud" userId="917ea340-fd63-490f-a7db-68428d24cf32" providerId="ADAL" clId="{702C64DC-072E-4DE9-AA42-198CEC2E1055}" dt="2021-03-17T09:20:57.860" v="58" actId="790"/>
          <ac:spMkLst>
            <pc:docMk/>
            <pc:sldMk cId="769401344" sldId="3803"/>
            <ac:spMk id="35" creationId="{8B58C188-F4A0-4B2B-86CB-D0F61C67CF0C}"/>
          </ac:spMkLst>
        </pc:spChg>
        <pc:spChg chg="mod">
          <ac:chgData name="Ragnhild Halvorsrud" userId="917ea340-fd63-490f-a7db-68428d24cf32" providerId="ADAL" clId="{702C64DC-072E-4DE9-AA42-198CEC2E1055}" dt="2021-03-17T09:20:57.861" v="59" actId="790"/>
          <ac:spMkLst>
            <pc:docMk/>
            <pc:sldMk cId="769401344" sldId="3803"/>
            <ac:spMk id="37" creationId="{574B63EE-E718-45F0-9AF2-C5ABC61122D3}"/>
          </ac:spMkLst>
        </pc:spChg>
        <pc:spChg chg="mod">
          <ac:chgData name="Ragnhild Halvorsrud" userId="917ea340-fd63-490f-a7db-68428d24cf32" providerId="ADAL" clId="{702C64DC-072E-4DE9-AA42-198CEC2E1055}" dt="2021-03-17T09:20:57.861" v="60" actId="790"/>
          <ac:spMkLst>
            <pc:docMk/>
            <pc:sldMk cId="769401344" sldId="3803"/>
            <ac:spMk id="39" creationId="{846E39FE-F501-40B8-B7FB-F86E25A0E2D2}"/>
          </ac:spMkLst>
        </pc:spChg>
        <pc:spChg chg="mod">
          <ac:chgData name="Ragnhild Halvorsrud" userId="917ea340-fd63-490f-a7db-68428d24cf32" providerId="ADAL" clId="{702C64DC-072E-4DE9-AA42-198CEC2E1055}" dt="2021-03-17T09:20:57.863" v="61" actId="790"/>
          <ac:spMkLst>
            <pc:docMk/>
            <pc:sldMk cId="769401344" sldId="3803"/>
            <ac:spMk id="41" creationId="{1EA5CAAD-75D6-4DE0-902D-1631F1767939}"/>
          </ac:spMkLst>
        </pc:spChg>
        <pc:spChg chg="mod">
          <ac:chgData name="Ragnhild Halvorsrud" userId="917ea340-fd63-490f-a7db-68428d24cf32" providerId="ADAL" clId="{702C64DC-072E-4DE9-AA42-198CEC2E1055}" dt="2021-03-17T09:20:57.864" v="62" actId="790"/>
          <ac:spMkLst>
            <pc:docMk/>
            <pc:sldMk cId="769401344" sldId="3803"/>
            <ac:spMk id="42" creationId="{6F621DDE-9829-4832-B6D9-436846883913}"/>
          </ac:spMkLst>
        </pc:spChg>
        <pc:spChg chg="mod">
          <ac:chgData name="Ragnhild Halvorsrud" userId="917ea340-fd63-490f-a7db-68428d24cf32" providerId="ADAL" clId="{702C64DC-072E-4DE9-AA42-198CEC2E1055}" dt="2021-03-17T09:20:57.866" v="63" actId="790"/>
          <ac:spMkLst>
            <pc:docMk/>
            <pc:sldMk cId="769401344" sldId="3803"/>
            <ac:spMk id="43" creationId="{FBC342BE-AE3D-4B57-861C-5D3281B249C5}"/>
          </ac:spMkLst>
        </pc:spChg>
        <pc:spChg chg="mod">
          <ac:chgData name="Ragnhild Halvorsrud" userId="917ea340-fd63-490f-a7db-68428d24cf32" providerId="ADAL" clId="{702C64DC-072E-4DE9-AA42-198CEC2E1055}" dt="2021-03-17T09:20:57.869" v="64" actId="790"/>
          <ac:spMkLst>
            <pc:docMk/>
            <pc:sldMk cId="769401344" sldId="3803"/>
            <ac:spMk id="44" creationId="{29A49B98-ECE4-4FB3-B2DE-8322162C8C64}"/>
          </ac:spMkLst>
        </pc:spChg>
        <pc:spChg chg="mod">
          <ac:chgData name="Ragnhild Halvorsrud" userId="917ea340-fd63-490f-a7db-68428d24cf32" providerId="ADAL" clId="{702C64DC-072E-4DE9-AA42-198CEC2E1055}" dt="2021-03-17T09:20:57.870" v="65" actId="790"/>
          <ac:spMkLst>
            <pc:docMk/>
            <pc:sldMk cId="769401344" sldId="3803"/>
            <ac:spMk id="46" creationId="{4DDEC8E4-2B7C-4830-BF10-25FC60135C1D}"/>
          </ac:spMkLst>
        </pc:spChg>
        <pc:spChg chg="mod">
          <ac:chgData name="Ragnhild Halvorsrud" userId="917ea340-fd63-490f-a7db-68428d24cf32" providerId="ADAL" clId="{702C64DC-072E-4DE9-AA42-198CEC2E1055}" dt="2021-03-17T09:20:57.871" v="66" actId="790"/>
          <ac:spMkLst>
            <pc:docMk/>
            <pc:sldMk cId="769401344" sldId="3803"/>
            <ac:spMk id="49" creationId="{534F0542-0F80-4F0C-8BFE-DEBA64C82645}"/>
          </ac:spMkLst>
        </pc:spChg>
        <pc:spChg chg="mod">
          <ac:chgData name="Ragnhild Halvorsrud" userId="917ea340-fd63-490f-a7db-68428d24cf32" providerId="ADAL" clId="{702C64DC-072E-4DE9-AA42-198CEC2E1055}" dt="2021-03-17T09:20:57.871" v="67" actId="790"/>
          <ac:spMkLst>
            <pc:docMk/>
            <pc:sldMk cId="769401344" sldId="3803"/>
            <ac:spMk id="52" creationId="{501D1D70-A643-4652-B576-5FF2082DD16F}"/>
          </ac:spMkLst>
        </pc:spChg>
        <pc:spChg chg="mod">
          <ac:chgData name="Ragnhild Halvorsrud" userId="917ea340-fd63-490f-a7db-68428d24cf32" providerId="ADAL" clId="{702C64DC-072E-4DE9-AA42-198CEC2E1055}" dt="2021-03-17T09:20:57.872" v="68" actId="790"/>
          <ac:spMkLst>
            <pc:docMk/>
            <pc:sldMk cId="769401344" sldId="3803"/>
            <ac:spMk id="56" creationId="{9A91878D-7C1C-43CB-ACE2-5529C236555C}"/>
          </ac:spMkLst>
        </pc:spChg>
      </pc:sldChg>
      <pc:sldChg chg="addSp delSp modSp add del mod modNotes">
        <pc:chgData name="Ragnhild Halvorsrud" userId="917ea340-fd63-490f-a7db-68428d24cf32" providerId="ADAL" clId="{702C64DC-072E-4DE9-AA42-198CEC2E1055}" dt="2021-03-21T15:55:15.844" v="817" actId="47"/>
        <pc:sldMkLst>
          <pc:docMk/>
          <pc:sldMk cId="1568055836" sldId="3803"/>
        </pc:sldMkLst>
        <pc:spChg chg="mod">
          <ac:chgData name="Ragnhild Halvorsrud" userId="917ea340-fd63-490f-a7db-68428d24cf32" providerId="ADAL" clId="{702C64DC-072E-4DE9-AA42-198CEC2E1055}" dt="2021-03-20T15:55:03.936" v="498" actId="790"/>
          <ac:spMkLst>
            <pc:docMk/>
            <pc:sldMk cId="1568055836" sldId="3803"/>
            <ac:spMk id="2" creationId="{00000000-0000-0000-0000-000000000000}"/>
          </ac:spMkLst>
        </pc:spChg>
        <pc:spChg chg="mod">
          <ac:chgData name="Ragnhild Halvorsrud" userId="917ea340-fd63-490f-a7db-68428d24cf32" providerId="ADAL" clId="{702C64DC-072E-4DE9-AA42-198CEC2E1055}" dt="2021-03-20T15:55:03.942" v="500" actId="790"/>
          <ac:spMkLst>
            <pc:docMk/>
            <pc:sldMk cId="1568055836" sldId="3803"/>
            <ac:spMk id="3" creationId="{00000000-0000-0000-0000-000000000000}"/>
          </ac:spMkLst>
        </pc:spChg>
        <pc:spChg chg="mod">
          <ac:chgData name="Ragnhild Halvorsrud" userId="917ea340-fd63-490f-a7db-68428d24cf32" providerId="ADAL" clId="{702C64DC-072E-4DE9-AA42-198CEC2E1055}" dt="2021-03-20T15:55:03.942" v="499" actId="790"/>
          <ac:spMkLst>
            <pc:docMk/>
            <pc:sldMk cId="1568055836" sldId="3803"/>
            <ac:spMk id="5" creationId="{00000000-0000-0000-0000-000000000000}"/>
          </ac:spMkLst>
        </pc:spChg>
        <pc:spChg chg="del mod">
          <ac:chgData name="Ragnhild Halvorsrud" userId="917ea340-fd63-490f-a7db-68428d24cf32" providerId="ADAL" clId="{702C64DC-072E-4DE9-AA42-198CEC2E1055}" dt="2021-03-19T16:17:32.708" v="142" actId="478"/>
          <ac:spMkLst>
            <pc:docMk/>
            <pc:sldMk cId="1568055836" sldId="3803"/>
            <ac:spMk id="7" creationId="{12E4307E-FCAF-4038-B607-604BE17E4474}"/>
          </ac:spMkLst>
        </pc:spChg>
        <pc:spChg chg="mod">
          <ac:chgData name="Ragnhild Halvorsrud" userId="917ea340-fd63-490f-a7db-68428d24cf32" providerId="ADAL" clId="{702C64DC-072E-4DE9-AA42-198CEC2E1055}" dt="2021-03-20T15:55:03.943" v="501" actId="790"/>
          <ac:spMkLst>
            <pc:docMk/>
            <pc:sldMk cId="1568055836" sldId="3803"/>
            <ac:spMk id="9" creationId="{8F6E7F87-D485-45E3-91A5-E6C906A2167A}"/>
          </ac:spMkLst>
        </pc:spChg>
        <pc:spChg chg="add del mod">
          <ac:chgData name="Ragnhild Halvorsrud" userId="917ea340-fd63-490f-a7db-68428d24cf32" providerId="ADAL" clId="{702C64DC-072E-4DE9-AA42-198CEC2E1055}" dt="2021-03-20T16:14:23.782" v="735" actId="478"/>
          <ac:spMkLst>
            <pc:docMk/>
            <pc:sldMk cId="1568055836" sldId="3803"/>
            <ac:spMk id="10" creationId="{22EB05E0-57F5-4408-8057-DBF7C896DA83}"/>
          </ac:spMkLst>
        </pc:spChg>
        <pc:spChg chg="add mod">
          <ac:chgData name="Ragnhild Halvorsrud" userId="917ea340-fd63-490f-a7db-68428d24cf32" providerId="ADAL" clId="{702C64DC-072E-4DE9-AA42-198CEC2E1055}" dt="2021-03-20T16:14:22.274" v="734"/>
          <ac:spMkLst>
            <pc:docMk/>
            <pc:sldMk cId="1568055836" sldId="3803"/>
            <ac:spMk id="12" creationId="{F4AED82A-F7FF-4FAA-97AF-E0FB4D3229D3}"/>
          </ac:spMkLst>
        </pc:spChg>
      </pc:sldChg>
      <pc:sldChg chg="addSp delSp modSp add mod modClrScheme chgLayout modNotes">
        <pc:chgData name="Ragnhild Halvorsrud" userId="917ea340-fd63-490f-a7db-68428d24cf32" providerId="ADAL" clId="{702C64DC-072E-4DE9-AA42-198CEC2E1055}" dt="2021-03-23T15:00:48.339" v="842"/>
        <pc:sldMkLst>
          <pc:docMk/>
          <pc:sldMk cId="3779060690" sldId="3804"/>
        </pc:sldMkLst>
        <pc:spChg chg="mod ord">
          <ac:chgData name="Ragnhild Halvorsrud" userId="917ea340-fd63-490f-a7db-68428d24cf32" providerId="ADAL" clId="{702C64DC-072E-4DE9-AA42-198CEC2E1055}" dt="2021-03-20T15:55:03.923" v="488" actId="790"/>
          <ac:spMkLst>
            <pc:docMk/>
            <pc:sldMk cId="3779060690" sldId="3804"/>
            <ac:spMk id="2" creationId="{00000000-0000-0000-0000-000000000000}"/>
          </ac:spMkLst>
        </pc:spChg>
        <pc:spChg chg="mod ord">
          <ac:chgData name="Ragnhild Halvorsrud" userId="917ea340-fd63-490f-a7db-68428d24cf32" providerId="ADAL" clId="{702C64DC-072E-4DE9-AA42-198CEC2E1055}" dt="2021-03-20T17:28:42.073" v="806" actId="20577"/>
          <ac:spMkLst>
            <pc:docMk/>
            <pc:sldMk cId="3779060690" sldId="3804"/>
            <ac:spMk id="3" creationId="{00000000-0000-0000-0000-000000000000}"/>
          </ac:spMkLst>
        </pc:spChg>
        <pc:spChg chg="mod ord">
          <ac:chgData name="Ragnhild Halvorsrud" userId="917ea340-fd63-490f-a7db-68428d24cf32" providerId="ADAL" clId="{702C64DC-072E-4DE9-AA42-198CEC2E1055}" dt="2021-03-20T15:55:03.922" v="487" actId="790"/>
          <ac:spMkLst>
            <pc:docMk/>
            <pc:sldMk cId="3779060690" sldId="3804"/>
            <ac:spMk id="4" creationId="{00000000-0000-0000-0000-000000000000}"/>
          </ac:spMkLst>
        </pc:spChg>
        <pc:spChg chg="del mod">
          <ac:chgData name="Ragnhild Halvorsrud" userId="917ea340-fd63-490f-a7db-68428d24cf32" providerId="ADAL" clId="{702C64DC-072E-4DE9-AA42-198CEC2E1055}" dt="2021-03-20T15:38:51.661" v="154" actId="478"/>
          <ac:spMkLst>
            <pc:docMk/>
            <pc:sldMk cId="3779060690" sldId="3804"/>
            <ac:spMk id="5" creationId="{6F9B2B70-B194-4987-8337-8FF102EF2936}"/>
          </ac:spMkLst>
        </pc:spChg>
        <pc:spChg chg="add mod ord">
          <ac:chgData name="Ragnhild Halvorsrud" userId="917ea340-fd63-490f-a7db-68428d24cf32" providerId="ADAL" clId="{702C64DC-072E-4DE9-AA42-198CEC2E1055}" dt="2021-03-20T15:55:03.921" v="486" actId="790"/>
          <ac:spMkLst>
            <pc:docMk/>
            <pc:sldMk cId="3779060690" sldId="3804"/>
            <ac:spMk id="6" creationId="{BF5BDA93-C631-412B-BA01-0A72FDEF50BF}"/>
          </ac:spMkLst>
        </pc:spChg>
        <pc:spChg chg="add del mod">
          <ac:chgData name="Ragnhild Halvorsrud" userId="917ea340-fd63-490f-a7db-68428d24cf32" providerId="ADAL" clId="{702C64DC-072E-4DE9-AA42-198CEC2E1055}" dt="2021-03-23T15:00:37.991" v="839" actId="478"/>
          <ac:spMkLst>
            <pc:docMk/>
            <pc:sldMk cId="3779060690" sldId="3804"/>
            <ac:spMk id="7" creationId="{7D86C536-2A5D-4397-8D27-A391F2E01C21}"/>
          </ac:spMkLst>
        </pc:spChg>
        <pc:spChg chg="add mod">
          <ac:chgData name="Ragnhild Halvorsrud" userId="917ea340-fd63-490f-a7db-68428d24cf32" providerId="ADAL" clId="{702C64DC-072E-4DE9-AA42-198CEC2E1055}" dt="2021-03-23T15:00:48.339" v="842"/>
          <ac:spMkLst>
            <pc:docMk/>
            <pc:sldMk cId="3779060690" sldId="3804"/>
            <ac:spMk id="8" creationId="{CAF862AA-7BF6-49F1-98D3-3A68C97755E0}"/>
          </ac:spMkLst>
        </pc:spChg>
      </pc:sldChg>
      <pc:sldChg chg="addSp delSp modSp add del mod modNotes">
        <pc:chgData name="Ragnhild Halvorsrud" userId="917ea340-fd63-490f-a7db-68428d24cf32" providerId="ADAL" clId="{702C64DC-072E-4DE9-AA42-198CEC2E1055}" dt="2021-03-23T16:37:21.275" v="852"/>
        <pc:sldMkLst>
          <pc:docMk/>
          <pc:sldMk cId="538881030" sldId="3820"/>
        </pc:sldMkLst>
        <pc:spChg chg="mod">
          <ac:chgData name="Ragnhild Halvorsrud" userId="917ea340-fd63-490f-a7db-68428d24cf32" providerId="ADAL" clId="{702C64DC-072E-4DE9-AA42-198CEC2E1055}" dt="2021-03-23T16:36:59.710" v="850" actId="1076"/>
          <ac:spMkLst>
            <pc:docMk/>
            <pc:sldMk cId="538881030" sldId="3820"/>
            <ac:spMk id="6" creationId="{00000000-0000-0000-0000-000000000000}"/>
          </ac:spMkLst>
        </pc:spChg>
        <pc:spChg chg="mod">
          <ac:chgData name="Ragnhild Halvorsrud" userId="917ea340-fd63-490f-a7db-68428d24cf32" providerId="ADAL" clId="{702C64DC-072E-4DE9-AA42-198CEC2E1055}" dt="2021-03-20T16:43:55.117" v="768" actId="790"/>
          <ac:spMkLst>
            <pc:docMk/>
            <pc:sldMk cId="538881030" sldId="3820"/>
            <ac:spMk id="8" creationId="{00000000-0000-0000-0000-000000000000}"/>
          </ac:spMkLst>
        </pc:spChg>
        <pc:spChg chg="add mod">
          <ac:chgData name="Ragnhild Halvorsrud" userId="917ea340-fd63-490f-a7db-68428d24cf32" providerId="ADAL" clId="{702C64DC-072E-4DE9-AA42-198CEC2E1055}" dt="2021-03-23T16:37:21.275" v="852"/>
          <ac:spMkLst>
            <pc:docMk/>
            <pc:sldMk cId="538881030" sldId="3820"/>
            <ac:spMk id="10" creationId="{FC69D07C-0F04-4362-8192-685768A4E8EA}"/>
          </ac:spMkLst>
        </pc:spChg>
        <pc:spChg chg="del mod">
          <ac:chgData name="Ragnhild Halvorsrud" userId="917ea340-fd63-490f-a7db-68428d24cf32" providerId="ADAL" clId="{702C64DC-072E-4DE9-AA42-198CEC2E1055}" dt="2021-03-23T16:37:04.056" v="851" actId="478"/>
          <ac:spMkLst>
            <pc:docMk/>
            <pc:sldMk cId="538881030" sldId="3820"/>
            <ac:spMk id="24" creationId="{A80699F8-2597-4C53-951B-9AD27FF34799}"/>
          </ac:spMkLst>
        </pc:spChg>
        <pc:picChg chg="del">
          <ac:chgData name="Ragnhild Halvorsrud" userId="917ea340-fd63-490f-a7db-68428d24cf32" providerId="ADAL" clId="{702C64DC-072E-4DE9-AA42-198CEC2E1055}" dt="2021-03-23T16:37:04.056" v="851" actId="478"/>
          <ac:picMkLst>
            <pc:docMk/>
            <pc:sldMk cId="538881030" sldId="3820"/>
            <ac:picMk id="5" creationId="{9EEB9D9C-6746-4AB8-852B-B431143F551B}"/>
          </ac:picMkLst>
        </pc:picChg>
        <pc:picChg chg="del">
          <ac:chgData name="Ragnhild Halvorsrud" userId="917ea340-fd63-490f-a7db-68428d24cf32" providerId="ADAL" clId="{702C64DC-072E-4DE9-AA42-198CEC2E1055}" dt="2021-03-20T16:47:47.707" v="786" actId="478"/>
          <ac:picMkLst>
            <pc:docMk/>
            <pc:sldMk cId="538881030" sldId="3820"/>
            <ac:picMk id="7" creationId="{A5ED5FBB-9886-4CFF-A0A6-1F2969AFF782}"/>
          </ac:picMkLst>
        </pc:picChg>
        <pc:picChg chg="add mod">
          <ac:chgData name="Ragnhild Halvorsrud" userId="917ea340-fd63-490f-a7db-68428d24cf32" providerId="ADAL" clId="{702C64DC-072E-4DE9-AA42-198CEC2E1055}" dt="2021-03-23T14:49:53.809" v="820"/>
          <ac:picMkLst>
            <pc:docMk/>
            <pc:sldMk cId="538881030" sldId="3820"/>
            <ac:picMk id="7" creationId="{E1231B7A-8B6A-4B82-8D3A-439E8D772437}"/>
          </ac:picMkLst>
        </pc:picChg>
        <pc:picChg chg="add mod">
          <ac:chgData name="Ragnhild Halvorsrud" userId="917ea340-fd63-490f-a7db-68428d24cf32" providerId="ADAL" clId="{702C64DC-072E-4DE9-AA42-198CEC2E1055}" dt="2021-03-23T16:37:21.275" v="852"/>
          <ac:picMkLst>
            <pc:docMk/>
            <pc:sldMk cId="538881030" sldId="3820"/>
            <ac:picMk id="9" creationId="{C8451582-83AC-43A0-9DA7-37E7031C5FFF}"/>
          </ac:picMkLst>
        </pc:picChg>
      </pc:sldChg>
      <pc:sldChg chg="modSp add del mod modNotes">
        <pc:chgData name="Ragnhild Halvorsrud" userId="917ea340-fd63-490f-a7db-68428d24cf32" providerId="ADAL" clId="{702C64DC-072E-4DE9-AA42-198CEC2E1055}" dt="2021-03-20T16:43:42.333" v="765"/>
        <pc:sldMkLst>
          <pc:docMk/>
          <pc:sldMk cId="2798973789" sldId="3821"/>
        </pc:sldMkLst>
        <pc:spChg chg="mod">
          <ac:chgData name="Ragnhild Halvorsrud" userId="917ea340-fd63-490f-a7db-68428d24cf32" providerId="ADAL" clId="{702C64DC-072E-4DE9-AA42-198CEC2E1055}" dt="2021-03-20T16:43:38.020" v="755" actId="790"/>
          <ac:spMkLst>
            <pc:docMk/>
            <pc:sldMk cId="2798973789" sldId="3821"/>
            <ac:spMk id="6" creationId="{00000000-0000-0000-0000-000000000000}"/>
          </ac:spMkLst>
        </pc:spChg>
        <pc:spChg chg="mod">
          <ac:chgData name="Ragnhild Halvorsrud" userId="917ea340-fd63-490f-a7db-68428d24cf32" providerId="ADAL" clId="{702C64DC-072E-4DE9-AA42-198CEC2E1055}" dt="2021-03-20T16:43:38.020" v="756" actId="790"/>
          <ac:spMkLst>
            <pc:docMk/>
            <pc:sldMk cId="2798973789" sldId="3821"/>
            <ac:spMk id="8" creationId="{00000000-0000-0000-0000-000000000000}"/>
          </ac:spMkLst>
        </pc:spChg>
        <pc:spChg chg="mod">
          <ac:chgData name="Ragnhild Halvorsrud" userId="917ea340-fd63-490f-a7db-68428d24cf32" providerId="ADAL" clId="{702C64DC-072E-4DE9-AA42-198CEC2E1055}" dt="2021-03-20T16:43:38.020" v="757" actId="790"/>
          <ac:spMkLst>
            <pc:docMk/>
            <pc:sldMk cId="2798973789" sldId="3821"/>
            <ac:spMk id="24" creationId="{A80699F8-2597-4C53-951B-9AD27FF34799}"/>
          </ac:spMkLst>
        </pc:spChg>
      </pc:sldChg>
      <pc:sldChg chg="addSp delSp modSp new mod modNotes">
        <pc:chgData name="Ragnhild Halvorsrud" userId="917ea340-fd63-490f-a7db-68428d24cf32" providerId="ADAL" clId="{702C64DC-072E-4DE9-AA42-198CEC2E1055}" dt="2021-03-25T07:49:51.248" v="898" actId="478"/>
        <pc:sldMkLst>
          <pc:docMk/>
          <pc:sldMk cId="3512890862" sldId="3821"/>
        </pc:sldMkLst>
        <pc:spChg chg="mod">
          <ac:chgData name="Ragnhild Halvorsrud" userId="917ea340-fd63-490f-a7db-68428d24cf32" providerId="ADAL" clId="{702C64DC-072E-4DE9-AA42-198CEC2E1055}" dt="2021-03-20T17:28:22.482" v="801" actId="20577"/>
          <ac:spMkLst>
            <pc:docMk/>
            <pc:sldMk cId="3512890862" sldId="3821"/>
            <ac:spMk id="2" creationId="{62FB7485-0C1B-47B5-9A1D-CB2314F3A90D}"/>
          </ac:spMkLst>
        </pc:spChg>
        <pc:spChg chg="mod">
          <ac:chgData name="Ragnhild Halvorsrud" userId="917ea340-fd63-490f-a7db-68428d24cf32" providerId="ADAL" clId="{702C64DC-072E-4DE9-AA42-198CEC2E1055}" dt="2021-03-20T17:28:18.637" v="794" actId="790"/>
          <ac:spMkLst>
            <pc:docMk/>
            <pc:sldMk cId="3512890862" sldId="3821"/>
            <ac:spMk id="3" creationId="{484F970D-5B91-4948-9B8E-B4736666E7B6}"/>
          </ac:spMkLst>
        </pc:spChg>
        <pc:spChg chg="add del mod">
          <ac:chgData name="Ragnhild Halvorsrud" userId="917ea340-fd63-490f-a7db-68428d24cf32" providerId="ADAL" clId="{702C64DC-072E-4DE9-AA42-198CEC2E1055}" dt="2021-03-25T07:49:07.087" v="896"/>
          <ac:spMkLst>
            <pc:docMk/>
            <pc:sldMk cId="3512890862" sldId="3821"/>
            <ac:spMk id="4" creationId="{A81411C9-5E02-4325-8213-7CCCC3D9CA7C}"/>
          </ac:spMkLst>
        </pc:spChg>
        <pc:spChg chg="add del mod">
          <ac:chgData name="Ragnhild Halvorsrud" userId="917ea340-fd63-490f-a7db-68428d24cf32" providerId="ADAL" clId="{702C64DC-072E-4DE9-AA42-198CEC2E1055}" dt="2021-03-25T07:49:07.087" v="896"/>
          <ac:spMkLst>
            <pc:docMk/>
            <pc:sldMk cId="3512890862" sldId="3821"/>
            <ac:spMk id="5" creationId="{4606D0DC-6330-4B89-90FF-0427FA93AAE0}"/>
          </ac:spMkLst>
        </pc:spChg>
        <pc:spChg chg="add del mod">
          <ac:chgData name="Ragnhild Halvorsrud" userId="917ea340-fd63-490f-a7db-68428d24cf32" providerId="ADAL" clId="{702C64DC-072E-4DE9-AA42-198CEC2E1055}" dt="2021-03-25T07:49:07.087" v="896"/>
          <ac:spMkLst>
            <pc:docMk/>
            <pc:sldMk cId="3512890862" sldId="3821"/>
            <ac:spMk id="6" creationId="{599316C6-8EA9-495E-B88C-B46419190F0B}"/>
          </ac:spMkLst>
        </pc:spChg>
        <pc:spChg chg="add del mod">
          <ac:chgData name="Ragnhild Halvorsrud" userId="917ea340-fd63-490f-a7db-68428d24cf32" providerId="ADAL" clId="{702C64DC-072E-4DE9-AA42-198CEC2E1055}" dt="2021-03-25T07:49:07.087" v="896"/>
          <ac:spMkLst>
            <pc:docMk/>
            <pc:sldMk cId="3512890862" sldId="3821"/>
            <ac:spMk id="7" creationId="{2241167B-BF62-4C0D-8C8D-FBF77D034519}"/>
          </ac:spMkLst>
        </pc:spChg>
        <pc:spChg chg="add del mod">
          <ac:chgData name="Ragnhild Halvorsrud" userId="917ea340-fd63-490f-a7db-68428d24cf32" providerId="ADAL" clId="{702C64DC-072E-4DE9-AA42-198CEC2E1055}" dt="2021-03-25T07:49:07.087" v="896"/>
          <ac:spMkLst>
            <pc:docMk/>
            <pc:sldMk cId="3512890862" sldId="3821"/>
            <ac:spMk id="8" creationId="{A32C1ADA-DC68-406C-A7E2-62A2694878E1}"/>
          </ac:spMkLst>
        </pc:spChg>
        <pc:spChg chg="add del mod">
          <ac:chgData name="Ragnhild Halvorsrud" userId="917ea340-fd63-490f-a7db-68428d24cf32" providerId="ADAL" clId="{702C64DC-072E-4DE9-AA42-198CEC2E1055}" dt="2021-03-25T07:49:51.248" v="898" actId="478"/>
          <ac:spMkLst>
            <pc:docMk/>
            <pc:sldMk cId="3512890862" sldId="3821"/>
            <ac:spMk id="9" creationId="{40833A25-168D-46E2-A4F5-3BAF506806E7}"/>
          </ac:spMkLst>
        </pc:spChg>
        <pc:spChg chg="add del mod">
          <ac:chgData name="Ragnhild Halvorsrud" userId="917ea340-fd63-490f-a7db-68428d24cf32" providerId="ADAL" clId="{702C64DC-072E-4DE9-AA42-198CEC2E1055}" dt="2021-03-25T07:49:51.248" v="898" actId="478"/>
          <ac:spMkLst>
            <pc:docMk/>
            <pc:sldMk cId="3512890862" sldId="3821"/>
            <ac:spMk id="10" creationId="{3D376B35-BA4E-450B-BA05-E25AF49E3EAA}"/>
          </ac:spMkLst>
        </pc:spChg>
        <pc:spChg chg="add del mod">
          <ac:chgData name="Ragnhild Halvorsrud" userId="917ea340-fd63-490f-a7db-68428d24cf32" providerId="ADAL" clId="{702C64DC-072E-4DE9-AA42-198CEC2E1055}" dt="2021-03-25T07:49:51.248" v="898" actId="478"/>
          <ac:spMkLst>
            <pc:docMk/>
            <pc:sldMk cId="3512890862" sldId="3821"/>
            <ac:spMk id="11" creationId="{8BDEFFBE-9F32-45EF-8EF9-7B7C5BE72292}"/>
          </ac:spMkLst>
        </pc:spChg>
        <pc:spChg chg="add del mod">
          <ac:chgData name="Ragnhild Halvorsrud" userId="917ea340-fd63-490f-a7db-68428d24cf32" providerId="ADAL" clId="{702C64DC-072E-4DE9-AA42-198CEC2E1055}" dt="2021-03-25T07:49:51.248" v="898" actId="478"/>
          <ac:spMkLst>
            <pc:docMk/>
            <pc:sldMk cId="3512890862" sldId="3821"/>
            <ac:spMk id="12" creationId="{5A742880-96E9-4C64-AD29-294FDFD0B44A}"/>
          </ac:spMkLst>
        </pc:spChg>
        <pc:spChg chg="add del mod">
          <ac:chgData name="Ragnhild Halvorsrud" userId="917ea340-fd63-490f-a7db-68428d24cf32" providerId="ADAL" clId="{702C64DC-072E-4DE9-AA42-198CEC2E1055}" dt="2021-03-25T07:49:51.248" v="898" actId="478"/>
          <ac:spMkLst>
            <pc:docMk/>
            <pc:sldMk cId="3512890862" sldId="3821"/>
            <ac:spMk id="13" creationId="{E114AFF3-4D29-44D8-9C17-16FDD74FBB3D}"/>
          </ac:spMkLst>
        </pc:spChg>
      </pc:sldChg>
      <pc:sldChg chg="addSp delSp modSp add mod modNotes">
        <pc:chgData name="Ragnhild Halvorsrud" userId="917ea340-fd63-490f-a7db-68428d24cf32" providerId="ADAL" clId="{702C64DC-072E-4DE9-AA42-198CEC2E1055}" dt="2021-03-23T16:38:01.839" v="864"/>
        <pc:sldMkLst>
          <pc:docMk/>
          <pc:sldMk cId="3065637940" sldId="3822"/>
        </pc:sldMkLst>
        <pc:spChg chg="mod">
          <ac:chgData name="Ragnhild Halvorsrud" userId="917ea340-fd63-490f-a7db-68428d24cf32" providerId="ADAL" clId="{702C64DC-072E-4DE9-AA42-198CEC2E1055}" dt="2021-03-23T16:37:48.714" v="854" actId="790"/>
          <ac:spMkLst>
            <pc:docMk/>
            <pc:sldMk cId="3065637940" sldId="3822"/>
            <ac:spMk id="2" creationId="{00000000-0000-0000-0000-000000000000}"/>
          </ac:spMkLst>
        </pc:spChg>
        <pc:spChg chg="mod">
          <ac:chgData name="Ragnhild Halvorsrud" userId="917ea340-fd63-490f-a7db-68428d24cf32" providerId="ADAL" clId="{702C64DC-072E-4DE9-AA42-198CEC2E1055}" dt="2021-03-23T16:37:48.714" v="856" actId="790"/>
          <ac:spMkLst>
            <pc:docMk/>
            <pc:sldMk cId="3065637940" sldId="3822"/>
            <ac:spMk id="3" creationId="{00000000-0000-0000-0000-000000000000}"/>
          </ac:spMkLst>
        </pc:spChg>
        <pc:spChg chg="mod">
          <ac:chgData name="Ragnhild Halvorsrud" userId="917ea340-fd63-490f-a7db-68428d24cf32" providerId="ADAL" clId="{702C64DC-072E-4DE9-AA42-198CEC2E1055}" dt="2021-03-23T16:37:48.714" v="855" actId="790"/>
          <ac:spMkLst>
            <pc:docMk/>
            <pc:sldMk cId="3065637940" sldId="3822"/>
            <ac:spMk id="5" creationId="{00000000-0000-0000-0000-000000000000}"/>
          </ac:spMkLst>
        </pc:spChg>
        <pc:spChg chg="mod">
          <ac:chgData name="Ragnhild Halvorsrud" userId="917ea340-fd63-490f-a7db-68428d24cf32" providerId="ADAL" clId="{702C64DC-072E-4DE9-AA42-198CEC2E1055}" dt="2021-03-23T16:37:48.714" v="857" actId="790"/>
          <ac:spMkLst>
            <pc:docMk/>
            <pc:sldMk cId="3065637940" sldId="3822"/>
            <ac:spMk id="9" creationId="{8F6E7F87-D485-45E3-91A5-E6C906A2167A}"/>
          </ac:spMkLst>
        </pc:spChg>
        <pc:spChg chg="mod">
          <ac:chgData name="Ragnhild Halvorsrud" userId="917ea340-fd63-490f-a7db-68428d24cf32" providerId="ADAL" clId="{702C64DC-072E-4DE9-AA42-198CEC2E1055}" dt="2021-03-23T16:37:48.714" v="858" actId="790"/>
          <ac:spMkLst>
            <pc:docMk/>
            <pc:sldMk cId="3065637940" sldId="3822"/>
            <ac:spMk id="14" creationId="{67A7D27C-B01A-4177-A15F-B3637F6CAD9B}"/>
          </ac:spMkLst>
        </pc:spChg>
        <pc:spChg chg="del mod">
          <ac:chgData name="Ragnhild Halvorsrud" userId="917ea340-fd63-490f-a7db-68428d24cf32" providerId="ADAL" clId="{702C64DC-072E-4DE9-AA42-198CEC2E1055}" dt="2021-03-23T16:37:53.025" v="863" actId="478"/>
          <ac:spMkLst>
            <pc:docMk/>
            <pc:sldMk cId="3065637940" sldId="3822"/>
            <ac:spMk id="15" creationId="{B5329043-3B17-407D-B258-E5C34A651CE4}"/>
          </ac:spMkLst>
        </pc:spChg>
        <pc:spChg chg="mod">
          <ac:chgData name="Ragnhild Halvorsrud" userId="917ea340-fd63-490f-a7db-68428d24cf32" providerId="ADAL" clId="{702C64DC-072E-4DE9-AA42-198CEC2E1055}" dt="2021-03-23T16:37:48.714" v="859" actId="790"/>
          <ac:spMkLst>
            <pc:docMk/>
            <pc:sldMk cId="3065637940" sldId="3822"/>
            <ac:spMk id="17" creationId="{C98665CC-8320-451B-B568-9D3034174E00}"/>
          </ac:spMkLst>
        </pc:spChg>
        <pc:spChg chg="add mod">
          <ac:chgData name="Ragnhild Halvorsrud" userId="917ea340-fd63-490f-a7db-68428d24cf32" providerId="ADAL" clId="{702C64DC-072E-4DE9-AA42-198CEC2E1055}" dt="2021-03-23T16:38:01.839" v="864"/>
          <ac:spMkLst>
            <pc:docMk/>
            <pc:sldMk cId="3065637940" sldId="3822"/>
            <ac:spMk id="20" creationId="{7E7C20B4-60E0-4AAE-9E0F-A25D8E3B6378}"/>
          </ac:spMkLst>
        </pc:spChg>
      </pc:sldChg>
      <pc:sldMasterChg chg="modSldLayout">
        <pc:chgData name="Ragnhild Halvorsrud" userId="917ea340-fd63-490f-a7db-68428d24cf32" providerId="ADAL" clId="{702C64DC-072E-4DE9-AA42-198CEC2E1055}" dt="2021-03-20T15:55:03.893" v="458" actId="790"/>
        <pc:sldMasterMkLst>
          <pc:docMk/>
          <pc:sldMasterMk cId="3623041008" sldId="2147483659"/>
        </pc:sldMasterMkLst>
        <pc:sldLayoutChg chg="modSp mod">
          <pc:chgData name="Ragnhild Halvorsrud" userId="917ea340-fd63-490f-a7db-68428d24cf32" providerId="ADAL" clId="{702C64DC-072E-4DE9-AA42-198CEC2E1055}" dt="2021-03-20T15:55:03.817" v="409" actId="790"/>
          <pc:sldLayoutMkLst>
            <pc:docMk/>
            <pc:sldMasterMk cId="3623041008" sldId="2147483659"/>
            <pc:sldLayoutMk cId="869758069" sldId="2147483661"/>
          </pc:sldLayoutMkLst>
          <pc:spChg chg="mod">
            <ac:chgData name="Ragnhild Halvorsrud" userId="917ea340-fd63-490f-a7db-68428d24cf32" providerId="ADAL" clId="{702C64DC-072E-4DE9-AA42-198CEC2E1055}" dt="2021-03-20T15:55:03.811" v="405"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702C64DC-072E-4DE9-AA42-198CEC2E1055}" dt="2021-03-20T15:55:03.814" v="406"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702C64DC-072E-4DE9-AA42-198CEC2E1055}" dt="2021-03-20T15:55:03.815" v="407"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702C64DC-072E-4DE9-AA42-198CEC2E1055}" dt="2021-03-20T15:55:03.816" v="408"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702C64DC-072E-4DE9-AA42-198CEC2E1055}" dt="2021-03-20T15:55:03.817" v="409"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702C64DC-072E-4DE9-AA42-198CEC2E1055}" dt="2021-03-20T15:55:03.824" v="414" actId="790"/>
          <pc:sldLayoutMkLst>
            <pc:docMk/>
            <pc:sldMasterMk cId="3623041008" sldId="2147483659"/>
            <pc:sldLayoutMk cId="3454048816" sldId="2147483663"/>
          </pc:sldLayoutMkLst>
          <pc:spChg chg="mod">
            <ac:chgData name="Ragnhild Halvorsrud" userId="917ea340-fd63-490f-a7db-68428d24cf32" providerId="ADAL" clId="{702C64DC-072E-4DE9-AA42-198CEC2E1055}" dt="2021-03-20T15:55:03.822" v="412"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702C64DC-072E-4DE9-AA42-198CEC2E1055}" dt="2021-03-20T15:55:03.820" v="410"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702C64DC-072E-4DE9-AA42-198CEC2E1055}" dt="2021-03-20T15:55:03.823" v="413"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702C64DC-072E-4DE9-AA42-198CEC2E1055}" dt="2021-03-20T15:55:03.824" v="414"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702C64DC-072E-4DE9-AA42-198CEC2E1055}" dt="2021-03-20T15:55:03.822" v="411"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702C64DC-072E-4DE9-AA42-198CEC2E1055}" dt="2021-03-20T15:55:03.838" v="425" actId="790"/>
          <pc:sldLayoutMkLst>
            <pc:docMk/>
            <pc:sldMasterMk cId="3623041008" sldId="2147483659"/>
            <pc:sldLayoutMk cId="585981378" sldId="2147483664"/>
          </pc:sldLayoutMkLst>
          <pc:spChg chg="mod">
            <ac:chgData name="Ragnhild Halvorsrud" userId="917ea340-fd63-490f-a7db-68428d24cf32" providerId="ADAL" clId="{702C64DC-072E-4DE9-AA42-198CEC2E1055}" dt="2021-03-20T15:55:03.834" v="421"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702C64DC-072E-4DE9-AA42-198CEC2E1055}" dt="2021-03-20T15:55:03.835" v="422"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702C64DC-072E-4DE9-AA42-198CEC2E1055}" dt="2021-03-20T15:55:03.836" v="423"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702C64DC-072E-4DE9-AA42-198CEC2E1055}" dt="2021-03-20T15:55:03.837" v="424"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702C64DC-072E-4DE9-AA42-198CEC2E1055}" dt="2021-03-20T15:55:03.838" v="425"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702C64DC-072E-4DE9-AA42-198CEC2E1055}" dt="2021-03-20T15:55:03.853" v="431" actId="790"/>
          <pc:sldLayoutMkLst>
            <pc:docMk/>
            <pc:sldMasterMk cId="3623041008" sldId="2147483659"/>
            <pc:sldLayoutMk cId="1203240570" sldId="2147483666"/>
          </pc:sldLayoutMkLst>
          <pc:spChg chg="mod">
            <ac:chgData name="Ragnhild Halvorsrud" userId="917ea340-fd63-490f-a7db-68428d24cf32" providerId="ADAL" clId="{702C64DC-072E-4DE9-AA42-198CEC2E1055}" dt="2021-03-20T15:55:03.853" v="431"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702C64DC-072E-4DE9-AA42-198CEC2E1055}" dt="2021-03-20T15:55:03.841" v="426"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702C64DC-072E-4DE9-AA42-198CEC2E1055}" dt="2021-03-20T15:55:03.847" v="427"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702C64DC-072E-4DE9-AA42-198CEC2E1055}" dt="2021-03-20T15:55:03.849" v="428"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702C64DC-072E-4DE9-AA42-198CEC2E1055}" dt="2021-03-20T15:55:03.850" v="429"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702C64DC-072E-4DE9-AA42-198CEC2E1055}" dt="2021-03-20T15:55:03.851" v="430"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702C64DC-072E-4DE9-AA42-198CEC2E1055}" dt="2021-03-20T15:55:03.879" v="445" actId="790"/>
          <pc:sldLayoutMkLst>
            <pc:docMk/>
            <pc:sldMasterMk cId="3623041008" sldId="2147483659"/>
            <pc:sldLayoutMk cId="27145180" sldId="2147483667"/>
          </pc:sldLayoutMkLst>
          <pc:spChg chg="mod">
            <ac:chgData name="Ragnhild Halvorsrud" userId="917ea340-fd63-490f-a7db-68428d24cf32" providerId="ADAL" clId="{702C64DC-072E-4DE9-AA42-198CEC2E1055}" dt="2021-03-20T15:55:03.865" v="438"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702C64DC-072E-4DE9-AA42-198CEC2E1055}" dt="2021-03-20T15:55:03.869" v="439"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702C64DC-072E-4DE9-AA42-198CEC2E1055}" dt="2021-03-20T15:55:03.870" v="440"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702C64DC-072E-4DE9-AA42-198CEC2E1055}" dt="2021-03-20T15:55:03.874" v="441"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702C64DC-072E-4DE9-AA42-198CEC2E1055}" dt="2021-03-20T15:55:03.875" v="442"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702C64DC-072E-4DE9-AA42-198CEC2E1055}" dt="2021-03-20T15:55:03.876" v="443"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702C64DC-072E-4DE9-AA42-198CEC2E1055}" dt="2021-03-20T15:55:03.877" v="444"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702C64DC-072E-4DE9-AA42-198CEC2E1055}" dt="2021-03-20T15:55:03.879" v="445"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702C64DC-072E-4DE9-AA42-198CEC2E1055}" dt="2021-03-20T15:55:03.890" v="455" actId="790"/>
          <pc:sldLayoutMkLst>
            <pc:docMk/>
            <pc:sldMasterMk cId="3623041008" sldId="2147483659"/>
            <pc:sldLayoutMk cId="765830241" sldId="2147483668"/>
          </pc:sldLayoutMkLst>
          <pc:spChg chg="mod">
            <ac:chgData name="Ragnhild Halvorsrud" userId="917ea340-fd63-490f-a7db-68428d24cf32" providerId="ADAL" clId="{702C64DC-072E-4DE9-AA42-198CEC2E1055}" dt="2021-03-20T15:55:03.887" v="452"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702C64DC-072E-4DE9-AA42-198CEC2E1055}" dt="2021-03-20T15:55:03.888" v="453"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702C64DC-072E-4DE9-AA42-198CEC2E1055}" dt="2021-03-20T15:55:03.889" v="454"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702C64DC-072E-4DE9-AA42-198CEC2E1055}" dt="2021-03-20T15:55:03.890" v="455"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702C64DC-072E-4DE9-AA42-198CEC2E1055}" dt="2021-03-20T15:55:03.893" v="458" actId="790"/>
          <pc:sldLayoutMkLst>
            <pc:docMk/>
            <pc:sldMasterMk cId="3623041008" sldId="2147483659"/>
            <pc:sldLayoutMk cId="111878263" sldId="2147483669"/>
          </pc:sldLayoutMkLst>
          <pc:spChg chg="mod">
            <ac:chgData name="Ragnhild Halvorsrud" userId="917ea340-fd63-490f-a7db-68428d24cf32" providerId="ADAL" clId="{702C64DC-072E-4DE9-AA42-198CEC2E1055}" dt="2021-03-20T15:55:03.891" v="456"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702C64DC-072E-4DE9-AA42-198CEC2E1055}" dt="2021-03-20T15:55:03.892" v="457"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702C64DC-072E-4DE9-AA42-198CEC2E1055}" dt="2021-03-20T15:55:03.893" v="458"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702C64DC-072E-4DE9-AA42-198CEC2E1055}" dt="2021-03-20T15:55:03.880" v="446" actId="790"/>
          <pc:sldLayoutMkLst>
            <pc:docMk/>
            <pc:sldMasterMk cId="3623041008" sldId="2147483659"/>
            <pc:sldLayoutMk cId="1300028045" sldId="2147483672"/>
          </pc:sldLayoutMkLst>
          <pc:spChg chg="mod">
            <ac:chgData name="Ragnhild Halvorsrud" userId="917ea340-fd63-490f-a7db-68428d24cf32" providerId="ADAL" clId="{702C64DC-072E-4DE9-AA42-198CEC2E1055}" dt="2021-03-20T15:55:03.880" v="446"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702C64DC-072E-4DE9-AA42-198CEC2E1055}" dt="2021-03-20T15:55:03.833" v="420" actId="790"/>
          <pc:sldLayoutMkLst>
            <pc:docMk/>
            <pc:sldMasterMk cId="3623041008" sldId="2147483659"/>
            <pc:sldLayoutMk cId="933194907" sldId="2147483674"/>
          </pc:sldLayoutMkLst>
          <pc:spChg chg="mod">
            <ac:chgData name="Ragnhild Halvorsrud" userId="917ea340-fd63-490f-a7db-68428d24cf32" providerId="ADAL" clId="{702C64DC-072E-4DE9-AA42-198CEC2E1055}" dt="2021-03-20T15:55:03.831" v="417"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702C64DC-072E-4DE9-AA42-198CEC2E1055}" dt="2021-03-20T15:55:03.828" v="415"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702C64DC-072E-4DE9-AA42-198CEC2E1055}" dt="2021-03-20T15:55:03.831" v="418"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702C64DC-072E-4DE9-AA42-198CEC2E1055}" dt="2021-03-20T15:55:03.832" v="419"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702C64DC-072E-4DE9-AA42-198CEC2E1055}" dt="2021-03-20T15:55:03.830" v="416"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702C64DC-072E-4DE9-AA42-198CEC2E1055}" dt="2021-03-20T15:55:03.833" v="420"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702C64DC-072E-4DE9-AA42-198CEC2E1055}" dt="2021-03-20T15:55:03.882" v="447" actId="790"/>
          <pc:sldLayoutMkLst>
            <pc:docMk/>
            <pc:sldMasterMk cId="3623041008" sldId="2147483659"/>
            <pc:sldLayoutMk cId="3891770229" sldId="2147483675"/>
          </pc:sldLayoutMkLst>
          <pc:spChg chg="mod">
            <ac:chgData name="Ragnhild Halvorsrud" userId="917ea340-fd63-490f-a7db-68428d24cf32" providerId="ADAL" clId="{702C64DC-072E-4DE9-AA42-198CEC2E1055}" dt="2021-03-20T15:55:03.882" v="447"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702C64DC-072E-4DE9-AA42-198CEC2E1055}" dt="2021-03-20T15:55:03.886" v="451" actId="790"/>
          <pc:sldLayoutMkLst>
            <pc:docMk/>
            <pc:sldMasterMk cId="3623041008" sldId="2147483659"/>
            <pc:sldLayoutMk cId="2342946523" sldId="2147483677"/>
          </pc:sldLayoutMkLst>
          <pc:spChg chg="mod">
            <ac:chgData name="Ragnhild Halvorsrud" userId="917ea340-fd63-490f-a7db-68428d24cf32" providerId="ADAL" clId="{702C64DC-072E-4DE9-AA42-198CEC2E1055}" dt="2021-03-20T15:55:03.883" v="448"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702C64DC-072E-4DE9-AA42-198CEC2E1055}" dt="2021-03-20T15:55:03.884" v="449"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702C64DC-072E-4DE9-AA42-198CEC2E1055}" dt="2021-03-20T15:55:03.885" v="450"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702C64DC-072E-4DE9-AA42-198CEC2E1055}" dt="2021-03-20T15:55:03.886" v="451"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702C64DC-072E-4DE9-AA42-198CEC2E1055}" dt="2021-03-20T15:55:03.809" v="404" actId="790"/>
          <pc:sldLayoutMkLst>
            <pc:docMk/>
            <pc:sldMasterMk cId="3623041008" sldId="2147483659"/>
            <pc:sldLayoutMk cId="3295002171" sldId="2147483678"/>
          </pc:sldLayoutMkLst>
          <pc:spChg chg="mod">
            <ac:chgData name="Ragnhild Halvorsrud" userId="917ea340-fd63-490f-a7db-68428d24cf32" providerId="ADAL" clId="{702C64DC-072E-4DE9-AA42-198CEC2E1055}" dt="2021-03-20T15:55:03.808" v="403"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702C64DC-072E-4DE9-AA42-198CEC2E1055}" dt="2021-03-20T15:55:03.809" v="404"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702C64DC-072E-4DE9-AA42-198CEC2E1055}" dt="2021-03-20T15:55:03.864" v="437" actId="790"/>
          <pc:sldLayoutMkLst>
            <pc:docMk/>
            <pc:sldMasterMk cId="3623041008" sldId="2147483659"/>
            <pc:sldLayoutMk cId="2859027505" sldId="2147483680"/>
          </pc:sldLayoutMkLst>
          <pc:spChg chg="mod">
            <ac:chgData name="Ragnhild Halvorsrud" userId="917ea340-fd63-490f-a7db-68428d24cf32" providerId="ADAL" clId="{702C64DC-072E-4DE9-AA42-198CEC2E1055}" dt="2021-03-20T15:55:03.864" v="437"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702C64DC-072E-4DE9-AA42-198CEC2E1055}" dt="2021-03-20T15:55:03.856" v="432"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702C64DC-072E-4DE9-AA42-198CEC2E1055}" dt="2021-03-20T15:55:03.860" v="433"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702C64DC-072E-4DE9-AA42-198CEC2E1055}" dt="2021-03-20T15:55:03.861" v="434"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702C64DC-072E-4DE9-AA42-198CEC2E1055}" dt="2021-03-20T15:55:03.862" v="435"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702C64DC-072E-4DE9-AA42-198CEC2E1055}" dt="2021-03-20T15:55:03.863" v="436" actId="790"/>
            <ac:spMkLst>
              <pc:docMk/>
              <pc:sldMasterMk cId="3623041008" sldId="2147483659"/>
              <pc:sldLayoutMk cId="2859027505" sldId="2147483680"/>
              <ac:spMk id="7" creationId="{00000000-0000-0000-0000-000000000000}"/>
            </ac:spMkLst>
          </pc:spChg>
        </pc:sldLayoutChg>
      </pc:sldMasterChg>
      <pc:sldMasterChg chg="addSp delSp modSp mod modSldLayout">
        <pc:chgData name="Ragnhild Halvorsrud" userId="917ea340-fd63-490f-a7db-68428d24cf32" providerId="ADAL" clId="{702C64DC-072E-4DE9-AA42-198CEC2E1055}" dt="2021-03-23T16:39:42.153" v="869"/>
        <pc:sldMasterMkLst>
          <pc:docMk/>
          <pc:sldMasterMk cId="1643857197" sldId="2147483693"/>
        </pc:sldMasterMkLst>
        <pc:spChg chg="add del mod">
          <ac:chgData name="Ragnhild Halvorsrud" userId="917ea340-fd63-490f-a7db-68428d24cf32" providerId="ADAL" clId="{702C64DC-072E-4DE9-AA42-198CEC2E1055}" dt="2021-03-23T16:39:38.135" v="867"/>
          <ac:spMkLst>
            <pc:docMk/>
            <pc:sldMasterMk cId="1643857197" sldId="2147483693"/>
            <ac:spMk id="27" creationId="{23E1B4B0-7D12-40AF-BF78-9A7ADCE25946}"/>
          </ac:spMkLst>
        </pc:spChg>
        <pc:spChg chg="add mod">
          <ac:chgData name="Ragnhild Halvorsrud" userId="917ea340-fd63-490f-a7db-68428d24cf32" providerId="ADAL" clId="{702C64DC-072E-4DE9-AA42-198CEC2E1055}" dt="2021-03-23T16:39:42.153" v="869"/>
          <ac:spMkLst>
            <pc:docMk/>
            <pc:sldMasterMk cId="1643857197" sldId="2147483693"/>
            <ac:spMk id="37" creationId="{E3952701-E6AD-4DE1-A7F7-3B2DDA1B5268}"/>
          </ac:spMkLst>
        </pc:spChg>
        <pc:picChg chg="del">
          <ac:chgData name="Ragnhild Halvorsrud" userId="917ea340-fd63-490f-a7db-68428d24cf32" providerId="ADAL" clId="{702C64DC-072E-4DE9-AA42-198CEC2E1055}" dt="2021-03-23T16:39:41.726" v="868" actId="478"/>
          <ac:picMkLst>
            <pc:docMk/>
            <pc:sldMasterMk cId="1643857197" sldId="2147483693"/>
            <ac:picMk id="19" creationId="{00000000-0000-0000-0000-000000000000}"/>
          </ac:picMkLst>
        </pc:picChg>
        <pc:picChg chg="add del mod">
          <ac:chgData name="Ragnhild Halvorsrud" userId="917ea340-fd63-490f-a7db-68428d24cf32" providerId="ADAL" clId="{702C64DC-072E-4DE9-AA42-198CEC2E1055}" dt="2021-03-23T16:39:38.135" v="867"/>
          <ac:picMkLst>
            <pc:docMk/>
            <pc:sldMasterMk cId="1643857197" sldId="2147483693"/>
            <ac:picMk id="26" creationId="{AEA5ADE5-E1C9-47BA-9F93-B535362330CA}"/>
          </ac:picMkLst>
        </pc:picChg>
        <pc:picChg chg="add mod">
          <ac:chgData name="Ragnhild Halvorsrud" userId="917ea340-fd63-490f-a7db-68428d24cf32" providerId="ADAL" clId="{702C64DC-072E-4DE9-AA42-198CEC2E1055}" dt="2021-03-23T16:39:42.153" v="869"/>
          <ac:picMkLst>
            <pc:docMk/>
            <pc:sldMasterMk cId="1643857197" sldId="2147483693"/>
            <ac:picMk id="28" creationId="{476A4E41-994D-43EB-89E4-EC846CB61CDF}"/>
          </ac:picMkLst>
        </pc:picChg>
        <pc:sldLayoutChg chg="modSp mod">
          <pc:chgData name="Ragnhild Halvorsrud" userId="917ea340-fd63-490f-a7db-68428d24cf32" providerId="ADAL" clId="{702C64DC-072E-4DE9-AA42-198CEC2E1055}" dt="2021-03-20T15:55:03.720" v="344" actId="790"/>
          <pc:sldLayoutMkLst>
            <pc:docMk/>
            <pc:sldMasterMk cId="1643857197" sldId="2147483693"/>
            <pc:sldLayoutMk cId="2142406485" sldId="2147483649"/>
          </pc:sldLayoutMkLst>
          <pc:spChg chg="mod">
            <ac:chgData name="Ragnhild Halvorsrud" userId="917ea340-fd63-490f-a7db-68428d24cf32" providerId="ADAL" clId="{702C64DC-072E-4DE9-AA42-198CEC2E1055}" dt="2021-03-20T15:55:03.715" v="341"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702C64DC-072E-4DE9-AA42-198CEC2E1055}" dt="2021-03-20T15:55:03.717" v="342"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702C64DC-072E-4DE9-AA42-198CEC2E1055}" dt="2021-03-20T15:55:03.720" v="344"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702C64DC-072E-4DE9-AA42-198CEC2E1055}" dt="2021-03-20T15:55:03.713" v="340"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702C64DC-072E-4DE9-AA42-198CEC2E1055}" dt="2021-03-20T15:55:03.719" v="343"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702C64DC-072E-4DE9-AA42-198CEC2E1055}" dt="2021-03-20T17:27:41.044" v="789" actId="255"/>
          <pc:sldLayoutMkLst>
            <pc:docMk/>
            <pc:sldMasterMk cId="1643857197" sldId="2147483693"/>
            <pc:sldLayoutMk cId="258411677" sldId="2147483651"/>
          </pc:sldLayoutMkLst>
          <pc:spChg chg="mod">
            <ac:chgData name="Ragnhild Halvorsrud" userId="917ea340-fd63-490f-a7db-68428d24cf32" providerId="ADAL" clId="{702C64DC-072E-4DE9-AA42-198CEC2E1055}" dt="2021-03-20T15:55:03.738" v="354"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702C64DC-072E-4DE9-AA42-198CEC2E1055}" dt="2021-03-20T17:27:41.044" v="789" actId="255"/>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702C64DC-072E-4DE9-AA42-198CEC2E1055}" dt="2021-03-20T15:55:03.740" v="356"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702C64DC-072E-4DE9-AA42-198CEC2E1055}" dt="2021-03-20T15:55:03.773" v="381" actId="790"/>
          <pc:sldLayoutMkLst>
            <pc:docMk/>
            <pc:sldMasterMk cId="1643857197" sldId="2147483693"/>
            <pc:sldLayoutMk cId="3213274499" sldId="2147483652"/>
          </pc:sldLayoutMkLst>
          <pc:spChg chg="mod">
            <ac:chgData name="Ragnhild Halvorsrud" userId="917ea340-fd63-490f-a7db-68428d24cf32" providerId="ADAL" clId="{702C64DC-072E-4DE9-AA42-198CEC2E1055}" dt="2021-03-20T15:55:03.766" v="376"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702C64DC-072E-4DE9-AA42-198CEC2E1055}" dt="2021-03-20T15:55:03.768" v="377"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702C64DC-072E-4DE9-AA42-198CEC2E1055}" dt="2021-03-20T15:55:03.769" v="378"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702C64DC-072E-4DE9-AA42-198CEC2E1055}" dt="2021-03-20T15:55:03.770" v="379"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702C64DC-072E-4DE9-AA42-198CEC2E1055}" dt="2021-03-20T15:55:03.771" v="380"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702C64DC-072E-4DE9-AA42-198CEC2E1055}" dt="2021-03-20T15:55:03.773" v="381"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702C64DC-072E-4DE9-AA42-198CEC2E1055}" dt="2021-03-20T15:55:03.798" v="395" actId="790"/>
          <pc:sldLayoutMkLst>
            <pc:docMk/>
            <pc:sldMasterMk cId="1643857197" sldId="2147483693"/>
            <pc:sldLayoutMk cId="3084663293" sldId="2147483653"/>
          </pc:sldLayoutMkLst>
          <pc:spChg chg="mod">
            <ac:chgData name="Ragnhild Halvorsrud" userId="917ea340-fd63-490f-a7db-68428d24cf32" providerId="ADAL" clId="{702C64DC-072E-4DE9-AA42-198CEC2E1055}" dt="2021-03-20T15:55:03.784" v="388"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702C64DC-072E-4DE9-AA42-198CEC2E1055}" dt="2021-03-20T15:55:03.788" v="389"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702C64DC-072E-4DE9-AA42-198CEC2E1055}" dt="2021-03-20T15:55:03.790" v="390"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702C64DC-072E-4DE9-AA42-198CEC2E1055}" dt="2021-03-20T15:55:03.793" v="391"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702C64DC-072E-4DE9-AA42-198CEC2E1055}" dt="2021-03-20T15:55:03.794" v="392"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702C64DC-072E-4DE9-AA42-198CEC2E1055}" dt="2021-03-20T15:55:03.795" v="393"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702C64DC-072E-4DE9-AA42-198CEC2E1055}" dt="2021-03-20T15:55:03.797" v="394"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702C64DC-072E-4DE9-AA42-198CEC2E1055}" dt="2021-03-20T15:55:03.798" v="395"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702C64DC-072E-4DE9-AA42-198CEC2E1055}" dt="2021-03-20T15:55:03.803" v="399" actId="790"/>
          <pc:sldLayoutMkLst>
            <pc:docMk/>
            <pc:sldMasterMk cId="1643857197" sldId="2147483693"/>
            <pc:sldLayoutMk cId="3098047795" sldId="2147483654"/>
          </pc:sldLayoutMkLst>
          <pc:spChg chg="mod">
            <ac:chgData name="Ragnhild Halvorsrud" userId="917ea340-fd63-490f-a7db-68428d24cf32" providerId="ADAL" clId="{702C64DC-072E-4DE9-AA42-198CEC2E1055}" dt="2021-03-20T15:55:03.799" v="396"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702C64DC-072E-4DE9-AA42-198CEC2E1055}" dt="2021-03-20T15:55:03.800" v="397"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702C64DC-072E-4DE9-AA42-198CEC2E1055}" dt="2021-03-20T15:55:03.801" v="398"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702C64DC-072E-4DE9-AA42-198CEC2E1055}" dt="2021-03-20T15:55:03.803" v="399"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702C64DC-072E-4DE9-AA42-198CEC2E1055}" dt="2021-03-20T15:55:03.806" v="402" actId="790"/>
          <pc:sldLayoutMkLst>
            <pc:docMk/>
            <pc:sldMasterMk cId="1643857197" sldId="2147483693"/>
            <pc:sldLayoutMk cId="1943840033" sldId="2147483655"/>
          </pc:sldLayoutMkLst>
          <pc:spChg chg="mod">
            <ac:chgData name="Ragnhild Halvorsrud" userId="917ea340-fd63-490f-a7db-68428d24cf32" providerId="ADAL" clId="{702C64DC-072E-4DE9-AA42-198CEC2E1055}" dt="2021-03-20T15:55:03.804" v="400"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702C64DC-072E-4DE9-AA42-198CEC2E1055}" dt="2021-03-20T15:55:03.805" v="401"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702C64DC-072E-4DE9-AA42-198CEC2E1055}" dt="2021-03-20T15:55:03.806" v="402"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702C64DC-072E-4DE9-AA42-198CEC2E1055}" dt="2021-03-20T15:55:03.748" v="362" actId="790"/>
          <pc:sldLayoutMkLst>
            <pc:docMk/>
            <pc:sldMasterMk cId="1643857197" sldId="2147483693"/>
            <pc:sldLayoutMk cId="2142956664" sldId="2147483656"/>
          </pc:sldLayoutMkLst>
          <pc:spChg chg="mod">
            <ac:chgData name="Ragnhild Halvorsrud" userId="917ea340-fd63-490f-a7db-68428d24cf32" providerId="ADAL" clId="{702C64DC-072E-4DE9-AA42-198CEC2E1055}" dt="2021-03-20T15:55:03.745" v="359"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702C64DC-072E-4DE9-AA42-198CEC2E1055}" dt="2021-03-20T15:55:03.746" v="360"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702C64DC-072E-4DE9-AA42-198CEC2E1055}" dt="2021-03-20T15:55:03.742" v="357"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702C64DC-072E-4DE9-AA42-198CEC2E1055}" dt="2021-03-20T15:55:03.747" v="361"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702C64DC-072E-4DE9-AA42-198CEC2E1055}" dt="2021-03-20T15:55:03.748" v="362"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702C64DC-072E-4DE9-AA42-198CEC2E1055}" dt="2021-03-20T15:55:03.744" v="358"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702C64DC-072E-4DE9-AA42-198CEC2E1055}" dt="2021-03-20T15:55:03.765" v="375" actId="790"/>
          <pc:sldLayoutMkLst>
            <pc:docMk/>
            <pc:sldMasterMk cId="1643857197" sldId="2147483693"/>
            <pc:sldLayoutMk cId="2627832036" sldId="2147483657"/>
          </pc:sldLayoutMkLst>
          <pc:spChg chg="mod">
            <ac:chgData name="Ragnhild Halvorsrud" userId="917ea340-fd63-490f-a7db-68428d24cf32" providerId="ADAL" clId="{702C64DC-072E-4DE9-AA42-198CEC2E1055}" dt="2021-03-20T15:55:03.760" v="371"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702C64DC-072E-4DE9-AA42-198CEC2E1055}" dt="2021-03-20T15:55:03.761" v="372"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702C64DC-072E-4DE9-AA42-198CEC2E1055}" dt="2021-03-20T15:55:03.762" v="373"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702C64DC-072E-4DE9-AA42-198CEC2E1055}" dt="2021-03-20T15:55:03.763" v="374"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702C64DC-072E-4DE9-AA42-198CEC2E1055}" dt="2021-03-20T15:55:03.759" v="370"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702C64DC-072E-4DE9-AA42-198CEC2E1055}" dt="2021-03-20T15:55:03.765" v="375"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702C64DC-072E-4DE9-AA42-198CEC2E1055}" dt="2021-03-20T15:55:03.757" v="369" actId="790"/>
          <pc:sldLayoutMkLst>
            <pc:docMk/>
            <pc:sldMasterMk cId="1643857197" sldId="2147483693"/>
            <pc:sldLayoutMk cId="232334733" sldId="2147483673"/>
          </pc:sldLayoutMkLst>
          <pc:spChg chg="mod">
            <ac:chgData name="Ragnhild Halvorsrud" userId="917ea340-fd63-490f-a7db-68428d24cf32" providerId="ADAL" clId="{702C64DC-072E-4DE9-AA42-198CEC2E1055}" dt="2021-03-20T15:55:03.754" v="366"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702C64DC-072E-4DE9-AA42-198CEC2E1055}" dt="2021-03-20T15:55:03.752" v="364"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702C64DC-072E-4DE9-AA42-198CEC2E1055}" dt="2021-03-20T15:55:03.755" v="367"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702C64DC-072E-4DE9-AA42-198CEC2E1055}" dt="2021-03-20T15:55:03.756" v="368"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702C64DC-072E-4DE9-AA42-198CEC2E1055}" dt="2021-03-20T15:55:03.753" v="365"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702C64DC-072E-4DE9-AA42-198CEC2E1055}" dt="2021-03-20T15:55:03.750" v="363"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702C64DC-072E-4DE9-AA42-198CEC2E1055}" dt="2021-03-20T15:55:03.757" v="369"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702C64DC-072E-4DE9-AA42-198CEC2E1055}" dt="2021-03-20T15:55:03.736" v="353" actId="790"/>
          <pc:sldLayoutMkLst>
            <pc:docMk/>
            <pc:sldMasterMk cId="1643857197" sldId="2147483693"/>
            <pc:sldLayoutMk cId="263130026" sldId="2147483676"/>
          </pc:sldLayoutMkLst>
          <pc:spChg chg="mod">
            <ac:chgData name="Ragnhild Halvorsrud" userId="917ea340-fd63-490f-a7db-68428d24cf32" providerId="ADAL" clId="{702C64DC-072E-4DE9-AA42-198CEC2E1055}" dt="2021-03-20T15:55:03.733" v="351"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702C64DC-072E-4DE9-AA42-198CEC2E1055}" dt="2021-03-20T15:55:03.734" v="352"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702C64DC-072E-4DE9-AA42-198CEC2E1055}" dt="2021-03-20T15:55:03.730" v="350"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702C64DC-072E-4DE9-AA42-198CEC2E1055}" dt="2021-03-20T15:55:03.736" v="353"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702C64DC-072E-4DE9-AA42-198CEC2E1055}" dt="2021-03-20T15:55:03.782" v="387" actId="790"/>
          <pc:sldLayoutMkLst>
            <pc:docMk/>
            <pc:sldMasterMk cId="1643857197" sldId="2147483693"/>
            <pc:sldLayoutMk cId="2215202470" sldId="2147483679"/>
          </pc:sldLayoutMkLst>
          <pc:spChg chg="mod">
            <ac:chgData name="Ragnhild Halvorsrud" userId="917ea340-fd63-490f-a7db-68428d24cf32" providerId="ADAL" clId="{702C64DC-072E-4DE9-AA42-198CEC2E1055}" dt="2021-03-20T15:55:03.775" v="382"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702C64DC-072E-4DE9-AA42-198CEC2E1055}" dt="2021-03-20T15:55:03.777" v="383"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702C64DC-072E-4DE9-AA42-198CEC2E1055}" dt="2021-03-20T15:55:03.777" v="384"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702C64DC-072E-4DE9-AA42-198CEC2E1055}" dt="2021-03-20T15:55:03.779" v="385"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702C64DC-072E-4DE9-AA42-198CEC2E1055}" dt="2021-03-20T15:55:03.780" v="386"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702C64DC-072E-4DE9-AA42-198CEC2E1055}" dt="2021-03-20T15:55:03.782" v="387" actId="790"/>
            <ac:spMkLst>
              <pc:docMk/>
              <pc:sldMasterMk cId="1643857197" sldId="2147483693"/>
              <pc:sldLayoutMk cId="2215202470" sldId="2147483679"/>
              <ac:spMk id="8" creationId="{00000000-0000-0000-0000-000000000000}"/>
            </ac:spMkLst>
          </pc:spChg>
        </pc:sldLayoutChg>
        <pc:sldLayoutChg chg="modSp mod">
          <pc:chgData name="Ragnhild Halvorsrud" userId="917ea340-fd63-490f-a7db-68428d24cf32" providerId="ADAL" clId="{702C64DC-072E-4DE9-AA42-198CEC2E1055}" dt="2021-03-20T15:55:03.728" v="349" actId="790"/>
          <pc:sldLayoutMkLst>
            <pc:docMk/>
            <pc:sldMasterMk cId="1643857197" sldId="2147483693"/>
            <pc:sldLayoutMk cId="2212558206" sldId="2147483694"/>
          </pc:sldLayoutMkLst>
          <pc:spChg chg="mod">
            <ac:chgData name="Ragnhild Halvorsrud" userId="917ea340-fd63-490f-a7db-68428d24cf32" providerId="ADAL" clId="{702C64DC-072E-4DE9-AA42-198CEC2E1055}" dt="2021-03-20T15:55:03.721" v="345"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702C64DC-072E-4DE9-AA42-198CEC2E1055}" dt="2021-03-20T15:55:03.723" v="346"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702C64DC-072E-4DE9-AA42-198CEC2E1055}" dt="2021-03-20T15:55:03.724" v="347"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702C64DC-072E-4DE9-AA42-198CEC2E1055}" dt="2021-03-20T15:55:03.726" v="348"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702C64DC-072E-4DE9-AA42-198CEC2E1055}" dt="2021-03-20T15:55:03.728" v="349" actId="790"/>
            <ac:spMkLst>
              <pc:docMk/>
              <pc:sldMasterMk cId="1643857197" sldId="2147483693"/>
              <pc:sldLayoutMk cId="2212558206" sldId="2147483694"/>
              <ac:spMk id="6" creationId="{00000000-0000-0000-0000-000000000000}"/>
            </ac:spMkLst>
          </pc:spChg>
        </pc:sldLayoutChg>
      </pc:sldMasterChg>
    </pc:docChg>
  </pc:docChgLst>
  <pc:docChgLst>
    <pc:chgData name="Enrique Garcia-Ceja" userId="cac46fe6-f2bd-4103-802d-af93b1429973" providerId="ADAL" clId="{2EBD04DD-2825-4789-A00E-A6EDC6A6147C}"/>
    <pc:docChg chg="undo custSel addSld delSld modSld sldOrd">
      <pc:chgData name="Enrique Garcia-Ceja" userId="cac46fe6-f2bd-4103-802d-af93b1429973" providerId="ADAL" clId="{2EBD04DD-2825-4789-A00E-A6EDC6A6147C}" dt="2021-03-01T16:26:56.289" v="104" actId="255"/>
      <pc:docMkLst>
        <pc:docMk/>
      </pc:docMkLst>
      <pc:sldChg chg="addSp delSp modSp mod">
        <pc:chgData name="Enrique Garcia-Ceja" userId="cac46fe6-f2bd-4103-802d-af93b1429973" providerId="ADAL" clId="{2EBD04DD-2825-4789-A00E-A6EDC6A6147C}" dt="2021-03-01T15:40:24.225" v="60" actId="14100"/>
        <pc:sldMkLst>
          <pc:docMk/>
          <pc:sldMk cId="1565304637" sldId="259"/>
        </pc:sldMkLst>
        <pc:picChg chg="add mod">
          <ac:chgData name="Enrique Garcia-Ceja" userId="cac46fe6-f2bd-4103-802d-af93b1429973" providerId="ADAL" clId="{2EBD04DD-2825-4789-A00E-A6EDC6A6147C}" dt="2021-03-01T14:34:02.117" v="49" actId="1076"/>
          <ac:picMkLst>
            <pc:docMk/>
            <pc:sldMk cId="1565304637" sldId="259"/>
            <ac:picMk id="3" creationId="{FDBF7DC0-70D9-49E2-AC54-06949F88114E}"/>
          </ac:picMkLst>
        </pc:picChg>
        <pc:picChg chg="add mod">
          <ac:chgData name="Enrique Garcia-Ceja" userId="cac46fe6-f2bd-4103-802d-af93b1429973" providerId="ADAL" clId="{2EBD04DD-2825-4789-A00E-A6EDC6A6147C}" dt="2021-03-01T15:40:24.225" v="60" actId="14100"/>
          <ac:picMkLst>
            <pc:docMk/>
            <pc:sldMk cId="1565304637" sldId="259"/>
            <ac:picMk id="7" creationId="{DF9459A7-911F-483F-8F47-BABA0086C9AD}"/>
          </ac:picMkLst>
        </pc:picChg>
        <pc:picChg chg="del">
          <ac:chgData name="Enrique Garcia-Ceja" userId="cac46fe6-f2bd-4103-802d-af93b1429973" providerId="ADAL" clId="{2EBD04DD-2825-4789-A00E-A6EDC6A6147C}" dt="2021-03-01T14:33:46.293" v="42" actId="478"/>
          <ac:picMkLst>
            <pc:docMk/>
            <pc:sldMk cId="1565304637" sldId="259"/>
            <ac:picMk id="9" creationId="{570F2458-298C-46FB-A378-CF021B97134F}"/>
          </ac:picMkLst>
        </pc:picChg>
        <pc:picChg chg="del mod">
          <ac:chgData name="Enrique Garcia-Ceja" userId="cac46fe6-f2bd-4103-802d-af93b1429973" providerId="ADAL" clId="{2EBD04DD-2825-4789-A00E-A6EDC6A6147C}" dt="2021-03-01T15:40:18.291" v="58" actId="478"/>
          <ac:picMkLst>
            <pc:docMk/>
            <pc:sldMk cId="1565304637" sldId="259"/>
            <ac:picMk id="11" creationId="{9A279A7F-AC11-48A7-9981-297DBB12AA70}"/>
          </ac:picMkLst>
        </pc:picChg>
      </pc:sldChg>
      <pc:sldChg chg="modSp mod ord">
        <pc:chgData name="Enrique Garcia-Ceja" userId="cac46fe6-f2bd-4103-802d-af93b1429973" providerId="ADAL" clId="{2EBD04DD-2825-4789-A00E-A6EDC6A6147C}" dt="2021-03-01T16:26:56.289" v="104" actId="255"/>
        <pc:sldMkLst>
          <pc:docMk/>
          <pc:sldMk cId="541240641" sldId="450"/>
        </pc:sldMkLst>
        <pc:spChg chg="mod">
          <ac:chgData name="Enrique Garcia-Ceja" userId="cac46fe6-f2bd-4103-802d-af93b1429973" providerId="ADAL" clId="{2EBD04DD-2825-4789-A00E-A6EDC6A6147C}" dt="2021-03-01T16:26:45.802" v="102" actId="20577"/>
          <ac:spMkLst>
            <pc:docMk/>
            <pc:sldMk cId="541240641" sldId="450"/>
            <ac:spMk id="2" creationId="{00000000-0000-0000-0000-000000000000}"/>
          </ac:spMkLst>
        </pc:spChg>
        <pc:spChg chg="mod">
          <ac:chgData name="Enrique Garcia-Ceja" userId="cac46fe6-f2bd-4103-802d-af93b1429973" providerId="ADAL" clId="{2EBD04DD-2825-4789-A00E-A6EDC6A6147C}" dt="2021-03-01T16:26:56.289" v="104" actId="255"/>
          <ac:spMkLst>
            <pc:docMk/>
            <pc:sldMk cId="541240641" sldId="450"/>
            <ac:spMk id="3" creationId="{00000000-0000-0000-0000-000000000000}"/>
          </ac:spMkLst>
        </pc:spChg>
      </pc:sldChg>
      <pc:sldChg chg="addSp delSp modSp mod">
        <pc:chgData name="Enrique Garcia-Ceja" userId="cac46fe6-f2bd-4103-802d-af93b1429973" providerId="ADAL" clId="{2EBD04DD-2825-4789-A00E-A6EDC6A6147C}" dt="2021-03-01T15:39:58.043" v="54" actId="962"/>
        <pc:sldMkLst>
          <pc:docMk/>
          <pc:sldMk cId="3877962403" sldId="515"/>
        </pc:sldMkLst>
        <pc:picChg chg="del">
          <ac:chgData name="Enrique Garcia-Ceja" userId="cac46fe6-f2bd-4103-802d-af93b1429973" providerId="ADAL" clId="{2EBD04DD-2825-4789-A00E-A6EDC6A6147C}" dt="2021-03-01T15:39:48.718" v="50" actId="478"/>
          <ac:picMkLst>
            <pc:docMk/>
            <pc:sldMk cId="3877962403" sldId="515"/>
            <ac:picMk id="4" creationId="{88C456A7-0951-46CC-86A0-8DF39BB2E768}"/>
          </ac:picMkLst>
        </pc:picChg>
        <pc:picChg chg="add mod">
          <ac:chgData name="Enrique Garcia-Ceja" userId="cac46fe6-f2bd-4103-802d-af93b1429973" providerId="ADAL" clId="{2EBD04DD-2825-4789-A00E-A6EDC6A6147C}" dt="2021-03-01T15:39:58.043" v="54" actId="962"/>
          <ac:picMkLst>
            <pc:docMk/>
            <pc:sldMk cId="3877962403" sldId="515"/>
            <ac:picMk id="6" creationId="{4AB91D7B-BF0D-4FDD-B8F1-6900FAC08460}"/>
          </ac:picMkLst>
        </pc:picChg>
      </pc:sldChg>
      <pc:sldChg chg="modSp mod">
        <pc:chgData name="Enrique Garcia-Ceja" userId="cac46fe6-f2bd-4103-802d-af93b1429973" providerId="ADAL" clId="{2EBD04DD-2825-4789-A00E-A6EDC6A6147C}" dt="2021-03-01T16:24:16.918" v="74" actId="20577"/>
        <pc:sldMkLst>
          <pc:docMk/>
          <pc:sldMk cId="3691328432" sldId="516"/>
        </pc:sldMkLst>
        <pc:spChg chg="mod">
          <ac:chgData name="Enrique Garcia-Ceja" userId="cac46fe6-f2bd-4103-802d-af93b1429973" providerId="ADAL" clId="{2EBD04DD-2825-4789-A00E-A6EDC6A6147C}" dt="2021-03-01T16:24:16.918" v="74" actId="20577"/>
          <ac:spMkLst>
            <pc:docMk/>
            <pc:sldMk cId="3691328432" sldId="516"/>
            <ac:spMk id="2" creationId="{52456730-9CCD-4717-BE03-D62C6887A2F1}"/>
          </ac:spMkLst>
        </pc:spChg>
      </pc:sldChg>
      <pc:sldChg chg="addSp modSp mod">
        <pc:chgData name="Enrique Garcia-Ceja" userId="cac46fe6-f2bd-4103-802d-af93b1429973" providerId="ADAL" clId="{2EBD04DD-2825-4789-A00E-A6EDC6A6147C}" dt="2021-03-01T11:38:41.415" v="9" actId="1076"/>
        <pc:sldMkLst>
          <pc:docMk/>
          <pc:sldMk cId="2600539005" sldId="525"/>
        </pc:sldMkLst>
        <pc:spChg chg="mod">
          <ac:chgData name="Enrique Garcia-Ceja" userId="cac46fe6-f2bd-4103-802d-af93b1429973" providerId="ADAL" clId="{2EBD04DD-2825-4789-A00E-A6EDC6A6147C}" dt="2021-03-01T11:38:36.570" v="7" actId="1076"/>
          <ac:spMkLst>
            <pc:docMk/>
            <pc:sldMk cId="2600539005" sldId="525"/>
            <ac:spMk id="2" creationId="{00000000-0000-0000-0000-000000000000}"/>
          </ac:spMkLst>
        </pc:spChg>
        <pc:graphicFrameChg chg="mod">
          <ac:chgData name="Enrique Garcia-Ceja" userId="cac46fe6-f2bd-4103-802d-af93b1429973" providerId="ADAL" clId="{2EBD04DD-2825-4789-A00E-A6EDC6A6147C}" dt="2021-03-01T11:38:38.399" v="8" actId="1076"/>
          <ac:graphicFrameMkLst>
            <pc:docMk/>
            <pc:sldMk cId="2600539005" sldId="525"/>
            <ac:graphicFrameMk id="5" creationId="{638C81E6-BE32-4EFF-923E-71712D18D6B4}"/>
          </ac:graphicFrameMkLst>
        </pc:graphicFrameChg>
        <pc:picChg chg="add mod">
          <ac:chgData name="Enrique Garcia-Ceja" userId="cac46fe6-f2bd-4103-802d-af93b1429973" providerId="ADAL" clId="{2EBD04DD-2825-4789-A00E-A6EDC6A6147C}" dt="2021-03-01T11:38:41.415" v="9" actId="1076"/>
          <ac:picMkLst>
            <pc:docMk/>
            <pc:sldMk cId="2600539005" sldId="525"/>
            <ac:picMk id="6" creationId="{4AB8A01E-783F-4D2A-AE6E-89D513F0F802}"/>
          </ac:picMkLst>
        </pc:picChg>
      </pc:sldChg>
      <pc:sldChg chg="addSp modSp mod">
        <pc:chgData name="Enrique Garcia-Ceja" userId="cac46fe6-f2bd-4103-802d-af93b1429973" providerId="ADAL" clId="{2EBD04DD-2825-4789-A00E-A6EDC6A6147C}" dt="2021-03-01T13:32:54.046" v="16" actId="27614"/>
        <pc:sldMkLst>
          <pc:docMk/>
          <pc:sldMk cId="3897135817" sldId="528"/>
        </pc:sldMkLst>
        <pc:picChg chg="add mod">
          <ac:chgData name="Enrique Garcia-Ceja" userId="cac46fe6-f2bd-4103-802d-af93b1429973" providerId="ADAL" clId="{2EBD04DD-2825-4789-A00E-A6EDC6A6147C}" dt="2021-03-01T13:32:54.046" v="16" actId="27614"/>
          <ac:picMkLst>
            <pc:docMk/>
            <pc:sldMk cId="3897135817" sldId="528"/>
            <ac:picMk id="6" creationId="{7E9B180F-A6C3-4A52-B718-2D4B980FFBF7}"/>
          </ac:picMkLst>
        </pc:picChg>
      </pc:sldChg>
      <pc:sldChg chg="addSp modSp mod">
        <pc:chgData name="Enrique Garcia-Ceja" userId="cac46fe6-f2bd-4103-802d-af93b1429973" providerId="ADAL" clId="{2EBD04DD-2825-4789-A00E-A6EDC6A6147C}" dt="2021-03-01T13:40:39.075" v="20" actId="1076"/>
        <pc:sldMkLst>
          <pc:docMk/>
          <pc:sldMk cId="3921550915" sldId="529"/>
        </pc:sldMkLst>
        <pc:picChg chg="add mod">
          <ac:chgData name="Enrique Garcia-Ceja" userId="cac46fe6-f2bd-4103-802d-af93b1429973" providerId="ADAL" clId="{2EBD04DD-2825-4789-A00E-A6EDC6A6147C}" dt="2021-03-01T13:40:39.075" v="20" actId="1076"/>
          <ac:picMkLst>
            <pc:docMk/>
            <pc:sldMk cId="3921550915" sldId="529"/>
            <ac:picMk id="6" creationId="{044175C7-DC14-498E-A8A8-427A96891857}"/>
          </ac:picMkLst>
        </pc:picChg>
      </pc:sldChg>
      <pc:sldChg chg="addSp modSp mod">
        <pc:chgData name="Enrique Garcia-Ceja" userId="cac46fe6-f2bd-4103-802d-af93b1429973" providerId="ADAL" clId="{2EBD04DD-2825-4789-A00E-A6EDC6A6147C}" dt="2021-03-01T13:45:31.510" v="24" actId="1076"/>
        <pc:sldMkLst>
          <pc:docMk/>
          <pc:sldMk cId="1557066717" sldId="530"/>
        </pc:sldMkLst>
        <pc:picChg chg="add mod">
          <ac:chgData name="Enrique Garcia-Ceja" userId="cac46fe6-f2bd-4103-802d-af93b1429973" providerId="ADAL" clId="{2EBD04DD-2825-4789-A00E-A6EDC6A6147C}" dt="2021-03-01T13:45:31.510" v="24" actId="1076"/>
          <ac:picMkLst>
            <pc:docMk/>
            <pc:sldMk cId="1557066717" sldId="530"/>
            <ac:picMk id="6" creationId="{711284C3-C226-479F-93FF-304D4777FB7B}"/>
          </ac:picMkLst>
        </pc:picChg>
      </pc:sldChg>
      <pc:sldChg chg="addSp modSp mod">
        <pc:chgData name="Enrique Garcia-Ceja" userId="cac46fe6-f2bd-4103-802d-af93b1429973" providerId="ADAL" clId="{2EBD04DD-2825-4789-A00E-A6EDC6A6147C}" dt="2021-03-01T13:23:28.875" v="13" actId="1076"/>
        <pc:sldMkLst>
          <pc:docMk/>
          <pc:sldMk cId="4040336049" sldId="531"/>
        </pc:sldMkLst>
        <pc:picChg chg="add mod">
          <ac:chgData name="Enrique Garcia-Ceja" userId="cac46fe6-f2bd-4103-802d-af93b1429973" providerId="ADAL" clId="{2EBD04DD-2825-4789-A00E-A6EDC6A6147C}" dt="2021-03-01T13:23:28.875" v="13" actId="1076"/>
          <ac:picMkLst>
            <pc:docMk/>
            <pc:sldMk cId="4040336049" sldId="531"/>
            <ac:picMk id="5" creationId="{0034F976-D073-44C9-93AD-DFDC6A1E0673}"/>
          </ac:picMkLst>
        </pc:picChg>
      </pc:sldChg>
      <pc:sldChg chg="addSp modSp mod">
        <pc:chgData name="Enrique Garcia-Ceja" userId="cac46fe6-f2bd-4103-802d-af93b1429973" providerId="ADAL" clId="{2EBD04DD-2825-4789-A00E-A6EDC6A6147C}" dt="2021-03-01T14:05:16.099" v="28" actId="1076"/>
        <pc:sldMkLst>
          <pc:docMk/>
          <pc:sldMk cId="61178585" sldId="532"/>
        </pc:sldMkLst>
        <pc:picChg chg="add mod">
          <ac:chgData name="Enrique Garcia-Ceja" userId="cac46fe6-f2bd-4103-802d-af93b1429973" providerId="ADAL" clId="{2EBD04DD-2825-4789-A00E-A6EDC6A6147C}" dt="2021-03-01T14:05:16.099" v="28" actId="1076"/>
          <ac:picMkLst>
            <pc:docMk/>
            <pc:sldMk cId="61178585" sldId="532"/>
            <ac:picMk id="6" creationId="{DB72A212-9F11-4ACC-9FD3-CD3D1A372472}"/>
          </ac:picMkLst>
        </pc:picChg>
      </pc:sldChg>
      <pc:sldChg chg="addSp delSp modSp mod">
        <pc:chgData name="Enrique Garcia-Ceja" userId="cac46fe6-f2bd-4103-802d-af93b1429973" providerId="ADAL" clId="{2EBD04DD-2825-4789-A00E-A6EDC6A6147C}" dt="2021-03-01T14:08:31.632" v="34" actId="1076"/>
        <pc:sldMkLst>
          <pc:docMk/>
          <pc:sldMk cId="2162030852" sldId="533"/>
        </pc:sldMkLst>
        <pc:spChg chg="del">
          <ac:chgData name="Enrique Garcia-Ceja" userId="cac46fe6-f2bd-4103-802d-af93b1429973" providerId="ADAL" clId="{2EBD04DD-2825-4789-A00E-A6EDC6A6147C}" dt="2021-03-01T14:08:21.561" v="29"/>
          <ac:spMkLst>
            <pc:docMk/>
            <pc:sldMk cId="2162030852" sldId="533"/>
            <ac:spMk id="3" creationId="{00000000-0000-0000-0000-000000000000}"/>
          </ac:spMkLst>
        </pc:spChg>
        <pc:picChg chg="add mod">
          <ac:chgData name="Enrique Garcia-Ceja" userId="cac46fe6-f2bd-4103-802d-af93b1429973" providerId="ADAL" clId="{2EBD04DD-2825-4789-A00E-A6EDC6A6147C}" dt="2021-03-01T14:08:31.632" v="34" actId="1076"/>
          <ac:picMkLst>
            <pc:docMk/>
            <pc:sldMk cId="2162030852" sldId="533"/>
            <ac:picMk id="6" creationId="{E6B65415-D0B8-456F-888A-BA4B3495F9CC}"/>
          </ac:picMkLst>
        </pc:picChg>
      </pc:sldChg>
      <pc:sldChg chg="addSp delSp modSp mod">
        <pc:chgData name="Enrique Garcia-Ceja" userId="cac46fe6-f2bd-4103-802d-af93b1429973" providerId="ADAL" clId="{2EBD04DD-2825-4789-A00E-A6EDC6A6147C}" dt="2021-03-01T14:13:30.472" v="39" actId="1076"/>
        <pc:sldMkLst>
          <pc:docMk/>
          <pc:sldMk cId="2685029740" sldId="534"/>
        </pc:sldMkLst>
        <pc:spChg chg="del">
          <ac:chgData name="Enrique Garcia-Ceja" userId="cac46fe6-f2bd-4103-802d-af93b1429973" providerId="ADAL" clId="{2EBD04DD-2825-4789-A00E-A6EDC6A6147C}" dt="2021-03-01T14:13:21.954" v="35"/>
          <ac:spMkLst>
            <pc:docMk/>
            <pc:sldMk cId="2685029740" sldId="534"/>
            <ac:spMk id="3" creationId="{00000000-0000-0000-0000-000000000000}"/>
          </ac:spMkLst>
        </pc:spChg>
        <pc:picChg chg="add mod">
          <ac:chgData name="Enrique Garcia-Ceja" userId="cac46fe6-f2bd-4103-802d-af93b1429973" providerId="ADAL" clId="{2EBD04DD-2825-4789-A00E-A6EDC6A6147C}" dt="2021-03-01T14:13:30.472" v="39" actId="1076"/>
          <ac:picMkLst>
            <pc:docMk/>
            <pc:sldMk cId="2685029740" sldId="534"/>
            <ac:picMk id="6" creationId="{B541337F-49D8-4221-8011-DEF0CC5D93A1}"/>
          </ac:picMkLst>
        </pc:picChg>
      </pc:sldChg>
      <pc:sldChg chg="addSp delSp modSp mod">
        <pc:chgData name="Enrique Garcia-Ceja" userId="cac46fe6-f2bd-4103-802d-af93b1429973" providerId="ADAL" clId="{2EBD04DD-2825-4789-A00E-A6EDC6A6147C}" dt="2021-03-01T14:30:28.250" v="41" actId="27614"/>
        <pc:sldMkLst>
          <pc:docMk/>
          <pc:sldMk cId="393373714" sldId="535"/>
        </pc:sldMkLst>
        <pc:spChg chg="del">
          <ac:chgData name="Enrique Garcia-Ceja" userId="cac46fe6-f2bd-4103-802d-af93b1429973" providerId="ADAL" clId="{2EBD04DD-2825-4789-A00E-A6EDC6A6147C}" dt="2021-03-01T14:30:26.255" v="40"/>
          <ac:spMkLst>
            <pc:docMk/>
            <pc:sldMk cId="393373714" sldId="535"/>
            <ac:spMk id="3" creationId="{00000000-0000-0000-0000-000000000000}"/>
          </ac:spMkLst>
        </pc:spChg>
        <pc:picChg chg="add mod">
          <ac:chgData name="Enrique Garcia-Ceja" userId="cac46fe6-f2bd-4103-802d-af93b1429973" providerId="ADAL" clId="{2EBD04DD-2825-4789-A00E-A6EDC6A6147C}" dt="2021-03-01T14:30:28.250" v="41" actId="27614"/>
          <ac:picMkLst>
            <pc:docMk/>
            <pc:sldMk cId="393373714" sldId="535"/>
            <ac:picMk id="6" creationId="{3789F9F6-63E0-4473-AB60-E43194BA77D8}"/>
          </ac:picMkLst>
        </pc:picChg>
      </pc:sldChg>
      <pc:sldChg chg="modSp add mod">
        <pc:chgData name="Enrique Garcia-Ceja" userId="cac46fe6-f2bd-4103-802d-af93b1429973" providerId="ADAL" clId="{2EBD04DD-2825-4789-A00E-A6EDC6A6147C}" dt="2021-03-01T16:25:37.738" v="85" actId="255"/>
        <pc:sldMkLst>
          <pc:docMk/>
          <pc:sldMk cId="640918298" sldId="536"/>
        </pc:sldMkLst>
        <pc:spChg chg="mod">
          <ac:chgData name="Enrique Garcia-Ceja" userId="cac46fe6-f2bd-4103-802d-af93b1429973" providerId="ADAL" clId="{2EBD04DD-2825-4789-A00E-A6EDC6A6147C}" dt="2021-03-01T16:25:24.453" v="83"/>
          <ac:spMkLst>
            <pc:docMk/>
            <pc:sldMk cId="640918298" sldId="536"/>
            <ac:spMk id="2" creationId="{00000000-0000-0000-0000-000000000000}"/>
          </ac:spMkLst>
        </pc:spChg>
        <pc:spChg chg="mod">
          <ac:chgData name="Enrique Garcia-Ceja" userId="cac46fe6-f2bd-4103-802d-af93b1429973" providerId="ADAL" clId="{2EBD04DD-2825-4789-A00E-A6EDC6A6147C}" dt="2021-03-01T16:25:37.738" v="85" actId="255"/>
          <ac:spMkLst>
            <pc:docMk/>
            <pc:sldMk cId="640918298" sldId="536"/>
            <ac:spMk id="3" creationId="{00000000-0000-0000-0000-000000000000}"/>
          </ac:spMkLst>
        </pc:spChg>
      </pc:sldChg>
      <pc:sldChg chg="addSp delSp new del mod">
        <pc:chgData name="Enrique Garcia-Ceja" userId="cac46fe6-f2bd-4103-802d-af93b1429973" providerId="ADAL" clId="{2EBD04DD-2825-4789-A00E-A6EDC6A6147C}" dt="2021-03-01T16:24:52.449" v="78" actId="680"/>
        <pc:sldMkLst>
          <pc:docMk/>
          <pc:sldMk cId="2890286538" sldId="536"/>
        </pc:sldMkLst>
        <pc:spChg chg="add del">
          <ac:chgData name="Enrique Garcia-Ceja" userId="cac46fe6-f2bd-4103-802d-af93b1429973" providerId="ADAL" clId="{2EBD04DD-2825-4789-A00E-A6EDC6A6147C}" dt="2021-03-01T16:24:48.574" v="77" actId="478"/>
          <ac:spMkLst>
            <pc:docMk/>
            <pc:sldMk cId="2890286538" sldId="536"/>
            <ac:spMk id="2" creationId="{100A2812-540A-4E7F-BD44-0B396CF17BE6}"/>
          </ac:spMkLst>
        </pc:spChg>
        <pc:spChg chg="add del">
          <ac:chgData name="Enrique Garcia-Ceja" userId="cac46fe6-f2bd-4103-802d-af93b1429973" providerId="ADAL" clId="{2EBD04DD-2825-4789-A00E-A6EDC6A6147C}" dt="2021-03-01T16:24:48.574" v="77" actId="478"/>
          <ac:spMkLst>
            <pc:docMk/>
            <pc:sldMk cId="2890286538" sldId="536"/>
            <ac:spMk id="3" creationId="{ED195A3A-5DE5-47CB-B8F2-D31E442A8E1A}"/>
          </ac:spMkLst>
        </pc:spChg>
      </pc:sldChg>
      <pc:sldChg chg="addSp modSp add mod">
        <pc:chgData name="Enrique Garcia-Ceja" userId="cac46fe6-f2bd-4103-802d-af93b1429973" providerId="ADAL" clId="{2EBD04DD-2825-4789-A00E-A6EDC6A6147C}" dt="2021-03-01T16:26:21.270" v="91"/>
        <pc:sldMkLst>
          <pc:docMk/>
          <pc:sldMk cId="930643554" sldId="537"/>
        </pc:sldMkLst>
        <pc:spChg chg="mod">
          <ac:chgData name="Enrique Garcia-Ceja" userId="cac46fe6-f2bd-4103-802d-af93b1429973" providerId="ADAL" clId="{2EBD04DD-2825-4789-A00E-A6EDC6A6147C}" dt="2021-03-01T16:25:46.795" v="88" actId="20577"/>
          <ac:spMkLst>
            <pc:docMk/>
            <pc:sldMk cId="930643554" sldId="537"/>
            <ac:spMk id="2" creationId="{00000000-0000-0000-0000-000000000000}"/>
          </ac:spMkLst>
        </pc:spChg>
        <pc:spChg chg="mod">
          <ac:chgData name="Enrique Garcia-Ceja" userId="cac46fe6-f2bd-4103-802d-af93b1429973" providerId="ADAL" clId="{2EBD04DD-2825-4789-A00E-A6EDC6A6147C}" dt="2021-03-01T16:25:54.871" v="90"/>
          <ac:spMkLst>
            <pc:docMk/>
            <pc:sldMk cId="930643554" sldId="537"/>
            <ac:spMk id="3" creationId="{00000000-0000-0000-0000-000000000000}"/>
          </ac:spMkLst>
        </pc:spChg>
        <pc:spChg chg="add mod">
          <ac:chgData name="Enrique Garcia-Ceja" userId="cac46fe6-f2bd-4103-802d-af93b1429973" providerId="ADAL" clId="{2EBD04DD-2825-4789-A00E-A6EDC6A6147C}" dt="2021-03-01T16:26:21.270" v="91"/>
          <ac:spMkLst>
            <pc:docMk/>
            <pc:sldMk cId="930643554" sldId="537"/>
            <ac:spMk id="6" creationId="{EE0741F6-8A55-4FB5-ACC3-596996A4A3F7}"/>
          </ac:spMkLst>
        </pc:spChg>
        <pc:picChg chg="add mod">
          <ac:chgData name="Enrique Garcia-Ceja" userId="cac46fe6-f2bd-4103-802d-af93b1429973" providerId="ADAL" clId="{2EBD04DD-2825-4789-A00E-A6EDC6A6147C}" dt="2021-03-01T16:26:21.270" v="91"/>
          <ac:picMkLst>
            <pc:docMk/>
            <pc:sldMk cId="930643554" sldId="537"/>
            <ac:picMk id="5" creationId="{31E97DF2-1F73-471C-9F98-3A0F3E0FF129}"/>
          </ac:picMkLst>
        </pc:picChg>
      </pc:sldChg>
      <pc:sldChg chg="add">
        <pc:chgData name="Enrique Garcia-Ceja" userId="cac46fe6-f2bd-4103-802d-af93b1429973" providerId="ADAL" clId="{2EBD04DD-2825-4789-A00E-A6EDC6A6147C}" dt="2021-03-01T16:26:40.301" v="92"/>
        <pc:sldMkLst>
          <pc:docMk/>
          <pc:sldMk cId="1045020657" sldId="538"/>
        </pc:sldMkLst>
      </pc:sldChg>
    </pc:docChg>
  </pc:docChgLst>
  <pc:docChgLst>
    <pc:chgData name="Enrique Garcia-Ceja" userId="cac46fe6-f2bd-4103-802d-af93b1429973" providerId="ADAL" clId="{7AB37887-E775-4E11-A54F-7AF48E8AF695}"/>
    <pc:docChg chg="modSld sldOrd">
      <pc:chgData name="Enrique Garcia-Ceja" userId="cac46fe6-f2bd-4103-802d-af93b1429973" providerId="ADAL" clId="{7AB37887-E775-4E11-A54F-7AF48E8AF695}" dt="2021-03-04T07:56:50.867" v="1"/>
      <pc:docMkLst>
        <pc:docMk/>
      </pc:docMkLst>
      <pc:sldChg chg="ord">
        <pc:chgData name="Enrique Garcia-Ceja" userId="cac46fe6-f2bd-4103-802d-af93b1429973" providerId="ADAL" clId="{7AB37887-E775-4E11-A54F-7AF48E8AF695}" dt="2021-03-04T07:56:50.867" v="1"/>
        <pc:sldMkLst>
          <pc:docMk/>
          <pc:sldMk cId="1045020657" sldId="538"/>
        </pc:sldMkLst>
      </pc:sldChg>
    </pc:docChg>
  </pc:docChgLst>
  <pc:docChgLst>
    <pc:chgData name="Enrique Garcia-Ceja" userId="cac46fe6-f2bd-4103-802d-af93b1429973" providerId="ADAL" clId="{5ACF82CC-C6D2-43DA-8902-DC1E70EA1D8F}"/>
    <pc:docChg chg="undo custSel addSld modSld sldOrd">
      <pc:chgData name="Enrique Garcia-Ceja" userId="cac46fe6-f2bd-4103-802d-af93b1429973" providerId="ADAL" clId="{5ACF82CC-C6D2-43DA-8902-DC1E70EA1D8F}" dt="2021-03-15T16:27:26.586" v="364" actId="1076"/>
      <pc:docMkLst>
        <pc:docMk/>
      </pc:docMkLst>
      <pc:sldChg chg="addSp delSp modSp mod">
        <pc:chgData name="Enrique Garcia-Ceja" userId="cac46fe6-f2bd-4103-802d-af93b1429973" providerId="ADAL" clId="{5ACF82CC-C6D2-43DA-8902-DC1E70EA1D8F}" dt="2021-03-15T16:25:02.739" v="359" actId="1037"/>
        <pc:sldMkLst>
          <pc:docMk/>
          <pc:sldMk cId="1565304637" sldId="259"/>
        </pc:sldMkLst>
        <pc:spChg chg="mod">
          <ac:chgData name="Enrique Garcia-Ceja" userId="cac46fe6-f2bd-4103-802d-af93b1429973" providerId="ADAL" clId="{5ACF82CC-C6D2-43DA-8902-DC1E70EA1D8F}" dt="2021-03-15T12:57:08.386" v="214" actId="20577"/>
          <ac:spMkLst>
            <pc:docMk/>
            <pc:sldMk cId="1565304637" sldId="259"/>
            <ac:spMk id="4" creationId="{CA7A9DA1-E49C-4B32-8F26-0BCC672B150A}"/>
          </ac:spMkLst>
        </pc:spChg>
        <pc:picChg chg="mod">
          <ac:chgData name="Enrique Garcia-Ceja" userId="cac46fe6-f2bd-4103-802d-af93b1429973" providerId="ADAL" clId="{5ACF82CC-C6D2-43DA-8902-DC1E70EA1D8F}" dt="2021-03-15T12:56:31.501" v="195" actId="14100"/>
          <ac:picMkLst>
            <pc:docMk/>
            <pc:sldMk cId="1565304637" sldId="259"/>
            <ac:picMk id="3" creationId="{FDBF7DC0-70D9-49E2-AC54-06949F88114E}"/>
          </ac:picMkLst>
        </pc:picChg>
        <pc:picChg chg="del">
          <ac:chgData name="Enrique Garcia-Ceja" userId="cac46fe6-f2bd-4103-802d-af93b1429973" providerId="ADAL" clId="{5ACF82CC-C6D2-43DA-8902-DC1E70EA1D8F}" dt="2021-03-15T15:42:30.006" v="291" actId="478"/>
          <ac:picMkLst>
            <pc:docMk/>
            <pc:sldMk cId="1565304637" sldId="259"/>
            <ac:picMk id="5" creationId="{CB7B989F-33FC-4D43-91FA-50BD5ADCE3CB}"/>
          </ac:picMkLst>
        </pc:picChg>
        <pc:picChg chg="add del mod">
          <ac:chgData name="Enrique Garcia-Ceja" userId="cac46fe6-f2bd-4103-802d-af93b1429973" providerId="ADAL" clId="{5ACF82CC-C6D2-43DA-8902-DC1E70EA1D8F}" dt="2021-03-15T15:53:46.898" v="304" actId="478"/>
          <ac:picMkLst>
            <pc:docMk/>
            <pc:sldMk cId="1565304637" sldId="259"/>
            <ac:picMk id="6" creationId="{EBAAD21F-F1D0-42C0-B0E4-4559A1F3F092}"/>
          </ac:picMkLst>
        </pc:picChg>
        <pc:picChg chg="del">
          <ac:chgData name="Enrique Garcia-Ceja" userId="cac46fe6-f2bd-4103-802d-af93b1429973" providerId="ADAL" clId="{5ACF82CC-C6D2-43DA-8902-DC1E70EA1D8F}" dt="2021-03-15T12:56:26.505" v="193" actId="478"/>
          <ac:picMkLst>
            <pc:docMk/>
            <pc:sldMk cId="1565304637" sldId="259"/>
            <ac:picMk id="7" creationId="{DF9459A7-911F-483F-8F47-BABA0086C9AD}"/>
          </ac:picMkLst>
        </pc:picChg>
        <pc:picChg chg="add del mod">
          <ac:chgData name="Enrique Garcia-Ceja" userId="cac46fe6-f2bd-4103-802d-af93b1429973" providerId="ADAL" clId="{5ACF82CC-C6D2-43DA-8902-DC1E70EA1D8F}" dt="2021-03-15T16:24:52.649" v="337" actId="478"/>
          <ac:picMkLst>
            <pc:docMk/>
            <pc:sldMk cId="1565304637" sldId="259"/>
            <ac:picMk id="8" creationId="{E4012D44-1ABB-46D4-B4C0-A18886D49E67}"/>
          </ac:picMkLst>
        </pc:picChg>
        <pc:picChg chg="add mod">
          <ac:chgData name="Enrique Garcia-Ceja" userId="cac46fe6-f2bd-4103-802d-af93b1429973" providerId="ADAL" clId="{5ACF82CC-C6D2-43DA-8902-DC1E70EA1D8F}" dt="2021-03-15T16:25:02.739" v="359" actId="1037"/>
          <ac:picMkLst>
            <pc:docMk/>
            <pc:sldMk cId="1565304637" sldId="259"/>
            <ac:picMk id="10" creationId="{644644A9-3CBC-4AFF-8EA5-C97A70255C77}"/>
          </ac:picMkLst>
        </pc:picChg>
      </pc:sldChg>
      <pc:sldChg chg="addSp modSp mod">
        <pc:chgData name="Enrique Garcia-Ceja" userId="cac46fe6-f2bd-4103-802d-af93b1429973" providerId="ADAL" clId="{5ACF82CC-C6D2-43DA-8902-DC1E70EA1D8F}" dt="2021-03-15T16:17:51.974" v="335" actId="207"/>
        <pc:sldMkLst>
          <pc:docMk/>
          <pc:sldMk cId="2355491973" sldId="273"/>
        </pc:sldMkLst>
        <pc:spChg chg="add mod">
          <ac:chgData name="Enrique Garcia-Ceja" userId="cac46fe6-f2bd-4103-802d-af93b1429973" providerId="ADAL" clId="{5ACF82CC-C6D2-43DA-8902-DC1E70EA1D8F}" dt="2021-03-15T16:17:51.974" v="335" actId="207"/>
          <ac:spMkLst>
            <pc:docMk/>
            <pc:sldMk cId="2355491973" sldId="273"/>
            <ac:spMk id="2" creationId="{EC04B66E-54EB-4FAF-AAD1-71BAFADE2E8A}"/>
          </ac:spMkLst>
        </pc:spChg>
      </pc:sldChg>
      <pc:sldChg chg="mod modShow">
        <pc:chgData name="Enrique Garcia-Ceja" userId="cac46fe6-f2bd-4103-802d-af93b1429973" providerId="ADAL" clId="{5ACF82CC-C6D2-43DA-8902-DC1E70EA1D8F}" dt="2021-03-15T16:18:09.594" v="336" actId="729"/>
        <pc:sldMkLst>
          <pc:docMk/>
          <pc:sldMk cId="2416284616" sldId="377"/>
        </pc:sldMkLst>
      </pc:sldChg>
      <pc:sldChg chg="modSp mod">
        <pc:chgData name="Enrique Garcia-Ceja" userId="cac46fe6-f2bd-4103-802d-af93b1429973" providerId="ADAL" clId="{5ACF82CC-C6D2-43DA-8902-DC1E70EA1D8F}" dt="2021-03-15T12:29:58.130" v="47" actId="20577"/>
        <pc:sldMkLst>
          <pc:docMk/>
          <pc:sldMk cId="1043206022" sldId="511"/>
        </pc:sldMkLst>
        <pc:spChg chg="mod">
          <ac:chgData name="Enrique Garcia-Ceja" userId="cac46fe6-f2bd-4103-802d-af93b1429973" providerId="ADAL" clId="{5ACF82CC-C6D2-43DA-8902-DC1E70EA1D8F}" dt="2021-03-15T12:29:58.130" v="47" actId="20577"/>
          <ac:spMkLst>
            <pc:docMk/>
            <pc:sldMk cId="1043206022" sldId="511"/>
            <ac:spMk id="5" creationId="{00000000-0000-0000-0000-000000000000}"/>
          </ac:spMkLst>
        </pc:spChg>
      </pc:sldChg>
      <pc:sldChg chg="addSp modSp mod">
        <pc:chgData name="Enrique Garcia-Ceja" userId="cac46fe6-f2bd-4103-802d-af93b1429973" providerId="ADAL" clId="{5ACF82CC-C6D2-43DA-8902-DC1E70EA1D8F}" dt="2021-03-15T13:04:09.657" v="252" actId="1076"/>
        <pc:sldMkLst>
          <pc:docMk/>
          <pc:sldMk cId="3877962403" sldId="515"/>
        </pc:sldMkLst>
        <pc:spChg chg="add mod">
          <ac:chgData name="Enrique Garcia-Ceja" userId="cac46fe6-f2bd-4103-802d-af93b1429973" providerId="ADAL" clId="{5ACF82CC-C6D2-43DA-8902-DC1E70EA1D8F}" dt="2021-03-15T13:04:09.657" v="252" actId="1076"/>
          <ac:spMkLst>
            <pc:docMk/>
            <pc:sldMk cId="3877962403" sldId="515"/>
            <ac:spMk id="4" creationId="{05DED624-362D-4E84-8E71-64342648BF9E}"/>
          </ac:spMkLst>
        </pc:spChg>
      </pc:sldChg>
      <pc:sldChg chg="modSp mod">
        <pc:chgData name="Enrique Garcia-Ceja" userId="cac46fe6-f2bd-4103-802d-af93b1429973" providerId="ADAL" clId="{5ACF82CC-C6D2-43DA-8902-DC1E70EA1D8F}" dt="2021-03-15T12:55:11.417" v="192" actId="20577"/>
        <pc:sldMkLst>
          <pc:docMk/>
          <pc:sldMk cId="3691328432" sldId="516"/>
        </pc:sldMkLst>
        <pc:spChg chg="mod">
          <ac:chgData name="Enrique Garcia-Ceja" userId="cac46fe6-f2bd-4103-802d-af93b1429973" providerId="ADAL" clId="{5ACF82CC-C6D2-43DA-8902-DC1E70EA1D8F}" dt="2021-03-15T12:55:11.417" v="192" actId="20577"/>
          <ac:spMkLst>
            <pc:docMk/>
            <pc:sldMk cId="3691328432" sldId="516"/>
            <ac:spMk id="3" creationId="{BB7EEA35-A974-41C3-B310-23E12C424753}"/>
          </ac:spMkLst>
        </pc:spChg>
      </pc:sldChg>
      <pc:sldChg chg="modSp mod">
        <pc:chgData name="Enrique Garcia-Ceja" userId="cac46fe6-f2bd-4103-802d-af93b1429973" providerId="ADAL" clId="{5ACF82CC-C6D2-43DA-8902-DC1E70EA1D8F}" dt="2021-03-15T12:33:53.521" v="79" actId="20577"/>
        <pc:sldMkLst>
          <pc:docMk/>
          <pc:sldMk cId="1254400216" sldId="518"/>
        </pc:sldMkLst>
        <pc:spChg chg="mod">
          <ac:chgData name="Enrique Garcia-Ceja" userId="cac46fe6-f2bd-4103-802d-af93b1429973" providerId="ADAL" clId="{5ACF82CC-C6D2-43DA-8902-DC1E70EA1D8F}" dt="2021-03-15T12:33:53.521" v="79" actId="20577"/>
          <ac:spMkLst>
            <pc:docMk/>
            <pc:sldMk cId="1254400216" sldId="518"/>
            <ac:spMk id="3" creationId="{00000000-0000-0000-0000-000000000000}"/>
          </ac:spMkLst>
        </pc:spChg>
      </pc:sldChg>
      <pc:sldChg chg="modSp mod">
        <pc:chgData name="Enrique Garcia-Ceja" userId="cac46fe6-f2bd-4103-802d-af93b1429973" providerId="ADAL" clId="{5ACF82CC-C6D2-43DA-8902-DC1E70EA1D8F}" dt="2021-03-15T12:38:30.825" v="98" actId="20577"/>
        <pc:sldMkLst>
          <pc:docMk/>
          <pc:sldMk cId="2360407115" sldId="521"/>
        </pc:sldMkLst>
        <pc:graphicFrameChg chg="mod modGraphic">
          <ac:chgData name="Enrique Garcia-Ceja" userId="cac46fe6-f2bd-4103-802d-af93b1429973" providerId="ADAL" clId="{5ACF82CC-C6D2-43DA-8902-DC1E70EA1D8F}" dt="2021-03-15T12:38:30.825" v="98" actId="20577"/>
          <ac:graphicFrameMkLst>
            <pc:docMk/>
            <pc:sldMk cId="2360407115" sldId="521"/>
            <ac:graphicFrameMk id="5" creationId="{959B1FC8-3835-4C42-AEA4-10FD1B2739B9}"/>
          </ac:graphicFrameMkLst>
        </pc:graphicFrameChg>
      </pc:sldChg>
      <pc:sldChg chg="modSp mod">
        <pc:chgData name="Enrique Garcia-Ceja" userId="cac46fe6-f2bd-4103-802d-af93b1429973" providerId="ADAL" clId="{5ACF82CC-C6D2-43DA-8902-DC1E70EA1D8F}" dt="2021-03-15T12:39:12.496" v="102" actId="20577"/>
        <pc:sldMkLst>
          <pc:docMk/>
          <pc:sldMk cId="2437305964" sldId="524"/>
        </pc:sldMkLst>
        <pc:graphicFrameChg chg="modGraphic">
          <ac:chgData name="Enrique Garcia-Ceja" userId="cac46fe6-f2bd-4103-802d-af93b1429973" providerId="ADAL" clId="{5ACF82CC-C6D2-43DA-8902-DC1E70EA1D8F}" dt="2021-03-15T12:39:12.496" v="102" actId="20577"/>
          <ac:graphicFrameMkLst>
            <pc:docMk/>
            <pc:sldMk cId="2437305964" sldId="524"/>
            <ac:graphicFrameMk id="5" creationId="{442FEC6D-BE3F-40F4-9749-779F195D7A4C}"/>
          </ac:graphicFrameMkLst>
        </pc:graphicFrameChg>
      </pc:sldChg>
      <pc:sldChg chg="addSp delSp modSp mod">
        <pc:chgData name="Enrique Garcia-Ceja" userId="cac46fe6-f2bd-4103-802d-af93b1429973" providerId="ADAL" clId="{5ACF82CC-C6D2-43DA-8902-DC1E70EA1D8F}" dt="2021-03-15T16:27:26.586" v="364" actId="1076"/>
        <pc:sldMkLst>
          <pc:docMk/>
          <pc:sldMk cId="4040336049" sldId="531"/>
        </pc:sldMkLst>
        <pc:picChg chg="del">
          <ac:chgData name="Enrique Garcia-Ceja" userId="cac46fe6-f2bd-4103-802d-af93b1429973" providerId="ADAL" clId="{5ACF82CC-C6D2-43DA-8902-DC1E70EA1D8F}" dt="2021-03-15T16:27:00.649" v="360" actId="478"/>
          <ac:picMkLst>
            <pc:docMk/>
            <pc:sldMk cId="4040336049" sldId="531"/>
            <ac:picMk id="6" creationId="{891840D3-CDFA-4BBB-824F-189B84E54E45}"/>
          </ac:picMkLst>
        </pc:picChg>
        <pc:picChg chg="add mod">
          <ac:chgData name="Enrique Garcia-Ceja" userId="cac46fe6-f2bd-4103-802d-af93b1429973" providerId="ADAL" clId="{5ACF82CC-C6D2-43DA-8902-DC1E70EA1D8F}" dt="2021-03-15T16:27:26.586" v="364" actId="1076"/>
          <ac:picMkLst>
            <pc:docMk/>
            <pc:sldMk cId="4040336049" sldId="531"/>
            <ac:picMk id="7" creationId="{15DC8AFA-DA39-48B7-9452-DAE2962B0A4C}"/>
          </ac:picMkLst>
        </pc:picChg>
      </pc:sldChg>
      <pc:sldChg chg="modSp mod">
        <pc:chgData name="Enrique Garcia-Ceja" userId="cac46fe6-f2bd-4103-802d-af93b1429973" providerId="ADAL" clId="{5ACF82CC-C6D2-43DA-8902-DC1E70EA1D8F}" dt="2021-03-15T12:54:30.008" v="139" actId="20577"/>
        <pc:sldMkLst>
          <pc:docMk/>
          <pc:sldMk cId="640918298" sldId="536"/>
        </pc:sldMkLst>
        <pc:spChg chg="mod">
          <ac:chgData name="Enrique Garcia-Ceja" userId="cac46fe6-f2bd-4103-802d-af93b1429973" providerId="ADAL" clId="{5ACF82CC-C6D2-43DA-8902-DC1E70EA1D8F}" dt="2021-03-15T12:54:30.008" v="139" actId="20577"/>
          <ac:spMkLst>
            <pc:docMk/>
            <pc:sldMk cId="640918298" sldId="536"/>
            <ac:spMk id="2" creationId="{00000000-0000-0000-0000-000000000000}"/>
          </ac:spMkLst>
        </pc:spChg>
      </pc:sldChg>
      <pc:sldChg chg="addSp delSp modSp mod">
        <pc:chgData name="Enrique Garcia-Ceja" userId="cac46fe6-f2bd-4103-802d-af93b1429973" providerId="ADAL" clId="{5ACF82CC-C6D2-43DA-8902-DC1E70EA1D8F}" dt="2021-03-15T12:53:33.650" v="130" actId="20577"/>
        <pc:sldMkLst>
          <pc:docMk/>
          <pc:sldMk cId="930643554" sldId="537"/>
        </pc:sldMkLst>
        <pc:spChg chg="mod">
          <ac:chgData name="Enrique Garcia-Ceja" userId="cac46fe6-f2bd-4103-802d-af93b1429973" providerId="ADAL" clId="{5ACF82CC-C6D2-43DA-8902-DC1E70EA1D8F}" dt="2021-03-15T12:53:33.650" v="130" actId="20577"/>
          <ac:spMkLst>
            <pc:docMk/>
            <pc:sldMk cId="930643554" sldId="537"/>
            <ac:spMk id="2" creationId="{00000000-0000-0000-0000-000000000000}"/>
          </ac:spMkLst>
        </pc:spChg>
        <pc:spChg chg="mod">
          <ac:chgData name="Enrique Garcia-Ceja" userId="cac46fe6-f2bd-4103-802d-af93b1429973" providerId="ADAL" clId="{5ACF82CC-C6D2-43DA-8902-DC1E70EA1D8F}" dt="2021-03-15T12:48:10.888" v="105" actId="5793"/>
          <ac:spMkLst>
            <pc:docMk/>
            <pc:sldMk cId="930643554" sldId="537"/>
            <ac:spMk id="3" creationId="{00000000-0000-0000-0000-000000000000}"/>
          </ac:spMkLst>
        </pc:spChg>
        <pc:spChg chg="add del">
          <ac:chgData name="Enrique Garcia-Ceja" userId="cac46fe6-f2bd-4103-802d-af93b1429973" providerId="ADAL" clId="{5ACF82CC-C6D2-43DA-8902-DC1E70EA1D8F}" dt="2021-03-15T12:52:37.486" v="108" actId="478"/>
          <ac:spMkLst>
            <pc:docMk/>
            <pc:sldMk cId="930643554" sldId="537"/>
            <ac:spMk id="6" creationId="{EE0741F6-8A55-4FB5-ACC3-596996A4A3F7}"/>
          </ac:spMkLst>
        </pc:spChg>
        <pc:picChg chg="add del">
          <ac:chgData name="Enrique Garcia-Ceja" userId="cac46fe6-f2bd-4103-802d-af93b1429973" providerId="ADAL" clId="{5ACF82CC-C6D2-43DA-8902-DC1E70EA1D8F}" dt="2021-03-15T12:52:37.962" v="109" actId="478"/>
          <ac:picMkLst>
            <pc:docMk/>
            <pc:sldMk cId="930643554" sldId="537"/>
            <ac:picMk id="5" creationId="{31E97DF2-1F73-471C-9F98-3A0F3E0FF129}"/>
          </ac:picMkLst>
        </pc:picChg>
      </pc:sldChg>
      <pc:sldChg chg="modSp add mod ord">
        <pc:chgData name="Enrique Garcia-Ceja" userId="cac46fe6-f2bd-4103-802d-af93b1429973" providerId="ADAL" clId="{5ACF82CC-C6D2-43DA-8902-DC1E70EA1D8F}" dt="2021-03-15T13:04:55.782" v="290" actId="207"/>
        <pc:sldMkLst>
          <pc:docMk/>
          <pc:sldMk cId="2163529999" sldId="539"/>
        </pc:sldMkLst>
        <pc:spChg chg="mod">
          <ac:chgData name="Enrique Garcia-Ceja" userId="cac46fe6-f2bd-4103-802d-af93b1429973" providerId="ADAL" clId="{5ACF82CC-C6D2-43DA-8902-DC1E70EA1D8F}" dt="2021-03-15T13:04:55.782" v="290" actId="207"/>
          <ac:spMkLst>
            <pc:docMk/>
            <pc:sldMk cId="2163529999" sldId="539"/>
            <ac:spMk id="2" creationId="{00000000-0000-0000-0000-000000000000}"/>
          </ac:spMkLst>
        </pc:spChg>
      </pc:sldChg>
    </pc:docChg>
  </pc:docChgLst>
  <pc:docChgLst>
    <pc:chgData name="Ragnhild Halvorsrud" userId="917ea340-fd63-490f-a7db-68428d24cf32" providerId="ADAL" clId="{430B25B1-D0AF-45B5-82B9-7BC7DA271DF8}"/>
    <pc:docChg chg="undo custSel modSld">
      <pc:chgData name="Ragnhild Halvorsrud" userId="917ea340-fd63-490f-a7db-68428d24cf32" providerId="ADAL" clId="{430B25B1-D0AF-45B5-82B9-7BC7DA271DF8}" dt="2020-06-17T16:49:19.865" v="17" actId="1076"/>
      <pc:docMkLst>
        <pc:docMk/>
      </pc:docMkLst>
      <pc:sldChg chg="addSp delSp modSp mod">
        <pc:chgData name="Ragnhild Halvorsrud" userId="917ea340-fd63-490f-a7db-68428d24cf32" providerId="ADAL" clId="{430B25B1-D0AF-45B5-82B9-7BC7DA271DF8}" dt="2020-06-17T16:49:19.865" v="17" actId="1076"/>
        <pc:sldMkLst>
          <pc:docMk/>
          <pc:sldMk cId="2355491973" sldId="273"/>
        </pc:sldMkLst>
        <pc:spChg chg="add del mod">
          <ac:chgData name="Ragnhild Halvorsrud" userId="917ea340-fd63-490f-a7db-68428d24cf32" providerId="ADAL" clId="{430B25B1-D0AF-45B5-82B9-7BC7DA271DF8}" dt="2020-06-17T16:48:59.747" v="6" actId="478"/>
          <ac:spMkLst>
            <pc:docMk/>
            <pc:sldMk cId="2355491973" sldId="273"/>
            <ac:spMk id="4" creationId="{61E1FA96-A0FA-4546-9CD2-C950894D5880}"/>
          </ac:spMkLst>
        </pc:spChg>
        <pc:picChg chg="add del mod">
          <ac:chgData name="Ragnhild Halvorsrud" userId="917ea340-fd63-490f-a7db-68428d24cf32" providerId="ADAL" clId="{430B25B1-D0AF-45B5-82B9-7BC7DA271DF8}" dt="2020-06-17T16:49:19.865" v="17" actId="1076"/>
          <ac:picMkLst>
            <pc:docMk/>
            <pc:sldMk cId="2355491973" sldId="273"/>
            <ac:picMk id="3" creationId="{10B22DE2-503E-41D3-B6BF-C1B69DE27F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CAC034-CD78-49B0-BCA6-1A6DED00F801}" type="datetimeFigureOut">
              <a:rPr lang="en-GB" smtClean="0"/>
              <a:t>26/03/2021</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dirty="0"/>
          </a:p>
        </p:txBody>
      </p:sp>
    </p:spTree>
    <p:extLst>
      <p:ext uri="{BB962C8B-B14F-4D97-AF65-F5344CB8AC3E}">
        <p14:creationId xmlns:p14="http://schemas.microsoft.com/office/powerpoint/2010/main" val="26124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10</a:t>
            </a:fld>
            <a:endParaRPr lang="en-GB" dirty="0"/>
          </a:p>
        </p:txBody>
      </p:sp>
    </p:spTree>
    <p:extLst>
      <p:ext uri="{BB962C8B-B14F-4D97-AF65-F5344CB8AC3E}">
        <p14:creationId xmlns:p14="http://schemas.microsoft.com/office/powerpoint/2010/main" val="362212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11</a:t>
            </a:fld>
            <a:endParaRPr lang="en-GB" dirty="0"/>
          </a:p>
        </p:txBody>
      </p:sp>
    </p:spTree>
    <p:extLst>
      <p:ext uri="{BB962C8B-B14F-4D97-AF65-F5344CB8AC3E}">
        <p14:creationId xmlns:p14="http://schemas.microsoft.com/office/powerpoint/2010/main" val="322191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12</a:t>
            </a:fld>
            <a:endParaRPr lang="en-GB" dirty="0"/>
          </a:p>
        </p:txBody>
      </p:sp>
    </p:spTree>
    <p:extLst>
      <p:ext uri="{BB962C8B-B14F-4D97-AF65-F5344CB8AC3E}">
        <p14:creationId xmlns:p14="http://schemas.microsoft.com/office/powerpoint/2010/main" val="351034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13</a:t>
            </a:fld>
            <a:endParaRPr lang="en-GB" dirty="0"/>
          </a:p>
        </p:txBody>
      </p:sp>
    </p:spTree>
    <p:extLst>
      <p:ext uri="{BB962C8B-B14F-4D97-AF65-F5344CB8AC3E}">
        <p14:creationId xmlns:p14="http://schemas.microsoft.com/office/powerpoint/2010/main" val="284105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14</a:t>
            </a:fld>
            <a:endParaRPr lang="en-GB" dirty="0"/>
          </a:p>
        </p:txBody>
      </p:sp>
    </p:spTree>
    <p:extLst>
      <p:ext uri="{BB962C8B-B14F-4D97-AF65-F5344CB8AC3E}">
        <p14:creationId xmlns:p14="http://schemas.microsoft.com/office/powerpoint/2010/main" val="65342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15</a:t>
            </a:fld>
            <a:endParaRPr lang="en-GB" dirty="0"/>
          </a:p>
        </p:txBody>
      </p:sp>
    </p:spTree>
    <p:extLst>
      <p:ext uri="{BB962C8B-B14F-4D97-AF65-F5344CB8AC3E}">
        <p14:creationId xmlns:p14="http://schemas.microsoft.com/office/powerpoint/2010/main" val="4221963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16</a:t>
            </a:fld>
            <a:endParaRPr lang="en-GB" dirty="0"/>
          </a:p>
        </p:txBody>
      </p:sp>
    </p:spTree>
    <p:extLst>
      <p:ext uri="{BB962C8B-B14F-4D97-AF65-F5344CB8AC3E}">
        <p14:creationId xmlns:p14="http://schemas.microsoft.com/office/powerpoint/2010/main" val="25954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17</a:t>
            </a:fld>
            <a:endParaRPr lang="en-GB" dirty="0"/>
          </a:p>
        </p:txBody>
      </p:sp>
    </p:spTree>
    <p:extLst>
      <p:ext uri="{BB962C8B-B14F-4D97-AF65-F5344CB8AC3E}">
        <p14:creationId xmlns:p14="http://schemas.microsoft.com/office/powerpoint/2010/main" val="38677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18</a:t>
            </a:fld>
            <a:endParaRPr lang="en-GB" dirty="0"/>
          </a:p>
        </p:txBody>
      </p:sp>
    </p:spTree>
    <p:extLst>
      <p:ext uri="{BB962C8B-B14F-4D97-AF65-F5344CB8AC3E}">
        <p14:creationId xmlns:p14="http://schemas.microsoft.com/office/powerpoint/2010/main" val="285497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19</a:t>
            </a:fld>
            <a:endParaRPr lang="en-GB" dirty="0"/>
          </a:p>
        </p:txBody>
      </p:sp>
    </p:spTree>
    <p:extLst>
      <p:ext uri="{BB962C8B-B14F-4D97-AF65-F5344CB8AC3E}">
        <p14:creationId xmlns:p14="http://schemas.microsoft.com/office/powerpoint/2010/main" val="419458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577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20</a:t>
            </a:fld>
            <a:endParaRPr lang="en-GB" dirty="0"/>
          </a:p>
        </p:txBody>
      </p:sp>
    </p:spTree>
    <p:extLst>
      <p:ext uri="{BB962C8B-B14F-4D97-AF65-F5344CB8AC3E}">
        <p14:creationId xmlns:p14="http://schemas.microsoft.com/office/powerpoint/2010/main" val="2742219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21</a:t>
            </a:fld>
            <a:endParaRPr lang="en-GB" dirty="0"/>
          </a:p>
        </p:txBody>
      </p:sp>
    </p:spTree>
    <p:extLst>
      <p:ext uri="{BB962C8B-B14F-4D97-AF65-F5344CB8AC3E}">
        <p14:creationId xmlns:p14="http://schemas.microsoft.com/office/powerpoint/2010/main" val="830764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22</a:t>
            </a:fld>
            <a:endParaRPr lang="en-GB" dirty="0"/>
          </a:p>
        </p:txBody>
      </p:sp>
    </p:spTree>
    <p:extLst>
      <p:ext uri="{BB962C8B-B14F-4D97-AF65-F5344CB8AC3E}">
        <p14:creationId xmlns:p14="http://schemas.microsoft.com/office/powerpoint/2010/main" val="2222453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23</a:t>
            </a:fld>
            <a:endParaRPr lang="en-GB" dirty="0"/>
          </a:p>
        </p:txBody>
      </p:sp>
    </p:spTree>
    <p:extLst>
      <p:ext uri="{BB962C8B-B14F-4D97-AF65-F5344CB8AC3E}">
        <p14:creationId xmlns:p14="http://schemas.microsoft.com/office/powerpoint/2010/main" val="607169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24</a:t>
            </a:fld>
            <a:endParaRPr lang="en-GB" dirty="0"/>
          </a:p>
        </p:txBody>
      </p:sp>
    </p:spTree>
    <p:extLst>
      <p:ext uri="{BB962C8B-B14F-4D97-AF65-F5344CB8AC3E}">
        <p14:creationId xmlns:p14="http://schemas.microsoft.com/office/powerpoint/2010/main" val="1066645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25</a:t>
            </a:fld>
            <a:endParaRPr lang="en-GB" dirty="0"/>
          </a:p>
        </p:txBody>
      </p:sp>
    </p:spTree>
    <p:extLst>
      <p:ext uri="{BB962C8B-B14F-4D97-AF65-F5344CB8AC3E}">
        <p14:creationId xmlns:p14="http://schemas.microsoft.com/office/powerpoint/2010/main" val="1502778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26</a:t>
            </a:fld>
            <a:endParaRPr lang="en-GB" dirty="0"/>
          </a:p>
        </p:txBody>
      </p:sp>
    </p:spTree>
    <p:extLst>
      <p:ext uri="{BB962C8B-B14F-4D97-AF65-F5344CB8AC3E}">
        <p14:creationId xmlns:p14="http://schemas.microsoft.com/office/powerpoint/2010/main" val="1844795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27</a:t>
            </a:fld>
            <a:endParaRPr lang="en-GB" dirty="0"/>
          </a:p>
        </p:txBody>
      </p:sp>
    </p:spTree>
    <p:extLst>
      <p:ext uri="{BB962C8B-B14F-4D97-AF65-F5344CB8AC3E}">
        <p14:creationId xmlns:p14="http://schemas.microsoft.com/office/powerpoint/2010/main" val="2732265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28</a:t>
            </a:fld>
            <a:endParaRPr lang="en-GB" dirty="0"/>
          </a:p>
        </p:txBody>
      </p:sp>
    </p:spTree>
    <p:extLst>
      <p:ext uri="{BB962C8B-B14F-4D97-AF65-F5344CB8AC3E}">
        <p14:creationId xmlns:p14="http://schemas.microsoft.com/office/powerpoint/2010/main" val="254480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a:t>
            </a:fld>
            <a:endParaRPr lang="en-GB" dirty="0"/>
          </a:p>
        </p:txBody>
      </p:sp>
    </p:spTree>
    <p:extLst>
      <p:ext uri="{BB962C8B-B14F-4D97-AF65-F5344CB8AC3E}">
        <p14:creationId xmlns:p14="http://schemas.microsoft.com/office/powerpoint/2010/main" val="273226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a:t>
            </a:fld>
            <a:endParaRPr lang="en-GB" dirty="0"/>
          </a:p>
        </p:txBody>
      </p:sp>
    </p:spTree>
    <p:extLst>
      <p:ext uri="{BB962C8B-B14F-4D97-AF65-F5344CB8AC3E}">
        <p14:creationId xmlns:p14="http://schemas.microsoft.com/office/powerpoint/2010/main" val="110036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a:t>
            </a:fld>
            <a:endParaRPr lang="en-GB" dirty="0"/>
          </a:p>
        </p:txBody>
      </p:sp>
    </p:spTree>
    <p:extLst>
      <p:ext uri="{BB962C8B-B14F-4D97-AF65-F5344CB8AC3E}">
        <p14:creationId xmlns:p14="http://schemas.microsoft.com/office/powerpoint/2010/main" val="344010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a:t>
            </a:fld>
            <a:endParaRPr lang="en-GB" dirty="0"/>
          </a:p>
        </p:txBody>
      </p:sp>
    </p:spTree>
    <p:extLst>
      <p:ext uri="{BB962C8B-B14F-4D97-AF65-F5344CB8AC3E}">
        <p14:creationId xmlns:p14="http://schemas.microsoft.com/office/powerpoint/2010/main" val="33193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7</a:t>
            </a:fld>
            <a:endParaRPr lang="en-GB" dirty="0"/>
          </a:p>
        </p:txBody>
      </p:sp>
    </p:spTree>
    <p:extLst>
      <p:ext uri="{BB962C8B-B14F-4D97-AF65-F5344CB8AC3E}">
        <p14:creationId xmlns:p14="http://schemas.microsoft.com/office/powerpoint/2010/main" val="66400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8</a:t>
            </a:fld>
            <a:endParaRPr lang="en-GB" dirty="0"/>
          </a:p>
        </p:txBody>
      </p:sp>
    </p:spTree>
    <p:extLst>
      <p:ext uri="{BB962C8B-B14F-4D97-AF65-F5344CB8AC3E}">
        <p14:creationId xmlns:p14="http://schemas.microsoft.com/office/powerpoint/2010/main" val="333467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9</a:t>
            </a:fld>
            <a:endParaRPr lang="en-GB" dirty="0"/>
          </a:p>
        </p:txBody>
      </p:sp>
    </p:spTree>
    <p:extLst>
      <p:ext uri="{BB962C8B-B14F-4D97-AF65-F5344CB8AC3E}">
        <p14:creationId xmlns:p14="http://schemas.microsoft.com/office/powerpoint/2010/main" val="3989982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dirty="0"/>
              <a:t>Ola Nordmann</a:t>
            </a:r>
          </a:p>
          <a:p>
            <a:pPr lvl="0"/>
            <a:r>
              <a:rPr lang="en-GB" dirty="0"/>
              <a:t>Month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hasCustomPrompt="1"/>
          </p:nvPr>
        </p:nvSpPr>
        <p:spPr>
          <a:xfrm>
            <a:off x="954182" y="1883324"/>
            <a:ext cx="9001711" cy="3049624"/>
          </a:xfrm>
          <a:noFill/>
        </p:spPr>
        <p:txBody>
          <a:bodyPr tIns="360072" bIns="0" anchor="t">
            <a:normAutofit/>
          </a:bodyPr>
          <a:lstStyle>
            <a:lvl1pPr>
              <a:lnSpc>
                <a:spcPct val="70000"/>
              </a:lnSpc>
              <a:defRPr sz="8100" cap="all" baseline="0"/>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1" name="Plassholder for tekst 2"/>
          <p:cNvSpPr>
            <a:spLocks noGrp="1"/>
          </p:cNvSpPr>
          <p:nvPr>
            <p:ph type="body" idx="1" hasCustomPrompt="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p:cNvSpPr>
            <a:spLocks noGrp="1"/>
          </p:cNvSpPr>
          <p:nvPr>
            <p:ph idx="1" hasCustomPrompt="1"/>
          </p:nvPr>
        </p:nvSpPr>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6715276" y="907674"/>
            <a:ext cx="4986948"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965263" y="2700338"/>
            <a:ext cx="4654854" cy="3420428"/>
          </a:xfrm>
        </p:spPr>
        <p:txBody>
          <a:bodyPr>
            <a:noAutofit/>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965264" y="907674"/>
            <a:ext cx="4654853"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5635070"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0" y="2700338"/>
            <a:ext cx="5980773"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7075892" y="2700338"/>
            <a:ext cx="2880000"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4" name="Plassholder for innhold 3"/>
          <p:cNvSpPr>
            <a:spLocks noGrp="1"/>
          </p:cNvSpPr>
          <p:nvPr>
            <p:ph sz="half" idx="2" hasCustomPrompt="1"/>
          </p:nvPr>
        </p:nvSpPr>
        <p:spPr>
          <a:xfrm>
            <a:off x="954181"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tekst 4"/>
          <p:cNvSpPr>
            <a:spLocks noGrp="1"/>
          </p:cNvSpPr>
          <p:nvPr>
            <p:ph type="body" sz="quarter" idx="3" hasCustomPrompt="1"/>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6" name="Plassholder for innhold 5"/>
          <p:cNvSpPr>
            <a:spLocks noGrp="1"/>
          </p:cNvSpPr>
          <p:nvPr>
            <p:ph sz="quarter" idx="4" hasCustomPrompt="1"/>
          </p:nvPr>
        </p:nvSpPr>
        <p:spPr>
          <a:xfrm>
            <a:off x="5635070"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32116"/>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FFFFFF"/>
                </a:solidFill>
                <a:effectLst/>
                <a:uLnTx/>
                <a:uFillTx/>
                <a:latin typeface="+mn-lt"/>
                <a:ea typeface="+mn-ea"/>
                <a:cs typeface="+mn-cs"/>
              </a:rPr>
              <a:t>Teknologi</a:t>
            </a:r>
            <a:r>
              <a:rPr kumimoji="0" lang="en-GB" sz="2400" b="0" i="0" u="none" strike="noStrike" kern="1200" cap="none" spc="0" normalizeH="0" baseline="0" noProof="0" dirty="0">
                <a:ln>
                  <a:noFill/>
                </a:ln>
                <a:solidFill>
                  <a:srgbClr val="FFFFFF"/>
                </a:solidFill>
                <a:effectLst/>
                <a:uLnTx/>
                <a:uFillTx/>
                <a:latin typeface="+mn-lt"/>
                <a:ea typeface="+mn-ea"/>
                <a:cs typeface="+mn-cs"/>
              </a:rPr>
              <a:t> for et </a:t>
            </a:r>
            <a:r>
              <a:rPr kumimoji="0" lang="en-GB" sz="2400" b="0" i="0" u="none" strike="noStrike" kern="1200" cap="none" spc="0" normalizeH="0" baseline="0" noProof="0" dirty="0" err="1">
                <a:ln>
                  <a:noFill/>
                </a:ln>
                <a:solidFill>
                  <a:srgbClr val="FFFFFF"/>
                </a:solidFill>
                <a:effectLst/>
                <a:uLnTx/>
                <a:uFillTx/>
                <a:latin typeface="+mn-lt"/>
                <a:ea typeface="+mn-ea"/>
                <a:cs typeface="+mn-cs"/>
              </a:rPr>
              <a:t>bedre</a:t>
            </a:r>
            <a:r>
              <a:rPr kumimoji="0" lang="en-GB" sz="2400" b="0" i="0" u="none" strike="noStrike" kern="1200" cap="none" spc="0" normalizeH="0" baseline="0" noProof="0" dirty="0">
                <a:ln>
                  <a:noFill/>
                </a:ln>
                <a:solidFill>
                  <a:srgbClr val="FFFFFF"/>
                </a:solidFill>
                <a:effectLst/>
                <a:uLnTx/>
                <a:uFillTx/>
                <a:latin typeface="+mn-lt"/>
                <a:ea typeface="+mn-ea"/>
                <a:cs typeface="+mn-cs"/>
              </a:rPr>
              <a:t> </a:t>
            </a:r>
            <a:r>
              <a:rPr kumimoji="0" lang="en-GB" sz="2400" b="0" i="0" u="none" strike="noStrike" kern="1200" cap="none" spc="0" normalizeH="0" baseline="0" noProof="0" dirty="0" err="1">
                <a:ln>
                  <a:noFill/>
                </a:ln>
                <a:solidFill>
                  <a:srgbClr val="FFFFFF"/>
                </a:solidFill>
                <a:effectLst/>
                <a:uLnTx/>
                <a:uFillTx/>
                <a:latin typeface="+mn-lt"/>
                <a:ea typeface="+mn-ea"/>
                <a:cs typeface="+mn-cs"/>
              </a:rPr>
              <a:t>samfunn</a:t>
            </a:r>
            <a:endParaRPr lang="en-GB"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en-GB"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err="1">
                  <a:solidFill>
                    <a:srgbClr val="99B0C1"/>
                  </a:solidFill>
                </a:rPr>
                <a:t>Text</a:t>
              </a:r>
              <a:endParaRPr lang="nb-NO" sz="240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dirty="0"/>
              <a:t>Ola Nordmann</a:t>
            </a:r>
          </a:p>
          <a:p>
            <a:pPr lvl="0"/>
            <a:r>
              <a:rPr lang="en-GB" dirty="0"/>
              <a:t>Month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3049624"/>
          </a:xfrm>
          <a:noFill/>
        </p:spPr>
        <p:txBody>
          <a:bodyPr tIns="360072" bIns="0" anchor="t">
            <a:normAutofit/>
          </a:bodyPr>
          <a:lstStyle>
            <a:lvl1pPr>
              <a:lnSpc>
                <a:spcPct val="70000"/>
              </a:lnSpc>
              <a:defRPr sz="6000" cap="small" baseline="0"/>
            </a:lvl1pPr>
          </a:lstStyle>
          <a:p>
            <a:r>
              <a:rPr lang="en-GB" dirty="0"/>
              <a:t>Click to edit Master title style</a:t>
            </a:r>
          </a:p>
        </p:txBody>
      </p:sp>
      <p:sp>
        <p:nvSpPr>
          <p:cNvPr id="3" name="Plassholder for tekst 2"/>
          <p:cNvSpPr>
            <a:spLocks noGrp="1"/>
          </p:cNvSpPr>
          <p:nvPr>
            <p:ph type="body" idx="1"/>
          </p:nvPr>
        </p:nvSpPr>
        <p:spPr>
          <a:xfrm>
            <a:off x="954183" y="3960000"/>
            <a:ext cx="8042532" cy="1064433"/>
          </a:xfrm>
        </p:spPr>
        <p:txBody>
          <a:bodyPr>
            <a:normAutofit/>
          </a:bodyPr>
          <a:lstStyle>
            <a:lvl1pPr marL="0" indent="0">
              <a:lnSpc>
                <a:spcPct val="100000"/>
              </a:lnSpc>
              <a:spcBef>
                <a:spcPts val="200"/>
              </a:spcBef>
              <a:buNone/>
              <a:defRPr sz="2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dirty="0"/>
              <a:t>Click icon to add picture</a:t>
            </a:r>
          </a:p>
        </p:txBody>
      </p:sp>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lvl2pPr marL="576115" indent="-216043">
              <a:buFont typeface="Calibri" panose="020F0502020204030204"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5635071" y="2700338"/>
            <a:ext cx="4320821" cy="3420428"/>
          </a:xfrm>
        </p:spPr>
        <p:txBody>
          <a:bodyPr/>
          <a:lstStyle>
            <a:lvl2pPr marL="645822" indent="-285750">
              <a:buFont typeface="Calibri" panose="020F0502020204030204"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sp>
        <p:nvSpPr>
          <p:cNvPr id="4" name="Plassholder for dato 3"/>
          <p:cNvSpPr>
            <a:spLocks noGrp="1"/>
          </p:cNvSpPr>
          <p:nvPr>
            <p:ph type="dt" sz="half" idx="2"/>
          </p:nvPr>
        </p:nvSpPr>
        <p:spPr>
          <a:xfrm>
            <a:off x="9109672" y="65149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err="1"/>
              <a:t>Month</a:t>
            </a:r>
            <a:r>
              <a:rPr lang="nb-NO"/>
              <a:t> 2016</a:t>
            </a:r>
          </a:p>
        </p:txBody>
      </p:sp>
      <p:sp>
        <p:nvSpPr>
          <p:cNvPr id="5" name="Plassholder for bunntekst 4"/>
          <p:cNvSpPr>
            <a:spLocks noGrp="1"/>
          </p:cNvSpPr>
          <p:nvPr>
            <p:ph type="ftr" sz="quarter" idx="3"/>
          </p:nvPr>
        </p:nvSpPr>
        <p:spPr>
          <a:xfrm>
            <a:off x="954183" y="65149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a:p>
        </p:txBody>
      </p:sp>
      <p:sp>
        <p:nvSpPr>
          <p:cNvPr id="6" name="Plassholder for lysbildenummer 5"/>
          <p:cNvSpPr>
            <a:spLocks noGrp="1"/>
          </p:cNvSpPr>
          <p:nvPr>
            <p:ph type="sldNum" sz="quarter" idx="4"/>
          </p:nvPr>
        </p:nvSpPr>
        <p:spPr>
          <a:xfrm>
            <a:off x="459087" y="65149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sinteflogo">
            <a:extLst>
              <a:ext uri="{FF2B5EF4-FFF2-40B4-BE49-F238E27FC236}">
                <a16:creationId xmlns:a16="http://schemas.microsoft.com/office/drawing/2014/main" id="{476A4E41-994D-43EB-89E4-EC846CB61CD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514982"/>
            <a:ext cx="981013" cy="214063"/>
          </a:xfrm>
          <a:prstGeom prst="rect">
            <a:avLst/>
          </a:prstGeom>
        </p:spPr>
      </p:pic>
      <p:sp>
        <p:nvSpPr>
          <p:cNvPr id="37" name="TextBox 36">
            <a:extLst>
              <a:ext uri="{FF2B5EF4-FFF2-40B4-BE49-F238E27FC236}">
                <a16:creationId xmlns:a16="http://schemas.microsoft.com/office/drawing/2014/main" id="{E3952701-E6AD-4DE1-A7F7-3B2DDA1B5268}"/>
              </a:ext>
            </a:extLst>
          </p:cNvPr>
          <p:cNvSpPr txBox="1"/>
          <p:nvPr userDrawn="1"/>
        </p:nvSpPr>
        <p:spPr>
          <a:xfrm>
            <a:off x="11060024" y="6692561"/>
            <a:ext cx="765263" cy="123111"/>
          </a:xfrm>
          <a:prstGeom prst="rect">
            <a:avLst/>
          </a:prstGeom>
          <a:noFill/>
        </p:spPr>
        <p:txBody>
          <a:bodyPr wrap="square" lIns="0" tIns="0" rIns="0" bIns="0" rtlCol="0">
            <a:spAutoFit/>
          </a:bodyPr>
          <a:lstStyle/>
          <a:p>
            <a:r>
              <a:rPr lang="nb-NO" sz="800" dirty="0">
                <a:solidFill>
                  <a:schemeClr val="tx2"/>
                </a:solidFill>
                <a:latin typeface="+mn-lt"/>
              </a:rPr>
              <a:t>Copyright © 2021</a:t>
            </a:r>
            <a:endParaRPr lang="en-GB" sz="800" dirty="0">
              <a:solidFill>
                <a:schemeClr val="tx2"/>
              </a:solidFill>
              <a:latin typeface="+mn-lt"/>
            </a:endParaRPr>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ervice_provid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sintef.no/cj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wiki.creativecommons.org/wiki/Best_practices_for_attribution" TargetMode="External"/><Relationship Id="rId3" Type="http://schemas.openxmlformats.org/officeDocument/2006/relationships/hyperlink" Target="https://creativecommons.org/choose/www.sintef.no/cjml" TargetMode="External"/><Relationship Id="rId7" Type="http://schemas.openxmlformats.org/officeDocument/2006/relationships/hyperlink" Target="https://creativecommons.org/use-remi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creativecommons.org/licenses/by-sa/4.0/" TargetMode="External"/><Relationship Id="rId4" Type="http://schemas.openxmlformats.org/officeDocument/2006/relationships/hyperlink" Target="http://creativecommons.org/licenses/by-sa/4.0/"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sintef.no/cjml"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visualproject.org/" TargetMode="Externa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586740" y="2351285"/>
            <a:ext cx="11474045" cy="3435610"/>
          </a:xfrm>
        </p:spPr>
        <p:txBody>
          <a:bodyPr/>
          <a:lstStyle/>
          <a:p>
            <a:r>
              <a:rPr lang="en-GB" sz="4400" dirty="0">
                <a:solidFill>
                  <a:schemeClr val="accent2"/>
                </a:solidFill>
              </a:rPr>
              <a:t>Terminology</a:t>
            </a:r>
            <a:br>
              <a:rPr lang="en-GB" sz="4400" dirty="0">
                <a:solidFill>
                  <a:schemeClr val="accent2"/>
                </a:solidFill>
              </a:rPr>
            </a:br>
            <a:r>
              <a:rPr lang="en-GB" sz="4400" dirty="0"/>
              <a:t>C</a:t>
            </a:r>
            <a:r>
              <a:rPr lang="en-GB" sz="4400" cap="none" dirty="0"/>
              <a:t>JML - Customer Journey Modelling Language</a:t>
            </a:r>
            <a:br>
              <a:rPr lang="en-GB" sz="4400" cap="none" dirty="0"/>
            </a:br>
            <a:br>
              <a:rPr lang="en-GB" sz="4400" dirty="0"/>
            </a:br>
            <a:endParaRPr lang="en-GB" sz="4400" cap="none" dirty="0">
              <a:solidFill>
                <a:schemeClr val="accent2"/>
              </a:solidFill>
            </a:endParaRPr>
          </a:p>
        </p:txBody>
      </p:sp>
      <p:sp>
        <p:nvSpPr>
          <p:cNvPr id="8" name="Plassholder for tekst 7"/>
          <p:cNvSpPr>
            <a:spLocks noGrp="1"/>
          </p:cNvSpPr>
          <p:nvPr>
            <p:ph type="body" sz="quarter" idx="12"/>
          </p:nvPr>
        </p:nvSpPr>
        <p:spPr>
          <a:xfrm>
            <a:off x="1028700" y="4491579"/>
            <a:ext cx="6336030" cy="1316766"/>
          </a:xfrm>
        </p:spPr>
        <p:txBody>
          <a:bodyPr/>
          <a:lstStyle/>
          <a:p>
            <a:pPr>
              <a:lnSpc>
                <a:spcPct val="100000"/>
              </a:lnSpc>
              <a:spcAft>
                <a:spcPts val="500"/>
              </a:spcAft>
            </a:pPr>
            <a:r>
              <a:rPr lang="en-GB" sz="2200" dirty="0"/>
              <a:t>Version 1.1</a:t>
            </a:r>
          </a:p>
          <a:p>
            <a:pPr>
              <a:lnSpc>
                <a:spcPct val="100000"/>
              </a:lnSpc>
              <a:spcAft>
                <a:spcPts val="500"/>
              </a:spcAft>
            </a:pPr>
            <a:r>
              <a:rPr lang="en-GB" sz="2200" dirty="0"/>
              <a:t>SINTEF Digital | Software and service innovation</a:t>
            </a:r>
          </a:p>
          <a:p>
            <a:pPr>
              <a:lnSpc>
                <a:spcPct val="100000"/>
              </a:lnSpc>
              <a:spcAft>
                <a:spcPts val="500"/>
              </a:spcAft>
            </a:pPr>
            <a:r>
              <a:rPr lang="en-GB" sz="2200" dirty="0"/>
              <a:t>March 2021</a:t>
            </a:r>
          </a:p>
          <a:p>
            <a:endParaRPr lang="en-GB" dirty="0"/>
          </a:p>
        </p:txBody>
      </p:sp>
      <p:pic>
        <p:nvPicPr>
          <p:cNvPr id="7" name="Picture 6">
            <a:extLst>
              <a:ext uri="{FF2B5EF4-FFF2-40B4-BE49-F238E27FC236}">
                <a16:creationId xmlns:a16="http://schemas.microsoft.com/office/drawing/2014/main" id="{E1231B7A-8B6A-4B82-8D3A-439E8D772437}"/>
              </a:ext>
            </a:extLst>
          </p:cNvPr>
          <p:cNvPicPr>
            <a:picLocks noChangeAspect="1"/>
          </p:cNvPicPr>
          <p:nvPr/>
        </p:nvPicPr>
        <p:blipFill>
          <a:blip r:embed="rId3"/>
          <a:stretch>
            <a:fillRect/>
          </a:stretch>
        </p:blipFill>
        <p:spPr>
          <a:xfrm>
            <a:off x="8655269" y="85725"/>
            <a:ext cx="2682415" cy="1704175"/>
          </a:xfrm>
          <a:prstGeom prst="rect">
            <a:avLst/>
          </a:prstGeom>
        </p:spPr>
      </p:pic>
      <p:pic>
        <p:nvPicPr>
          <p:cNvPr id="9"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C8451582-83AC-43A0-9DA7-37E7031C5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5"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69D07C-0F04-4362-8192-685768A4E8EA}"/>
              </a:ext>
            </a:extLst>
          </p:cNvPr>
          <p:cNvSpPr txBox="1"/>
          <p:nvPr/>
        </p:nvSpPr>
        <p:spPr>
          <a:xfrm>
            <a:off x="10334625" y="6495276"/>
            <a:ext cx="1790700" cy="276999"/>
          </a:xfrm>
          <a:prstGeom prst="rect">
            <a:avLst/>
          </a:prstGeom>
          <a:noFill/>
        </p:spPr>
        <p:txBody>
          <a:bodyPr wrap="square" rtlCol="0">
            <a:spAutoFit/>
          </a:bodyPr>
          <a:lstStyle/>
          <a:p>
            <a:r>
              <a:rPr lang="en-GB" sz="1200" dirty="0"/>
              <a:t>Copyright © 2021 SINTEF</a:t>
            </a:r>
          </a:p>
        </p:txBody>
      </p:sp>
    </p:spTree>
    <p:extLst>
      <p:ext uri="{BB962C8B-B14F-4D97-AF65-F5344CB8AC3E}">
        <p14:creationId xmlns:p14="http://schemas.microsoft.com/office/powerpoint/2010/main" val="53888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provider</a:t>
            </a:r>
          </a:p>
        </p:txBody>
      </p:sp>
      <p:sp>
        <p:nvSpPr>
          <p:cNvPr id="4" name="Slide Number Placeholder 3"/>
          <p:cNvSpPr>
            <a:spLocks noGrp="1"/>
          </p:cNvSpPr>
          <p:nvPr>
            <p:ph type="sldNum" sz="quarter" idx="12"/>
          </p:nvPr>
        </p:nvSpPr>
        <p:spPr/>
        <p:txBody>
          <a:bodyPr/>
          <a:lstStyle/>
          <a:p>
            <a:fld id="{C3BFA56D-298E-294D-B4E1-2047B637E858}" type="slidenum">
              <a:rPr lang="en-GB" smtClean="0"/>
              <a:t>10</a:t>
            </a:fld>
            <a:endParaRPr lang="en-GB" dirty="0"/>
          </a:p>
        </p:txBody>
      </p:sp>
      <p:graphicFrame>
        <p:nvGraphicFramePr>
          <p:cNvPr id="5" name="Group 16">
            <a:extLst>
              <a:ext uri="{FF2B5EF4-FFF2-40B4-BE49-F238E27FC236}">
                <a16:creationId xmlns:a16="http://schemas.microsoft.com/office/drawing/2014/main" id="{959B1FC8-3835-4C42-AEA4-10FD1B2739B9}"/>
              </a:ext>
            </a:extLst>
          </p:cNvPr>
          <p:cNvGraphicFramePr>
            <a:graphicFrameLocks noGrp="1"/>
          </p:cNvGraphicFramePr>
          <p:nvPr>
            <p:ph idx="1"/>
            <p:extLst>
              <p:ext uri="{D42A27DB-BD31-4B8C-83A1-F6EECF244321}">
                <p14:modId xmlns:p14="http://schemas.microsoft.com/office/powerpoint/2010/main" val="418982319"/>
              </p:ext>
            </p:extLst>
          </p:nvPr>
        </p:nvGraphicFramePr>
        <p:xfrm>
          <a:off x="954088" y="1547813"/>
          <a:ext cx="7880400" cy="691516"/>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691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A company or </a:t>
                      </a:r>
                      <a:r>
                        <a:rPr lang="en-GB" sz="1200" kern="1200" noProof="0"/>
                        <a:t>organisation</a:t>
                      </a:r>
                      <a:r>
                        <a:rPr lang="en-GB" sz="1200" kern="1200"/>
                        <a:t> that provides services to customers. </a:t>
                      </a:r>
                    </a:p>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Source: VISUAL, inspired</a:t>
                      </a:r>
                      <a:r>
                        <a:rPr lang="en-GB" sz="1200" kern="1200" baseline="0"/>
                        <a:t> by Wikipedia definition: </a:t>
                      </a:r>
                      <a:r>
                        <a:rPr lang="en-GB" sz="1200" kern="1200" baseline="0">
                          <a:hlinkClick r:id="rId3"/>
                        </a:rPr>
                        <a:t>https://en.wikipedia.org/wiki/Service_provider</a:t>
                      </a:r>
                      <a:endParaRPr lang="en-GB" sz="1200" kern="1200" baseline="0" dirty="0"/>
                    </a:p>
                  </a:txBody>
                  <a:tcPr horzOverflow="overflow"/>
                </a:tc>
                <a:extLst>
                  <a:ext uri="{0D108BD9-81ED-4DB2-BD59-A6C34878D82A}">
                    <a16:rowId xmlns:a16="http://schemas.microsoft.com/office/drawing/2014/main" val="10000"/>
                  </a:ext>
                </a:extLst>
              </a:tr>
            </a:tbl>
          </a:graphicData>
        </a:graphic>
      </p:graphicFrame>
      <p:pic>
        <p:nvPicPr>
          <p:cNvPr id="6" name="Picture 5" descr="Diagram&#10;&#10;Description automatically generated">
            <a:extLst>
              <a:ext uri="{FF2B5EF4-FFF2-40B4-BE49-F238E27FC236}">
                <a16:creationId xmlns:a16="http://schemas.microsoft.com/office/drawing/2014/main" id="{432EBB3C-D3DF-4451-88D5-71BB4CA27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762" y="3166692"/>
            <a:ext cx="1762567" cy="1387553"/>
          </a:xfrm>
          <a:prstGeom prst="rect">
            <a:avLst/>
          </a:prstGeom>
        </p:spPr>
      </p:pic>
    </p:spTree>
    <p:extLst>
      <p:ext uri="{BB962C8B-B14F-4D97-AF65-F5344CB8AC3E}">
        <p14:creationId xmlns:p14="http://schemas.microsoft.com/office/powerpoint/2010/main" val="236040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Customer</a:t>
            </a:r>
          </a:p>
        </p:txBody>
      </p:sp>
      <p:sp>
        <p:nvSpPr>
          <p:cNvPr id="4" name="Slide Number Placeholder 3"/>
          <p:cNvSpPr>
            <a:spLocks noGrp="1"/>
          </p:cNvSpPr>
          <p:nvPr>
            <p:ph type="sldNum" sz="quarter" idx="12"/>
          </p:nvPr>
        </p:nvSpPr>
        <p:spPr/>
        <p:txBody>
          <a:bodyPr/>
          <a:lstStyle/>
          <a:p>
            <a:fld id="{C3BFA56D-298E-294D-B4E1-2047B637E858}" type="slidenum">
              <a:rPr lang="en-GB" smtClean="0"/>
              <a:t>11</a:t>
            </a:fld>
            <a:endParaRPr lang="en-GB" dirty="0"/>
          </a:p>
        </p:txBody>
      </p:sp>
      <p:graphicFrame>
        <p:nvGraphicFramePr>
          <p:cNvPr id="5" name="Group 16">
            <a:extLst>
              <a:ext uri="{FF2B5EF4-FFF2-40B4-BE49-F238E27FC236}">
                <a16:creationId xmlns:a16="http://schemas.microsoft.com/office/drawing/2014/main" id="{2FB4A0F1-A23C-4515-861C-1E1FFD1BF326}"/>
              </a:ext>
            </a:extLst>
          </p:cNvPr>
          <p:cNvGraphicFramePr>
            <a:graphicFrameLocks noGrp="1"/>
          </p:cNvGraphicFramePr>
          <p:nvPr>
            <p:extLst>
              <p:ext uri="{D42A27DB-BD31-4B8C-83A1-F6EECF244321}">
                <p14:modId xmlns:p14="http://schemas.microsoft.com/office/powerpoint/2010/main" val="3122731840"/>
              </p:ext>
            </p:extLst>
          </p:nvPr>
        </p:nvGraphicFramePr>
        <p:xfrm>
          <a:off x="954182" y="1548000"/>
          <a:ext cx="7880400" cy="1317292"/>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510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The person, group of persons, or organization, receiving the outcome of a service. This definition</a:t>
                      </a:r>
                      <a:r>
                        <a:rPr lang="en-GB" sz="1200" kern="1200" baseline="0"/>
                        <a:t> is adopted from </a:t>
                      </a:r>
                      <a:r>
                        <a:rPr lang="en-GB" sz="1200" kern="1200"/>
                        <a:t>Edvardsson and Olsson (1996).</a:t>
                      </a:r>
                    </a:p>
                    <a:p>
                      <a:pPr marL="0" marR="0" lvl="0" indent="0" algn="l" defTabSz="914400" rtl="0" eaLnBrk="1" fontAlgn="base" latinLnBrk="0" hangingPunct="1">
                        <a:lnSpc>
                          <a:spcPct val="100000"/>
                        </a:lnSpc>
                        <a:spcBef>
                          <a:spcPct val="0"/>
                        </a:spcBef>
                        <a:spcAft>
                          <a:spcPct val="0"/>
                        </a:spcAft>
                        <a:buClrTx/>
                        <a:buSzTx/>
                        <a:buFontTx/>
                        <a:buNone/>
                        <a:tabLst/>
                      </a:pPr>
                      <a:endParaRPr lang="en-GB" sz="1200" kern="1200"/>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baseline="0"/>
                        <a:t>The synonyms below may substitute "Customer", depending on the service context (e.g. commercial service, public service, C2C service, B2C service).</a:t>
                      </a:r>
                      <a:endParaRPr lang="en-GB" sz="1200" kern="1200" dirty="0"/>
                    </a:p>
                  </a:txBody>
                  <a:tcPr horzOverflow="overflow"/>
                </a:tc>
                <a:extLst>
                  <a:ext uri="{0D108BD9-81ED-4DB2-BD59-A6C34878D82A}">
                    <a16:rowId xmlns:a16="http://schemas.microsoft.com/office/drawing/2014/main" val="10000"/>
                  </a:ext>
                </a:extLst>
              </a:tr>
              <a:tr h="31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C</a:t>
                      </a:r>
                      <a:r>
                        <a:rPr kumimoji="0" lang="en-GB" sz="1200" u="none" strike="noStrike" kern="1200" cap="none" normalizeH="0" baseline="0" dirty="0">
                          <a:ln>
                            <a:noFill/>
                          </a:ln>
                          <a:effectLst/>
                        </a:rPr>
                        <a:t>onsumer, user, end-user, citizen, patient, human </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1"/>
                  </a:ext>
                </a:extLst>
              </a:tr>
            </a:tbl>
          </a:graphicData>
        </a:graphic>
      </p:graphicFrame>
      <p:pic>
        <p:nvPicPr>
          <p:cNvPr id="6" name="Picture 5" descr="Diagram&#10;&#10;Description automatically generated">
            <a:extLst>
              <a:ext uri="{FF2B5EF4-FFF2-40B4-BE49-F238E27FC236}">
                <a16:creationId xmlns:a16="http://schemas.microsoft.com/office/drawing/2014/main" id="{FD9018F6-8004-4233-B4E5-8E01F24DB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231" y="3619454"/>
            <a:ext cx="1659893" cy="1306725"/>
          </a:xfrm>
          <a:prstGeom prst="rect">
            <a:avLst/>
          </a:prstGeom>
        </p:spPr>
      </p:pic>
    </p:spTree>
    <p:extLst>
      <p:ext uri="{BB962C8B-B14F-4D97-AF65-F5344CB8AC3E}">
        <p14:creationId xmlns:p14="http://schemas.microsoft.com/office/powerpoint/2010/main" val="404547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Customer journey</a:t>
            </a:r>
          </a:p>
        </p:txBody>
      </p:sp>
      <p:sp>
        <p:nvSpPr>
          <p:cNvPr id="4" name="Slide Number Placeholder 3"/>
          <p:cNvSpPr>
            <a:spLocks noGrp="1"/>
          </p:cNvSpPr>
          <p:nvPr>
            <p:ph type="sldNum" sz="quarter" idx="12"/>
          </p:nvPr>
        </p:nvSpPr>
        <p:spPr/>
        <p:txBody>
          <a:bodyPr/>
          <a:lstStyle/>
          <a:p>
            <a:fld id="{C3BFA56D-298E-294D-B4E1-2047B637E858}" type="slidenum">
              <a:rPr lang="en-GB" smtClean="0"/>
              <a:t>12</a:t>
            </a:fld>
            <a:endParaRPr lang="en-GB" dirty="0"/>
          </a:p>
        </p:txBody>
      </p:sp>
      <p:graphicFrame>
        <p:nvGraphicFramePr>
          <p:cNvPr id="5" name="Group 16">
            <a:extLst>
              <a:ext uri="{FF2B5EF4-FFF2-40B4-BE49-F238E27FC236}">
                <a16:creationId xmlns:a16="http://schemas.microsoft.com/office/drawing/2014/main" id="{4EB734D4-AB3F-4FD0-A5B8-137397112DFB}"/>
              </a:ext>
            </a:extLst>
          </p:cNvPr>
          <p:cNvGraphicFramePr>
            <a:graphicFrameLocks noGrp="1"/>
          </p:cNvGraphicFramePr>
          <p:nvPr>
            <p:extLst>
              <p:ext uri="{D42A27DB-BD31-4B8C-83A1-F6EECF244321}">
                <p14:modId xmlns:p14="http://schemas.microsoft.com/office/powerpoint/2010/main" val="3838389504"/>
              </p:ext>
            </p:extLst>
          </p:nvPr>
        </p:nvGraphicFramePr>
        <p:xfrm>
          <a:off x="954182" y="1548000"/>
          <a:ext cx="7880400" cy="2319372"/>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440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A sequence or constellation of touchpoints  involved for a customer to achieve a specific goal</a:t>
                      </a:r>
                      <a:r>
                        <a:rPr lang="en-GB" sz="1200" kern="1200" baseline="0"/>
                        <a:t> or a desired outcome in the context of a service process</a:t>
                      </a:r>
                      <a:endParaRPr lang="en-GB" sz="1200" kern="1200" dirty="0"/>
                    </a:p>
                  </a:txBody>
                  <a:tcPr horzOverflow="overflow"/>
                </a:tc>
                <a:extLst>
                  <a:ext uri="{0D108BD9-81ED-4DB2-BD59-A6C34878D82A}">
                    <a16:rowId xmlns:a16="http://schemas.microsoft.com/office/drawing/2014/main" val="10000"/>
                  </a:ext>
                </a:extLst>
              </a:tr>
              <a:tr h="309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Note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The term is</a:t>
                      </a:r>
                      <a:r>
                        <a:rPr lang="en-GB" sz="1200" kern="1200" baseline="0"/>
                        <a:t> generally used as a metaphor for </a:t>
                      </a:r>
                      <a:r>
                        <a:rPr lang="en-GB" sz="1200" kern="1200"/>
                        <a:t>"a walk in the customer shoes" (Holmlid &amp; Evensson, 2008)</a:t>
                      </a:r>
                      <a:endParaRPr lang="en-GB" sz="1200" kern="1200" dirty="0"/>
                    </a:p>
                  </a:txBody>
                  <a:tcPr horzOverflow="overflow"/>
                </a:tc>
                <a:extLst>
                  <a:ext uri="{0D108BD9-81ED-4DB2-BD59-A6C34878D82A}">
                    <a16:rowId xmlns:a16="http://schemas.microsoft.com/office/drawing/2014/main" val="10001"/>
                  </a:ext>
                </a:extLst>
              </a:tr>
              <a:tr h="277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effectLst/>
                        </a:rPr>
                        <a:t>service encounter, service process, customer path</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2"/>
                  </a:ext>
                </a:extLst>
              </a:tr>
              <a:tr h="127567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Derived types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dirty="0">
                          <a:ln>
                            <a:noFill/>
                          </a:ln>
                          <a:solidFill>
                            <a:schemeClr val="dk1"/>
                          </a:solidFill>
                          <a:effectLst/>
                        </a:rPr>
                        <a:t>Planned customer journey: </a:t>
                      </a:r>
                      <a:r>
                        <a:rPr kumimoji="0" lang="en-GB" sz="1200" u="none" strike="noStrike" kern="1200" cap="none" normalizeH="0" baseline="0" dirty="0">
                          <a:ln>
                            <a:noFill/>
                          </a:ln>
                          <a:effectLst/>
                        </a:rPr>
                        <a:t>A planned journey is the customer journey as prescribed by the service provider(s) involved</a:t>
                      </a:r>
                      <a:r>
                        <a:rPr kumimoji="0" lang="en-GB" sz="1200" u="none" strike="noStrike" kern="1200" cap="none" normalizeH="0" baseline="0">
                          <a:ln>
                            <a:noFill/>
                          </a:ln>
                          <a:effectLst/>
                        </a:rPr>
                        <a:t>. Planned journeys corresponds to the potential state of Shostack's model (1982)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u="none" strike="noStrike" kern="1200"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dirty="0">
                          <a:ln>
                            <a:noFill/>
                          </a:ln>
                          <a:solidFill>
                            <a:schemeClr val="dk1"/>
                          </a:solidFill>
                          <a:effectLst/>
                        </a:rPr>
                        <a:t>Actual customer journey</a:t>
                      </a:r>
                      <a:r>
                        <a:rPr kumimoji="0" lang="en-GB" sz="1200" u="none" strike="noStrike" kern="1200" cap="none" normalizeH="0" baseline="0" dirty="0">
                          <a:ln>
                            <a:noFill/>
                          </a:ln>
                          <a:effectLst/>
                        </a:rPr>
                        <a:t>: is the real journey as experienced by a customer. Actual journeys correspond to the kinetic state of </a:t>
                      </a:r>
                      <a:r>
                        <a:rPr kumimoji="0" lang="en-GB" sz="1200" u="none" strike="noStrike" kern="1200" cap="none" normalizeH="0" baseline="0" dirty="0" err="1">
                          <a:ln>
                            <a:noFill/>
                          </a:ln>
                          <a:effectLst/>
                        </a:rPr>
                        <a:t>Shostack's</a:t>
                      </a:r>
                      <a:r>
                        <a:rPr kumimoji="0" lang="en-GB" sz="1200" u="none" strike="noStrike" kern="1200" cap="none" normalizeH="0" baseline="0" dirty="0">
                          <a:ln>
                            <a:noFill/>
                          </a:ln>
                          <a:effectLst/>
                        </a:rPr>
                        <a:t> model (1982)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dirty="0">
                          <a:ln>
                            <a:noFill/>
                          </a:ln>
                          <a:solidFill>
                            <a:schemeClr val="dk1"/>
                          </a:solidFill>
                          <a:effectLst/>
                        </a:rPr>
                        <a:t>    Status</a:t>
                      </a:r>
                      <a:r>
                        <a:rPr kumimoji="0" lang="en-GB" sz="1200" u="none" strike="noStrike" kern="1200" cap="none" normalizeH="0" baseline="0" dirty="0">
                          <a:ln>
                            <a:noFill/>
                          </a:ln>
                          <a:effectLst/>
                        </a:rPr>
                        <a:t>: In progress, completed or aborted</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3"/>
                  </a:ext>
                </a:extLst>
              </a:tr>
            </a:tbl>
          </a:graphicData>
        </a:graphic>
      </p:graphicFrame>
      <p:pic>
        <p:nvPicPr>
          <p:cNvPr id="7" name="Picture 6" descr="Diagram&#10;&#10;Description automatically generated">
            <a:extLst>
              <a:ext uri="{FF2B5EF4-FFF2-40B4-BE49-F238E27FC236}">
                <a16:creationId xmlns:a16="http://schemas.microsoft.com/office/drawing/2014/main" id="{CA40F058-55B3-4589-B404-9EC731121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694" y="4305182"/>
            <a:ext cx="7191375" cy="2209800"/>
          </a:xfrm>
          <a:prstGeom prst="rect">
            <a:avLst/>
          </a:prstGeom>
        </p:spPr>
      </p:pic>
    </p:spTree>
    <p:extLst>
      <p:ext uri="{BB962C8B-B14F-4D97-AF65-F5344CB8AC3E}">
        <p14:creationId xmlns:p14="http://schemas.microsoft.com/office/powerpoint/2010/main" val="403657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Journey phase</a:t>
            </a:r>
          </a:p>
        </p:txBody>
      </p:sp>
      <p:sp>
        <p:nvSpPr>
          <p:cNvPr id="4" name="Slide Number Placeholder 3"/>
          <p:cNvSpPr>
            <a:spLocks noGrp="1"/>
          </p:cNvSpPr>
          <p:nvPr>
            <p:ph type="sldNum" sz="quarter" idx="12"/>
          </p:nvPr>
        </p:nvSpPr>
        <p:spPr/>
        <p:txBody>
          <a:bodyPr/>
          <a:lstStyle/>
          <a:p>
            <a:fld id="{C3BFA56D-298E-294D-B4E1-2047B637E858}" type="slidenum">
              <a:rPr lang="en-GB" smtClean="0"/>
              <a:t>13</a:t>
            </a:fld>
            <a:endParaRPr lang="en-GB" dirty="0"/>
          </a:p>
        </p:txBody>
      </p:sp>
      <p:graphicFrame>
        <p:nvGraphicFramePr>
          <p:cNvPr id="5" name="Group 16">
            <a:extLst>
              <a:ext uri="{FF2B5EF4-FFF2-40B4-BE49-F238E27FC236}">
                <a16:creationId xmlns:a16="http://schemas.microsoft.com/office/drawing/2014/main" id="{442FEC6D-BE3F-40F4-9749-779F195D7A4C}"/>
              </a:ext>
            </a:extLst>
          </p:cNvPr>
          <p:cNvGraphicFramePr>
            <a:graphicFrameLocks noGrp="1"/>
          </p:cNvGraphicFramePr>
          <p:nvPr>
            <p:extLst>
              <p:ext uri="{D42A27DB-BD31-4B8C-83A1-F6EECF244321}">
                <p14:modId xmlns:p14="http://schemas.microsoft.com/office/powerpoint/2010/main" val="1238842171"/>
              </p:ext>
            </p:extLst>
          </p:nvPr>
        </p:nvGraphicFramePr>
        <p:xfrm>
          <a:off x="954182" y="1548000"/>
          <a:ext cx="7880400" cy="1371600"/>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A temporal subunit of a customer journey. </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Note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Koivisto (2011) use the term service moment, structured around actions that are logically connected. The journey phase in CJML may be any subunit of the journey.</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1"/>
                  </a:ext>
                </a:extLst>
              </a:tr>
              <a:tr h="31145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Attributes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dirty="0">
                          <a:ln>
                            <a:noFill/>
                          </a:ln>
                          <a:solidFill>
                            <a:schemeClr val="dk1"/>
                          </a:solidFill>
                          <a:effectLst/>
                        </a:rPr>
                        <a:t>Is Unordered: </a:t>
                      </a:r>
                      <a:r>
                        <a:rPr kumimoji="0" lang="en-GB" sz="1200" u="none" strike="noStrike" kern="1200" cap="none" normalizeH="0" baseline="0" dirty="0">
                          <a:ln>
                            <a:noFill/>
                          </a:ln>
                          <a:effectLst/>
                        </a:rPr>
                        <a:t>An unordered journey phase is a group of customer journey elements</a:t>
                      </a:r>
                      <a:r>
                        <a:rPr lang="en-GB" sz="1200" dirty="0"/>
                        <a:t> that may occur in any order or in a random fashion.</a:t>
                      </a:r>
                    </a:p>
                  </a:txBody>
                  <a:tcPr horzOverflow="overflow"/>
                </a:tc>
                <a:extLst>
                  <a:ext uri="{0D108BD9-81ED-4DB2-BD59-A6C34878D82A}">
                    <a16:rowId xmlns:a16="http://schemas.microsoft.com/office/drawing/2014/main" val="10002"/>
                  </a:ext>
                </a:extLst>
              </a:tr>
            </a:tbl>
          </a:graphicData>
        </a:graphic>
      </p:graphicFrame>
      <p:pic>
        <p:nvPicPr>
          <p:cNvPr id="6" name="Picture 5" descr="Diagram&#10;&#10;Description automatically generated">
            <a:extLst>
              <a:ext uri="{FF2B5EF4-FFF2-40B4-BE49-F238E27FC236}">
                <a16:creationId xmlns:a16="http://schemas.microsoft.com/office/drawing/2014/main" id="{FADF40F0-48DD-44E1-B052-3F005F43E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408" y="3659358"/>
            <a:ext cx="3900303" cy="1887610"/>
          </a:xfrm>
          <a:prstGeom prst="rect">
            <a:avLst/>
          </a:prstGeom>
        </p:spPr>
      </p:pic>
    </p:spTree>
    <p:extLst>
      <p:ext uri="{BB962C8B-B14F-4D97-AF65-F5344CB8AC3E}">
        <p14:creationId xmlns:p14="http://schemas.microsoft.com/office/powerpoint/2010/main" val="243730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Touchpoint</a:t>
            </a:r>
          </a:p>
        </p:txBody>
      </p:sp>
      <p:sp>
        <p:nvSpPr>
          <p:cNvPr id="4" name="Slide Number Placeholder 3"/>
          <p:cNvSpPr>
            <a:spLocks noGrp="1"/>
          </p:cNvSpPr>
          <p:nvPr>
            <p:ph type="sldNum" sz="quarter" idx="12"/>
          </p:nvPr>
        </p:nvSpPr>
        <p:spPr/>
        <p:txBody>
          <a:bodyPr/>
          <a:lstStyle/>
          <a:p>
            <a:fld id="{C3BFA56D-298E-294D-B4E1-2047B637E858}" type="slidenum">
              <a:rPr lang="en-GB" smtClean="0"/>
              <a:t>14</a:t>
            </a:fld>
            <a:endParaRPr lang="en-GB" dirty="0"/>
          </a:p>
        </p:txBody>
      </p:sp>
      <p:graphicFrame>
        <p:nvGraphicFramePr>
          <p:cNvPr id="5" name="Group 16">
            <a:extLst>
              <a:ext uri="{FF2B5EF4-FFF2-40B4-BE49-F238E27FC236}">
                <a16:creationId xmlns:a16="http://schemas.microsoft.com/office/drawing/2014/main" id="{638C81E6-BE32-4EFF-923E-71712D18D6B4}"/>
              </a:ext>
            </a:extLst>
          </p:cNvPr>
          <p:cNvGraphicFramePr>
            <a:graphicFrameLocks noGrp="1"/>
          </p:cNvGraphicFramePr>
          <p:nvPr>
            <p:extLst>
              <p:ext uri="{D42A27DB-BD31-4B8C-83A1-F6EECF244321}">
                <p14:modId xmlns:p14="http://schemas.microsoft.com/office/powerpoint/2010/main" val="2665097899"/>
              </p:ext>
            </p:extLst>
          </p:nvPr>
        </p:nvGraphicFramePr>
        <p:xfrm>
          <a:off x="954181" y="1465229"/>
          <a:ext cx="9928971" cy="2975992"/>
        </p:xfrm>
        <a:graphic>
          <a:graphicData uri="http://schemas.openxmlformats.org/drawingml/2006/table">
            <a:tbl>
              <a:tblPr>
                <a:tableStyleId>{8A107856-5554-42FB-B03E-39F5DBC370BA}</a:tableStyleId>
              </a:tblPr>
              <a:tblGrid>
                <a:gridCol w="1903937">
                  <a:extLst>
                    <a:ext uri="{9D8B030D-6E8A-4147-A177-3AD203B41FA5}">
                      <a16:colId xmlns:a16="http://schemas.microsoft.com/office/drawing/2014/main" val="20000"/>
                    </a:ext>
                  </a:extLst>
                </a:gridCol>
                <a:gridCol w="8025034">
                  <a:extLst>
                    <a:ext uri="{9D8B030D-6E8A-4147-A177-3AD203B41FA5}">
                      <a16:colId xmlns:a16="http://schemas.microsoft.com/office/drawing/2014/main" val="20001"/>
                    </a:ext>
                  </a:extLst>
                </a:gridCol>
              </a:tblGrid>
              <a:tr h="2828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An event or step in the customer journey.</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0"/>
                  </a:ext>
                </a:extLst>
              </a:tr>
              <a:tr h="28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effectLst/>
                        </a:rPr>
                        <a:t>Contact point, episode, incidents, service encounter, interaction point, moment of  truth, service touchpoint, service contact</a:t>
                      </a:r>
                    </a:p>
                  </a:txBody>
                  <a:tcPr horzOverflow="overflow"/>
                </a:tc>
                <a:extLst>
                  <a:ext uri="{0D108BD9-81ED-4DB2-BD59-A6C34878D82A}">
                    <a16:rowId xmlns:a16="http://schemas.microsoft.com/office/drawing/2014/main" val="10001"/>
                  </a:ext>
                </a:extLst>
              </a:tr>
              <a:tr h="16732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Attributes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DESCRIPTION – Textual description of the touchpoint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STATUS  — Planned, completed, missing, failing or ad hoc.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ARBITRARILY OCCURRING – TRUE if the touchpoint occur at an arbitrary time within it's journey phase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TIME ORIGINATED – The time it originated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TIME AVAILABLE – The time it reached target (optional)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TIME CONSUMED – The time it was encountered by target (optional)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DURATION – The time duration of the touchpoint (optional)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EXPERIENCE DESCRIPTION — Customers own descriptions of their experience with the touchpoint, in the form of textual description collected for example through interviews or surveys. (optional)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EXPERIENCE RATING — Satisfaction measure e.g. on a 5-point Likert scale. (optional)</a:t>
                      </a:r>
                      <a:endParaRPr kumimoji="0" lang="en-GB" sz="1200" u="none" strike="noStrike" kern="1200" cap="none" normalizeH="0" baseline="0" dirty="0">
                        <a:ln>
                          <a:noFill/>
                        </a:ln>
                        <a:solidFill>
                          <a:srgbClr val="FF0000"/>
                        </a:solidFill>
                        <a:effectLst/>
                        <a:latin typeface="+mn-lt"/>
                        <a:ea typeface="+mn-ea"/>
                        <a:cs typeface="+mn-cs"/>
                      </a:endParaRPr>
                    </a:p>
                  </a:txBody>
                  <a:tcPr horzOverflow="overflow"/>
                </a:tc>
                <a:extLst>
                  <a:ext uri="{0D108BD9-81ED-4DB2-BD59-A6C34878D82A}">
                    <a16:rowId xmlns:a16="http://schemas.microsoft.com/office/drawing/2014/main" val="10002"/>
                  </a:ext>
                </a:extLst>
              </a:tr>
              <a:tr h="48599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Relationships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OBJECTS (OBJECT) – Associated objects (optional, zero to many)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BACKEND SYSTEM (IT SYSTEM) – The backend system that processed the touchpoint. (optional)</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3"/>
                  </a:ext>
                </a:extLst>
              </a:tr>
            </a:tbl>
          </a:graphicData>
        </a:graphic>
      </p:graphicFrame>
      <p:pic>
        <p:nvPicPr>
          <p:cNvPr id="6" name="Picture 5" descr="Diagram&#10;&#10;Description automatically generated">
            <a:extLst>
              <a:ext uri="{FF2B5EF4-FFF2-40B4-BE49-F238E27FC236}">
                <a16:creationId xmlns:a16="http://schemas.microsoft.com/office/drawing/2014/main" id="{4AB8A01E-783F-4D2A-AE6E-89D513F0F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978" y="4523992"/>
            <a:ext cx="4676775" cy="2200275"/>
          </a:xfrm>
          <a:prstGeom prst="rect">
            <a:avLst/>
          </a:prstGeom>
        </p:spPr>
      </p:pic>
    </p:spTree>
    <p:extLst>
      <p:ext uri="{BB962C8B-B14F-4D97-AF65-F5344CB8AC3E}">
        <p14:creationId xmlns:p14="http://schemas.microsoft.com/office/powerpoint/2010/main" val="260053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Touchpoint</a:t>
            </a:r>
          </a:p>
        </p:txBody>
      </p:sp>
      <p:sp>
        <p:nvSpPr>
          <p:cNvPr id="4" name="Slide Number Placeholder 3"/>
          <p:cNvSpPr>
            <a:spLocks noGrp="1"/>
          </p:cNvSpPr>
          <p:nvPr>
            <p:ph type="sldNum" sz="quarter" idx="12"/>
          </p:nvPr>
        </p:nvSpPr>
        <p:spPr/>
        <p:txBody>
          <a:bodyPr/>
          <a:lstStyle/>
          <a:p>
            <a:fld id="{C3BFA56D-298E-294D-B4E1-2047B637E858}" type="slidenum">
              <a:rPr lang="en-GB" smtClean="0"/>
              <a:t>15</a:t>
            </a:fld>
            <a:endParaRPr lang="en-GB" dirty="0"/>
          </a:p>
        </p:txBody>
      </p:sp>
      <p:pic>
        <p:nvPicPr>
          <p:cNvPr id="7" name="Picture 6" descr="Diagram&#10;&#10;Description automatically generated">
            <a:extLst>
              <a:ext uri="{FF2B5EF4-FFF2-40B4-BE49-F238E27FC236}">
                <a16:creationId xmlns:a16="http://schemas.microsoft.com/office/drawing/2014/main" id="{15DC8AFA-DA39-48B7-9452-DAE2962B0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1468006"/>
            <a:ext cx="6838950" cy="4543425"/>
          </a:xfrm>
          <a:prstGeom prst="rect">
            <a:avLst/>
          </a:prstGeom>
        </p:spPr>
      </p:pic>
    </p:spTree>
    <p:extLst>
      <p:ext uri="{BB962C8B-B14F-4D97-AF65-F5344CB8AC3E}">
        <p14:creationId xmlns:p14="http://schemas.microsoft.com/office/powerpoint/2010/main" val="404033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point</a:t>
            </a:r>
          </a:p>
        </p:txBody>
      </p:sp>
      <p:sp>
        <p:nvSpPr>
          <p:cNvPr id="4" name="Slide Number Placeholder 3"/>
          <p:cNvSpPr>
            <a:spLocks noGrp="1"/>
          </p:cNvSpPr>
          <p:nvPr>
            <p:ph type="sldNum" sz="quarter" idx="12"/>
          </p:nvPr>
        </p:nvSpPr>
        <p:spPr/>
        <p:txBody>
          <a:bodyPr/>
          <a:lstStyle/>
          <a:p>
            <a:fld id="{C3BFA56D-298E-294D-B4E1-2047B637E858}" type="slidenum">
              <a:rPr lang="en-GB" smtClean="0"/>
              <a:t>16</a:t>
            </a:fld>
            <a:endParaRPr lang="en-GB" dirty="0"/>
          </a:p>
        </p:txBody>
      </p:sp>
      <p:graphicFrame>
        <p:nvGraphicFramePr>
          <p:cNvPr id="5" name="Group 16">
            <a:extLst>
              <a:ext uri="{FF2B5EF4-FFF2-40B4-BE49-F238E27FC236}">
                <a16:creationId xmlns:a16="http://schemas.microsoft.com/office/drawing/2014/main" id="{736FEF16-A83D-4023-81A6-F545EB0F10F9}"/>
              </a:ext>
            </a:extLst>
          </p:cNvPr>
          <p:cNvGraphicFramePr>
            <a:graphicFrameLocks noGrp="1"/>
          </p:cNvGraphicFramePr>
          <p:nvPr>
            <p:extLst>
              <p:ext uri="{D42A27DB-BD31-4B8C-83A1-F6EECF244321}">
                <p14:modId xmlns:p14="http://schemas.microsoft.com/office/powerpoint/2010/main" val="3105754658"/>
              </p:ext>
            </p:extLst>
          </p:nvPr>
        </p:nvGraphicFramePr>
        <p:xfrm>
          <a:off x="954182" y="1548000"/>
          <a:ext cx="7880400" cy="1965390"/>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294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Instance of communication or interaction between a customer and a service provider.</a:t>
                      </a:r>
                      <a:endParaRPr kumimoji="0" lang="en-GB" sz="1200" u="none" strike="noStrike" kern="1200" cap="none" normalizeH="0" baseline="0" dirty="0">
                        <a:ln>
                          <a:noFill/>
                        </a:ln>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0"/>
                  </a:ext>
                </a:extLst>
              </a:tr>
              <a:tr h="294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effectLst/>
                        </a:rPr>
                        <a:t>Contact point, episode, incidents, service encounter, interaction point, moment of  truth, service touchpoint, service contact</a:t>
                      </a:r>
                    </a:p>
                  </a:txBody>
                  <a:tcPr horzOverflow="overflow"/>
                </a:tc>
                <a:extLst>
                  <a:ext uri="{0D108BD9-81ED-4DB2-BD59-A6C34878D82A}">
                    <a16:rowId xmlns:a16="http://schemas.microsoft.com/office/drawing/2014/main" val="10001"/>
                  </a:ext>
                </a:extLst>
              </a:tr>
              <a:tr h="3248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Attributes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Contains the touchpoint attributes</a:t>
                      </a:r>
                      <a:endParaRPr kumimoji="0" lang="en-GB" sz="1200" i="1"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2"/>
                  </a:ext>
                </a:extLst>
              </a:tr>
              <a:tr h="72613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Relationships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a:ln>
                            <a:noFill/>
                          </a:ln>
                          <a:solidFill>
                            <a:schemeClr val="dk1"/>
                          </a:solidFill>
                          <a:effectLst/>
                        </a:rPr>
                        <a:t>INITIATOR (actor)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a:ln>
                            <a:noFill/>
                          </a:ln>
                          <a:solidFill>
                            <a:schemeClr val="dk1"/>
                          </a:solidFill>
                          <a:effectLst/>
                        </a:rPr>
                        <a:t>RECEIVER (actor)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a:ln>
                            <a:noFill/>
                          </a:ln>
                          <a:solidFill>
                            <a:schemeClr val="dk1"/>
                          </a:solidFill>
                          <a:effectLst/>
                        </a:rPr>
                        <a:t>CHANNEL (the channel used)</a:t>
                      </a:r>
                      <a:endParaRPr kumimoji="0" lang="en-GB" sz="1200" u="none" strike="noStrike" kern="1200" cap="small" normalizeH="0" baseline="0" dirty="0">
                        <a:ln>
                          <a:noFill/>
                        </a:ln>
                        <a:solidFill>
                          <a:srgbClr val="FF0000"/>
                        </a:solidFill>
                        <a:effectLst/>
                        <a:latin typeface="+mn-lt"/>
                        <a:ea typeface="+mn-ea"/>
                        <a:cs typeface="+mn-cs"/>
                      </a:endParaRPr>
                    </a:p>
                  </a:txBody>
                  <a:tcPr horzOverflow="overflow"/>
                </a:tc>
                <a:extLst>
                  <a:ext uri="{0D108BD9-81ED-4DB2-BD59-A6C34878D82A}">
                    <a16:rowId xmlns:a16="http://schemas.microsoft.com/office/drawing/2014/main" val="10003"/>
                  </a:ext>
                </a:extLst>
              </a:tr>
            </a:tbl>
          </a:graphicData>
        </a:graphic>
      </p:graphicFrame>
      <p:pic>
        <p:nvPicPr>
          <p:cNvPr id="6" name="Picture 5" descr="Diagram&#10;&#10;Description automatically generated">
            <a:extLst>
              <a:ext uri="{FF2B5EF4-FFF2-40B4-BE49-F238E27FC236}">
                <a16:creationId xmlns:a16="http://schemas.microsoft.com/office/drawing/2014/main" id="{7E9B180F-A6C3-4A52-B718-2D4B980FF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62" y="4045628"/>
            <a:ext cx="6391275" cy="1447800"/>
          </a:xfrm>
          <a:prstGeom prst="rect">
            <a:avLst/>
          </a:prstGeom>
        </p:spPr>
      </p:pic>
    </p:spTree>
    <p:extLst>
      <p:ext uri="{BB962C8B-B14F-4D97-AF65-F5344CB8AC3E}">
        <p14:creationId xmlns:p14="http://schemas.microsoft.com/office/powerpoint/2010/main" val="389713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a:t>
            </a:r>
          </a:p>
        </p:txBody>
      </p:sp>
      <p:sp>
        <p:nvSpPr>
          <p:cNvPr id="4" name="Slide Number Placeholder 3"/>
          <p:cNvSpPr>
            <a:spLocks noGrp="1"/>
          </p:cNvSpPr>
          <p:nvPr>
            <p:ph type="sldNum" sz="quarter" idx="12"/>
          </p:nvPr>
        </p:nvSpPr>
        <p:spPr/>
        <p:txBody>
          <a:bodyPr/>
          <a:lstStyle/>
          <a:p>
            <a:fld id="{C3BFA56D-298E-294D-B4E1-2047B637E858}" type="slidenum">
              <a:rPr lang="en-GB" smtClean="0"/>
              <a:t>17</a:t>
            </a:fld>
            <a:endParaRPr lang="en-GB" dirty="0"/>
          </a:p>
        </p:txBody>
      </p:sp>
      <p:graphicFrame>
        <p:nvGraphicFramePr>
          <p:cNvPr id="5" name="Group 16">
            <a:extLst>
              <a:ext uri="{FF2B5EF4-FFF2-40B4-BE49-F238E27FC236}">
                <a16:creationId xmlns:a16="http://schemas.microsoft.com/office/drawing/2014/main" id="{079005EC-CEE9-4107-8266-C81A55E3C223}"/>
              </a:ext>
            </a:extLst>
          </p:cNvPr>
          <p:cNvGraphicFramePr>
            <a:graphicFrameLocks noGrp="1"/>
          </p:cNvGraphicFramePr>
          <p:nvPr>
            <p:extLst>
              <p:ext uri="{D42A27DB-BD31-4B8C-83A1-F6EECF244321}">
                <p14:modId xmlns:p14="http://schemas.microsoft.com/office/powerpoint/2010/main" val="3118023708"/>
              </p:ext>
            </p:extLst>
          </p:nvPr>
        </p:nvGraphicFramePr>
        <p:xfrm>
          <a:off x="954182" y="1548000"/>
          <a:ext cx="7880400" cy="2547347"/>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4301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u="none" strike="noStrike" kern="1200" cap="none" normalizeH="0" baseline="0">
                          <a:ln>
                            <a:noFill/>
                          </a:ln>
                          <a:solidFill>
                            <a:schemeClr val="dk1"/>
                          </a:solidFill>
                          <a:effectLst/>
                        </a:rPr>
                        <a:t>An event or activity conducted by the customer or the service provider as part of a customer journey. </a:t>
                      </a:r>
                      <a:endParaRPr kumimoji="0" lang="en-GB" sz="1200" u="none" strike="noStrike" kern="1200" cap="none" normalizeH="0" baseline="0" dirty="0">
                        <a:ln>
                          <a:noFill/>
                        </a:ln>
                        <a:solidFill>
                          <a:srgbClr val="FF0000"/>
                        </a:solidFill>
                        <a:effectLst/>
                        <a:latin typeface="+mn-lt"/>
                        <a:ea typeface="+mn-ea"/>
                        <a:cs typeface="+mn-cs"/>
                      </a:endParaRPr>
                    </a:p>
                  </a:txBody>
                  <a:tcPr horzOverflow="overflow"/>
                </a:tc>
                <a:extLst>
                  <a:ext uri="{0D108BD9-81ED-4DB2-BD59-A6C34878D82A}">
                    <a16:rowId xmlns:a16="http://schemas.microsoft.com/office/drawing/2014/main" val="10000"/>
                  </a:ext>
                </a:extLst>
              </a:tr>
              <a:tr h="2581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Event, process step, activity</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1"/>
                  </a:ext>
                </a:extLst>
              </a:tr>
              <a:tr h="1118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Note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An action do not involve direct communication, in contrast to a communication point.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Example to distinguish communication points and actions: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u="none" strike="noStrike" kern="1200" cap="none" normalizeH="0" baseline="0">
                          <a:ln>
                            <a:noFill/>
                          </a:ln>
                          <a:solidFill>
                            <a:schemeClr val="dk1"/>
                          </a:solidFill>
                          <a:effectLst/>
                        </a:rPr>
                        <a:t>Communication point: notification for meter reading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u="none" strike="noStrike" kern="1200" cap="none" normalizeH="0" baseline="0">
                          <a:ln>
                            <a:noFill/>
                          </a:ln>
                          <a:solidFill>
                            <a:schemeClr val="dk1"/>
                          </a:solidFill>
                          <a:effectLst/>
                        </a:rPr>
                        <a:t>Action: reading the meter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u="none" strike="noStrike" kern="1200" cap="none" normalizeH="0" baseline="0">
                          <a:ln>
                            <a:noFill/>
                          </a:ln>
                          <a:solidFill>
                            <a:schemeClr val="dk1"/>
                          </a:solidFill>
                          <a:effectLst/>
                        </a:rPr>
                        <a:t>Communication point: reporting the 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2"/>
                  </a:ext>
                </a:extLst>
              </a:tr>
              <a:tr h="2842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Attributes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a:ln>
                            <a:noFill/>
                          </a:ln>
                          <a:solidFill>
                            <a:schemeClr val="dk1"/>
                          </a:solidFill>
                          <a:effectLst/>
                        </a:rPr>
                        <a:t>In addition to the touchpoint attributes</a:t>
                      </a:r>
                      <a:endParaRPr kumimoji="0" lang="en-GB" sz="1200" i="1"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3"/>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Relationships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small" normalizeH="0" baseline="0">
                          <a:ln>
                            <a:noFill/>
                          </a:ln>
                          <a:solidFill>
                            <a:schemeClr val="dk1"/>
                          </a:solidFill>
                          <a:effectLst/>
                        </a:rPr>
                        <a:t>INITIATOR (actor, optional)</a:t>
                      </a:r>
                      <a:endParaRPr kumimoji="0" lang="en-GB" sz="1200" u="none" strike="noStrike" kern="1200" cap="small"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4"/>
                  </a:ext>
                </a:extLst>
              </a:tr>
            </a:tbl>
          </a:graphicData>
        </a:graphic>
      </p:graphicFrame>
      <p:pic>
        <p:nvPicPr>
          <p:cNvPr id="6" name="Picture 5" descr="A picture containing diagram&#10;&#10;Description automatically generated">
            <a:extLst>
              <a:ext uri="{FF2B5EF4-FFF2-40B4-BE49-F238E27FC236}">
                <a16:creationId xmlns:a16="http://schemas.microsoft.com/office/drawing/2014/main" id="{044175C7-DC14-498E-A8A8-427A9689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399" y="4623509"/>
            <a:ext cx="4105275" cy="1162050"/>
          </a:xfrm>
          <a:prstGeom prst="rect">
            <a:avLst/>
          </a:prstGeom>
        </p:spPr>
      </p:pic>
    </p:spTree>
    <p:extLst>
      <p:ext uri="{BB962C8B-B14F-4D97-AF65-F5344CB8AC3E}">
        <p14:creationId xmlns:p14="http://schemas.microsoft.com/office/powerpoint/2010/main" val="3921550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Channel</a:t>
            </a:r>
          </a:p>
        </p:txBody>
      </p:sp>
      <p:sp>
        <p:nvSpPr>
          <p:cNvPr id="8" name="Content Placeholder 7">
            <a:extLst>
              <a:ext uri="{FF2B5EF4-FFF2-40B4-BE49-F238E27FC236}">
                <a16:creationId xmlns:a16="http://schemas.microsoft.com/office/drawing/2014/main" id="{FBD31030-DBE7-4ED4-B7D0-FC486E854B52}"/>
              </a:ext>
            </a:extLst>
          </p:cNvPr>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18</a:t>
            </a:fld>
            <a:endParaRPr lang="en-GB" dirty="0"/>
          </a:p>
        </p:txBody>
      </p:sp>
      <p:graphicFrame>
        <p:nvGraphicFramePr>
          <p:cNvPr id="5" name="Group 16">
            <a:extLst>
              <a:ext uri="{FF2B5EF4-FFF2-40B4-BE49-F238E27FC236}">
                <a16:creationId xmlns:a16="http://schemas.microsoft.com/office/drawing/2014/main" id="{1E5594C9-900E-4D01-9E93-209AFC658D93}"/>
              </a:ext>
            </a:extLst>
          </p:cNvPr>
          <p:cNvGraphicFramePr>
            <a:graphicFrameLocks noGrp="1"/>
          </p:cNvGraphicFramePr>
          <p:nvPr>
            <p:extLst>
              <p:ext uri="{D42A27DB-BD31-4B8C-83A1-F6EECF244321}">
                <p14:modId xmlns:p14="http://schemas.microsoft.com/office/powerpoint/2010/main" val="4016663617"/>
              </p:ext>
            </p:extLst>
          </p:nvPr>
        </p:nvGraphicFramePr>
        <p:xfrm>
          <a:off x="954182" y="1548000"/>
          <a:ext cx="7880400" cy="731520"/>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30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 A service provider's means of communicating or interacting with its customers</a:t>
                      </a:r>
                      <a:r>
                        <a:rPr lang="en-GB" sz="1200" kern="1200" baseline="0"/>
                        <a:t> (Osterwalder 2004)</a:t>
                      </a:r>
                      <a:endParaRPr lang="en-GB" sz="1200" kern="1200" baseline="0" dirty="0"/>
                    </a:p>
                  </a:txBody>
                  <a:tcPr horzOverflow="overflow"/>
                </a:tc>
                <a:extLst>
                  <a:ext uri="{0D108BD9-81ED-4DB2-BD59-A6C34878D82A}">
                    <a16:rowId xmlns:a16="http://schemas.microsoft.com/office/drawing/2014/main" val="10000"/>
                  </a:ext>
                </a:extLst>
              </a:tr>
              <a:tr h="150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effectLst/>
                        </a:rPr>
                        <a:t>Distribution channel, customer channel, service interface</a:t>
                      </a:r>
                    </a:p>
                  </a:txBody>
                  <a:tcPr horzOverflow="overflow"/>
                </a:tc>
                <a:extLst>
                  <a:ext uri="{0D108BD9-81ED-4DB2-BD59-A6C34878D82A}">
                    <a16:rowId xmlns:a16="http://schemas.microsoft.com/office/drawing/2014/main" val="10001"/>
                  </a:ext>
                </a:extLst>
              </a:tr>
            </a:tbl>
          </a:graphicData>
        </a:graphic>
      </p:graphicFrame>
      <p:pic>
        <p:nvPicPr>
          <p:cNvPr id="6" name="Picture 5" descr="Shape&#10;&#10;Description automatically generated">
            <a:extLst>
              <a:ext uri="{FF2B5EF4-FFF2-40B4-BE49-F238E27FC236}">
                <a16:creationId xmlns:a16="http://schemas.microsoft.com/office/drawing/2014/main" id="{711284C3-C226-479F-93FF-304D4777F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362" y="3429000"/>
            <a:ext cx="4105275" cy="533400"/>
          </a:xfrm>
          <a:prstGeom prst="rect">
            <a:avLst/>
          </a:prstGeom>
        </p:spPr>
      </p:pic>
    </p:spTree>
    <p:extLst>
      <p:ext uri="{BB962C8B-B14F-4D97-AF65-F5344CB8AC3E}">
        <p14:creationId xmlns:p14="http://schemas.microsoft.com/office/powerpoint/2010/main" val="155706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a:t>
            </a:r>
          </a:p>
        </p:txBody>
      </p:sp>
      <p:sp>
        <p:nvSpPr>
          <p:cNvPr id="4" name="Slide Number Placeholder 3"/>
          <p:cNvSpPr>
            <a:spLocks noGrp="1"/>
          </p:cNvSpPr>
          <p:nvPr>
            <p:ph type="sldNum" sz="quarter" idx="12"/>
          </p:nvPr>
        </p:nvSpPr>
        <p:spPr/>
        <p:txBody>
          <a:bodyPr/>
          <a:lstStyle/>
          <a:p>
            <a:fld id="{C3BFA56D-298E-294D-B4E1-2047B637E858}" type="slidenum">
              <a:rPr lang="en-GB" smtClean="0"/>
              <a:t>19</a:t>
            </a:fld>
            <a:endParaRPr lang="en-GB" dirty="0"/>
          </a:p>
        </p:txBody>
      </p:sp>
      <p:graphicFrame>
        <p:nvGraphicFramePr>
          <p:cNvPr id="5" name="Group 16">
            <a:extLst>
              <a:ext uri="{FF2B5EF4-FFF2-40B4-BE49-F238E27FC236}">
                <a16:creationId xmlns:a16="http://schemas.microsoft.com/office/drawing/2014/main" id="{B00EF472-E921-4873-B1CD-EBD71DCAC547}"/>
              </a:ext>
            </a:extLst>
          </p:cNvPr>
          <p:cNvGraphicFramePr>
            <a:graphicFrameLocks noGrp="1"/>
          </p:cNvGraphicFramePr>
          <p:nvPr>
            <p:extLst>
              <p:ext uri="{D42A27DB-BD31-4B8C-83A1-F6EECF244321}">
                <p14:modId xmlns:p14="http://schemas.microsoft.com/office/powerpoint/2010/main" val="2484202846"/>
              </p:ext>
            </p:extLst>
          </p:nvPr>
        </p:nvGraphicFramePr>
        <p:xfrm>
          <a:off x="954182" y="1548000"/>
          <a:ext cx="7880400" cy="1371600"/>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367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 A physical item that is made available for</a:t>
                      </a:r>
                      <a:r>
                        <a:rPr lang="en-GB" sz="1200" kern="1200" baseline="0"/>
                        <a:t> the customer as part of a customer journey. It also comprise IT-systems that are parts of the service system.</a:t>
                      </a:r>
                      <a:endParaRPr lang="en-GB" sz="1200" kern="1200" dirty="0">
                        <a:solidFill>
                          <a:srgbClr val="FF0000"/>
                        </a:solidFill>
                      </a:endParaRPr>
                    </a:p>
                  </a:txBody>
                  <a:tcPr horzOverflow="overflow"/>
                </a:tc>
                <a:extLst>
                  <a:ext uri="{0D108BD9-81ED-4DB2-BD59-A6C34878D82A}">
                    <a16:rowId xmlns:a16="http://schemas.microsoft.com/office/drawing/2014/main" val="10000"/>
                  </a:ext>
                </a:extLst>
              </a:tr>
              <a:tr h="2204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Synonyms</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u="none" strike="noStrike" kern="1200" cap="none" normalizeH="0" baseline="0" dirty="0">
                        <a:ln>
                          <a:noFill/>
                        </a:ln>
                        <a:effectLst/>
                      </a:endParaRPr>
                    </a:p>
                  </a:txBody>
                  <a:tcPr horzOverflow="overflow"/>
                </a:tc>
                <a:extLst>
                  <a:ext uri="{0D108BD9-81ED-4DB2-BD59-A6C34878D82A}">
                    <a16:rowId xmlns:a16="http://schemas.microsoft.com/office/drawing/2014/main" val="10001"/>
                  </a:ext>
                </a:extLst>
              </a:tr>
              <a:tr h="52020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u="none" strike="noStrike" kern="1200" cap="small" normalizeH="0" baseline="0" dirty="0">
                          <a:ln>
                            <a:noFill/>
                          </a:ln>
                          <a:solidFill>
                            <a:schemeClr val="dk1"/>
                          </a:solidFill>
                          <a:effectLst/>
                        </a:rPr>
                        <a:t>Notes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An object belongs to a service actor. </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2"/>
                  </a:ext>
                </a:extLst>
              </a:tr>
            </a:tbl>
          </a:graphicData>
        </a:graphic>
      </p:graphicFrame>
      <p:pic>
        <p:nvPicPr>
          <p:cNvPr id="6" name="Picture 5" descr="Diagram&#10;&#10;Description automatically generated">
            <a:extLst>
              <a:ext uri="{FF2B5EF4-FFF2-40B4-BE49-F238E27FC236}">
                <a16:creationId xmlns:a16="http://schemas.microsoft.com/office/drawing/2014/main" id="{DB72A212-9F11-4ACC-9FD3-CD3D1A372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702" y="3866548"/>
            <a:ext cx="4105275" cy="1362075"/>
          </a:xfrm>
          <a:prstGeom prst="rect">
            <a:avLst/>
          </a:prstGeom>
        </p:spPr>
      </p:pic>
    </p:spTree>
    <p:extLst>
      <p:ext uri="{BB962C8B-B14F-4D97-AF65-F5344CB8AC3E}">
        <p14:creationId xmlns:p14="http://schemas.microsoft.com/office/powerpoint/2010/main" val="6117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3"/>
            <a:srcRect/>
            <a:tile tx="0" ty="0" sx="100000" sy="100000" flip="xy" algn="bl"/>
          </a:blipFill>
        </p:spPr>
        <p:txBody>
          <a:bodyPr/>
          <a:lstStyle/>
          <a:p>
            <a:r>
              <a:rPr lang="en-GB" dirty="0"/>
              <a:t>Overview of CJML resources</a:t>
            </a:r>
          </a:p>
        </p:txBody>
      </p:sp>
      <p:sp>
        <p:nvSpPr>
          <p:cNvPr id="25" name="Hexagon 24">
            <a:extLst>
              <a:ext uri="{FF2B5EF4-FFF2-40B4-BE49-F238E27FC236}">
                <a16:creationId xmlns:a16="http://schemas.microsoft.com/office/drawing/2014/main" id="{B3C58A52-2844-47D2-9040-83EA528DC1B6}"/>
              </a:ext>
            </a:extLst>
          </p:cNvPr>
          <p:cNvSpPr/>
          <p:nvPr/>
        </p:nvSpPr>
        <p:spPr>
          <a:xfrm rot="5400000">
            <a:off x="3369597"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txBody>
          <a:bodyPr/>
          <a:lstStyle/>
          <a:p>
            <a:endParaRPr lang="en-GB" dirty="0"/>
          </a:p>
        </p:txBody>
      </p:sp>
      <p:sp>
        <p:nvSpPr>
          <p:cNvPr id="26" name="Hexagon 25">
            <a:extLst>
              <a:ext uri="{FF2B5EF4-FFF2-40B4-BE49-F238E27FC236}">
                <a16:creationId xmlns:a16="http://schemas.microsoft.com/office/drawing/2014/main" id="{33E60744-AB24-40E6-8F74-ECDBBD1D3B5A}"/>
              </a:ext>
            </a:extLst>
          </p:cNvPr>
          <p:cNvSpPr/>
          <p:nvPr/>
        </p:nvSpPr>
        <p:spPr>
          <a:xfrm rot="5400000">
            <a:off x="864182" y="1759581"/>
            <a:ext cx="2520000" cy="2340000"/>
          </a:xfrm>
          <a:prstGeom prst="hexagon">
            <a:avLst>
              <a:gd name="adj" fmla="val 25000"/>
              <a:gd name="vf" fmla="val 115470"/>
            </a:avLst>
          </a:pr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118392"/>
              <a:satOff val="-1857"/>
              <a:lumOff val="9827"/>
              <a:alphaOff val="0"/>
            </a:schemeClr>
          </a:fillRef>
          <a:effectRef idx="1">
            <a:schemeClr val="accent2">
              <a:shade val="50000"/>
              <a:hueOff val="118392"/>
              <a:satOff val="-1857"/>
              <a:lumOff val="9827"/>
              <a:alphaOff val="0"/>
            </a:schemeClr>
          </a:effectRef>
          <a:fontRef idx="minor">
            <a:schemeClr val="dk1"/>
          </a:fontRef>
        </p:style>
        <p:txBody>
          <a:bodyPr/>
          <a:lstStyle/>
          <a:p>
            <a:endParaRPr lang="en-GB" dirty="0"/>
          </a:p>
        </p:txBody>
      </p:sp>
      <p:sp>
        <p:nvSpPr>
          <p:cNvPr id="27" name="Hexagon 6">
            <a:extLst>
              <a:ext uri="{FF2B5EF4-FFF2-40B4-BE49-F238E27FC236}">
                <a16:creationId xmlns:a16="http://schemas.microsoft.com/office/drawing/2014/main" id="{DCDB5511-68C7-4A02-9E57-3BC4E606243A}"/>
              </a:ext>
            </a:extLst>
          </p:cNvPr>
          <p:cNvSpPr txBox="1"/>
          <p:nvPr/>
        </p:nvSpPr>
        <p:spPr>
          <a:xfrm>
            <a:off x="1130299" y="1914500"/>
            <a:ext cx="207010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Introduction</a:t>
            </a:r>
          </a:p>
          <a:p>
            <a:pPr marL="176213" indent="-84138" defTabSz="1600200">
              <a:lnSpc>
                <a:spcPct val="90000"/>
              </a:lnSpc>
              <a:spcBef>
                <a:spcPct val="0"/>
              </a:spcBef>
              <a:spcAft>
                <a:spcPct val="35000"/>
              </a:spcAft>
              <a:buFont typeface="Arial" panose="020B0604020202020204" pitchFamily="34" charset="0"/>
              <a:buChar char="•"/>
            </a:pPr>
            <a:r>
              <a:rPr lang="en-GB" sz="1400" dirty="0"/>
              <a:t>Overview, purpose and target group</a:t>
            </a:r>
          </a:p>
          <a:p>
            <a:pPr marL="176213" indent="-84138" defTabSz="1600200">
              <a:lnSpc>
                <a:spcPct val="90000"/>
              </a:lnSpc>
              <a:spcBef>
                <a:spcPct val="0"/>
              </a:spcBef>
              <a:spcAft>
                <a:spcPct val="35000"/>
              </a:spcAft>
              <a:buFont typeface="Arial" panose="020B0604020202020204" pitchFamily="34" charset="0"/>
              <a:buChar char="•"/>
            </a:pPr>
            <a:r>
              <a:rPr lang="en-GB" sz="1400" dirty="0"/>
              <a:t>Modelling approach</a:t>
            </a:r>
          </a:p>
        </p:txBody>
      </p:sp>
      <p:sp>
        <p:nvSpPr>
          <p:cNvPr id="28" name="Hexagon 27">
            <a:extLst>
              <a:ext uri="{FF2B5EF4-FFF2-40B4-BE49-F238E27FC236}">
                <a16:creationId xmlns:a16="http://schemas.microsoft.com/office/drawing/2014/main" id="{8DB213FB-A3F1-4DB5-B322-1D90A59BFFE3}"/>
              </a:ext>
            </a:extLst>
          </p:cNvPr>
          <p:cNvSpPr/>
          <p:nvPr/>
        </p:nvSpPr>
        <p:spPr>
          <a:xfrm rot="5400000">
            <a:off x="5881225" y="1759581"/>
            <a:ext cx="2520000" cy="2340000"/>
          </a:xfrm>
          <a:prstGeom prst="hexagon">
            <a:avLst>
              <a:gd name="adj" fmla="val 25000"/>
              <a:gd name="vf" fmla="val 115470"/>
            </a:avLst>
          </a:prstGeom>
          <a:ln w="76200">
            <a:solidFill>
              <a:srgbClr val="C0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236784"/>
              <a:satOff val="-3714"/>
              <a:lumOff val="19653"/>
              <a:alphaOff val="0"/>
            </a:schemeClr>
          </a:fillRef>
          <a:effectRef idx="1">
            <a:schemeClr val="accent2">
              <a:shade val="50000"/>
              <a:hueOff val="236784"/>
              <a:satOff val="-3714"/>
              <a:lumOff val="19653"/>
              <a:alphaOff val="0"/>
            </a:schemeClr>
          </a:effectRef>
          <a:fontRef idx="minor">
            <a:schemeClr val="dk1"/>
          </a:fontRef>
        </p:style>
        <p:txBody>
          <a:bodyPr/>
          <a:lstStyle/>
          <a:p>
            <a:endParaRPr lang="en-GB" dirty="0"/>
          </a:p>
        </p:txBody>
      </p:sp>
      <p:sp>
        <p:nvSpPr>
          <p:cNvPr id="29" name="Hexagon 28">
            <a:extLst>
              <a:ext uri="{FF2B5EF4-FFF2-40B4-BE49-F238E27FC236}">
                <a16:creationId xmlns:a16="http://schemas.microsoft.com/office/drawing/2014/main" id="{DC2F198E-BA0B-4B37-9918-D9878F76DC17}"/>
              </a:ext>
            </a:extLst>
          </p:cNvPr>
          <p:cNvSpPr/>
          <p:nvPr/>
        </p:nvSpPr>
        <p:spPr>
          <a:xfrm rot="5400000">
            <a:off x="4624913" y="3898327"/>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355176"/>
              <a:satOff val="-5571"/>
              <a:lumOff val="29480"/>
              <a:alphaOff val="0"/>
            </a:schemeClr>
          </a:fillRef>
          <a:effectRef idx="1">
            <a:schemeClr val="accent2">
              <a:shade val="50000"/>
              <a:hueOff val="355176"/>
              <a:satOff val="-5571"/>
              <a:lumOff val="29480"/>
              <a:alphaOff val="0"/>
            </a:schemeClr>
          </a:effectRef>
          <a:fontRef idx="minor">
            <a:schemeClr val="dk1"/>
          </a:fontRef>
        </p:style>
        <p:txBody>
          <a:bodyPr/>
          <a:lstStyle/>
          <a:p>
            <a:endParaRPr lang="en-GB" dirty="0"/>
          </a:p>
        </p:txBody>
      </p:sp>
      <p:sp>
        <p:nvSpPr>
          <p:cNvPr id="30" name="Hexagon 29">
            <a:extLst>
              <a:ext uri="{FF2B5EF4-FFF2-40B4-BE49-F238E27FC236}">
                <a16:creationId xmlns:a16="http://schemas.microsoft.com/office/drawing/2014/main" id="{02BEA7B1-9AE8-480A-BA90-CB1D33BB8164}"/>
              </a:ext>
            </a:extLst>
          </p:cNvPr>
          <p:cNvSpPr/>
          <p:nvPr/>
        </p:nvSpPr>
        <p:spPr>
          <a:xfrm rot="5400000">
            <a:off x="2120319" y="3879580"/>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591961"/>
              <a:satOff val="-9285"/>
              <a:lumOff val="49133"/>
              <a:alphaOff val="0"/>
            </a:schemeClr>
          </a:fillRef>
          <a:effectRef idx="1">
            <a:schemeClr val="accent2">
              <a:shade val="50000"/>
              <a:hueOff val="591961"/>
              <a:satOff val="-9285"/>
              <a:lumOff val="49133"/>
              <a:alphaOff val="0"/>
            </a:schemeClr>
          </a:effectRef>
          <a:fontRef idx="minor">
            <a:schemeClr val="dk1"/>
          </a:fontRef>
        </p:style>
        <p:txBody>
          <a:bodyPr/>
          <a:lstStyle/>
          <a:p>
            <a:endParaRPr lang="en-GB" dirty="0"/>
          </a:p>
        </p:txBody>
      </p:sp>
      <p:grpSp>
        <p:nvGrpSpPr>
          <p:cNvPr id="31" name="Group 30">
            <a:extLst>
              <a:ext uri="{FF2B5EF4-FFF2-40B4-BE49-F238E27FC236}">
                <a16:creationId xmlns:a16="http://schemas.microsoft.com/office/drawing/2014/main" id="{C22E2EEA-D5EB-4CB9-8866-1D40CC852002}"/>
              </a:ext>
            </a:extLst>
          </p:cNvPr>
          <p:cNvGrpSpPr/>
          <p:nvPr/>
        </p:nvGrpSpPr>
        <p:grpSpPr>
          <a:xfrm>
            <a:off x="5727165" y="5650880"/>
            <a:ext cx="288000" cy="288000"/>
            <a:chOff x="5739687" y="4901429"/>
            <a:chExt cx="396000" cy="396000"/>
          </a:xfrm>
        </p:grpSpPr>
        <p:sp>
          <p:nvSpPr>
            <p:cNvPr id="32" name="Rectangle: Rounded Corners 31">
              <a:extLst>
                <a:ext uri="{FF2B5EF4-FFF2-40B4-BE49-F238E27FC236}">
                  <a16:creationId xmlns:a16="http://schemas.microsoft.com/office/drawing/2014/main" id="{02940A7B-ACA6-44BF-9DFB-19E2F7CCCFAD}"/>
                </a:ext>
              </a:extLst>
            </p:cNvPr>
            <p:cNvSpPr/>
            <p:nvPr/>
          </p:nvSpPr>
          <p:spPr>
            <a:xfrm>
              <a:off x="5739687" y="4901429"/>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3" name="Picture 2" descr="WinZip 25, hands on: File management, now with Teams integration Review |  ZDNet">
              <a:extLst>
                <a:ext uri="{FF2B5EF4-FFF2-40B4-BE49-F238E27FC236}">
                  <a16:creationId xmlns:a16="http://schemas.microsoft.com/office/drawing/2014/main" id="{EAEBFE2F-2088-4003-892F-8623EDDEC1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94" t="2839" r="24000" b="3889"/>
            <a:stretch/>
          </p:blipFill>
          <p:spPr bwMode="auto">
            <a:xfrm>
              <a:off x="5775687" y="4936642"/>
              <a:ext cx="327253" cy="32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B75D32D-B6A2-4C6E-A762-19A22A72EEBE}"/>
              </a:ext>
            </a:extLst>
          </p:cNvPr>
          <p:cNvGrpSpPr/>
          <p:nvPr/>
        </p:nvGrpSpPr>
        <p:grpSpPr>
          <a:xfrm>
            <a:off x="1950606" y="3517706"/>
            <a:ext cx="288000" cy="288000"/>
            <a:chOff x="2712285" y="4642295"/>
            <a:chExt cx="396000" cy="396000"/>
          </a:xfrm>
        </p:grpSpPr>
        <p:sp>
          <p:nvSpPr>
            <p:cNvPr id="35" name="Rectangle: Rounded Corners 34">
              <a:extLst>
                <a:ext uri="{FF2B5EF4-FFF2-40B4-BE49-F238E27FC236}">
                  <a16:creationId xmlns:a16="http://schemas.microsoft.com/office/drawing/2014/main" id="{8B58C188-F4A0-4B2B-86CB-D0F61C67CF0C}"/>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6" name="Picture 35">
              <a:extLst>
                <a:ext uri="{FF2B5EF4-FFF2-40B4-BE49-F238E27FC236}">
                  <a16:creationId xmlns:a16="http://schemas.microsoft.com/office/drawing/2014/main" id="{D88B82EE-AE61-4317-A954-357253B90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
        <p:nvSpPr>
          <p:cNvPr id="37" name="Rectangle 36">
            <a:extLst>
              <a:ext uri="{FF2B5EF4-FFF2-40B4-BE49-F238E27FC236}">
                <a16:creationId xmlns:a16="http://schemas.microsoft.com/office/drawing/2014/main" id="{574B63EE-E718-45F0-9AF2-C5ABC61122D3}"/>
              </a:ext>
            </a:extLst>
          </p:cNvPr>
          <p:cNvSpPr/>
          <p:nvPr/>
        </p:nvSpPr>
        <p:spPr>
          <a:xfrm>
            <a:off x="9302189" y="2386055"/>
            <a:ext cx="2273448" cy="1600438"/>
          </a:xfrm>
          <a:prstGeom prst="rect">
            <a:avLst/>
          </a:prstGeom>
          <a:noFill/>
        </p:spPr>
        <p:txBody>
          <a:bodyPr wrap="square" rtlCol="0">
            <a:spAutoFit/>
          </a:bodyPr>
          <a:lstStyle/>
          <a:p>
            <a:pPr defTabSz="914400"/>
            <a:r>
              <a:rPr lang="en-GB" sz="1400" kern="0" dirty="0">
                <a:solidFill>
                  <a:schemeClr val="accent4">
                    <a:lumMod val="50000"/>
                  </a:schemeClr>
                </a:solidFill>
              </a:rPr>
              <a:t>The CJML material consists of several documents that are to be seen in connection to each other. The material can be used separately, but we recommend to start with Introduction and overview. </a:t>
            </a:r>
          </a:p>
        </p:txBody>
      </p:sp>
      <p:pic>
        <p:nvPicPr>
          <p:cNvPr id="38" name="Picture 4" descr="Bilderesultat for light bulb free clipart">
            <a:extLst>
              <a:ext uri="{FF2B5EF4-FFF2-40B4-BE49-F238E27FC236}">
                <a16:creationId xmlns:a16="http://schemas.microsoft.com/office/drawing/2014/main" id="{E481F39B-2DC0-40C2-8014-4B76C8208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05" y="2406270"/>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846E39FE-F501-40B8-B7FB-F86E25A0E2D2}"/>
              </a:ext>
            </a:extLst>
          </p:cNvPr>
          <p:cNvSpPr/>
          <p:nvPr/>
        </p:nvSpPr>
        <p:spPr>
          <a:xfrm>
            <a:off x="9302189" y="4485699"/>
            <a:ext cx="2273448" cy="954107"/>
          </a:xfrm>
          <a:prstGeom prst="rect">
            <a:avLst/>
          </a:prstGeom>
          <a:noFill/>
        </p:spPr>
        <p:txBody>
          <a:bodyPr wrap="square" rtlCol="0">
            <a:spAutoFit/>
          </a:bodyPr>
          <a:lstStyle/>
          <a:p>
            <a:pPr defTabSz="914400"/>
            <a:r>
              <a:rPr lang="en-GB" sz="1400" kern="0" dirty="0">
                <a:solidFill>
                  <a:schemeClr val="accent4">
                    <a:lumMod val="50000"/>
                  </a:schemeClr>
                </a:solidFill>
              </a:rPr>
              <a:t>All the CJML resources can be found here: </a:t>
            </a:r>
            <a:r>
              <a:rPr lang="en-GB" sz="1400" kern="0" dirty="0">
                <a:solidFill>
                  <a:srgbClr val="F79646">
                    <a:lumMod val="50000"/>
                  </a:srgbClr>
                </a:solidFill>
                <a:hlinkClick r:id="rId7"/>
              </a:rPr>
              <a:t>www.sintef.no/cjml</a:t>
            </a:r>
            <a:endParaRPr lang="en-GB" sz="1400" kern="0" dirty="0">
              <a:solidFill>
                <a:srgbClr val="F79646">
                  <a:lumMod val="50000"/>
                </a:srgbClr>
              </a:solidFill>
            </a:endParaRPr>
          </a:p>
          <a:p>
            <a:pPr defTabSz="914400"/>
            <a:endParaRPr lang="en-GB" sz="1400" kern="0" dirty="0">
              <a:solidFill>
                <a:srgbClr val="F79646">
                  <a:lumMod val="50000"/>
                </a:srgbClr>
              </a:solidFill>
            </a:endParaRPr>
          </a:p>
        </p:txBody>
      </p:sp>
      <p:pic>
        <p:nvPicPr>
          <p:cNvPr id="40" name="Picture 4" descr="Bilderesultat for light bulb free clipart">
            <a:extLst>
              <a:ext uri="{FF2B5EF4-FFF2-40B4-BE49-F238E27FC236}">
                <a16:creationId xmlns:a16="http://schemas.microsoft.com/office/drawing/2014/main" id="{D965CECB-2D4B-436E-952C-BC0A47C7F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77" y="4507449"/>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41" name="Hexagon 6">
            <a:extLst>
              <a:ext uri="{FF2B5EF4-FFF2-40B4-BE49-F238E27FC236}">
                <a16:creationId xmlns:a16="http://schemas.microsoft.com/office/drawing/2014/main" id="{1EA5CAAD-75D6-4DE0-902D-1631F1767939}"/>
              </a:ext>
            </a:extLst>
          </p:cNvPr>
          <p:cNvSpPr txBox="1"/>
          <p:nvPr/>
        </p:nvSpPr>
        <p:spPr>
          <a:xfrm>
            <a:off x="4873115" y="3967218"/>
            <a:ext cx="2273448"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Graphical elements</a:t>
            </a:r>
          </a:p>
          <a:p>
            <a:pPr marL="176213" indent="-84138" defTabSz="1600200">
              <a:lnSpc>
                <a:spcPct val="90000"/>
              </a:lnSpc>
              <a:spcBef>
                <a:spcPct val="0"/>
              </a:spcBef>
              <a:spcAft>
                <a:spcPct val="35000"/>
              </a:spcAft>
              <a:buFont typeface="Arial" panose="020B0604020202020204" pitchFamily="34" charset="0"/>
              <a:buChar char="•"/>
            </a:pPr>
            <a:r>
              <a:rPr lang="en-GB" sz="1400" dirty="0"/>
              <a:t>Symbol collection</a:t>
            </a:r>
          </a:p>
          <a:p>
            <a:pPr marL="176213" indent="-84138" defTabSz="1600200">
              <a:lnSpc>
                <a:spcPct val="90000"/>
              </a:lnSpc>
              <a:spcBef>
                <a:spcPct val="0"/>
              </a:spcBef>
              <a:spcAft>
                <a:spcPct val="35000"/>
              </a:spcAft>
              <a:buFont typeface="Arial" panose="020B0604020202020204" pitchFamily="34" charset="0"/>
              <a:buChar char="•"/>
            </a:pPr>
            <a:r>
              <a:rPr lang="en-GB" sz="1400" dirty="0"/>
              <a:t>Bitmap and vector format</a:t>
            </a:r>
          </a:p>
        </p:txBody>
      </p:sp>
      <p:sp>
        <p:nvSpPr>
          <p:cNvPr id="42" name="Hexagon 6">
            <a:extLst>
              <a:ext uri="{FF2B5EF4-FFF2-40B4-BE49-F238E27FC236}">
                <a16:creationId xmlns:a16="http://schemas.microsoft.com/office/drawing/2014/main" id="{6F621DDE-9829-4832-B6D9-436846883913}"/>
              </a:ext>
            </a:extLst>
          </p:cNvPr>
          <p:cNvSpPr txBox="1"/>
          <p:nvPr/>
        </p:nvSpPr>
        <p:spPr>
          <a:xfrm>
            <a:off x="3728274" y="1914500"/>
            <a:ext cx="196265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Visual notation</a:t>
            </a:r>
          </a:p>
          <a:p>
            <a:pPr marL="176213" indent="-84138" defTabSz="1600200">
              <a:lnSpc>
                <a:spcPct val="90000"/>
              </a:lnSpc>
              <a:spcBef>
                <a:spcPct val="0"/>
              </a:spcBef>
              <a:spcAft>
                <a:spcPct val="35000"/>
              </a:spcAft>
              <a:buFont typeface="Arial" panose="020B0604020202020204" pitchFamily="34" charset="0"/>
              <a:buChar char="•"/>
            </a:pPr>
            <a:r>
              <a:rPr lang="en-GB" sz="1400" dirty="0"/>
              <a:t>Diagrams, elements, and symbols</a:t>
            </a:r>
          </a:p>
          <a:p>
            <a:pPr marL="176213" indent="-84138" defTabSz="1600200">
              <a:lnSpc>
                <a:spcPct val="90000"/>
              </a:lnSpc>
              <a:spcBef>
                <a:spcPct val="0"/>
              </a:spcBef>
              <a:spcAft>
                <a:spcPct val="35000"/>
              </a:spcAft>
              <a:buFont typeface="Arial" panose="020B0604020202020204" pitchFamily="34" charset="0"/>
              <a:buChar char="•"/>
            </a:pPr>
            <a:r>
              <a:rPr lang="en-GB" sz="1400" dirty="0"/>
              <a:t>Features and examples</a:t>
            </a:r>
          </a:p>
        </p:txBody>
      </p:sp>
      <p:sp>
        <p:nvSpPr>
          <p:cNvPr id="43" name="Hexagon 6">
            <a:extLst>
              <a:ext uri="{FF2B5EF4-FFF2-40B4-BE49-F238E27FC236}">
                <a16:creationId xmlns:a16="http://schemas.microsoft.com/office/drawing/2014/main" id="{FBC342BE-AE3D-4B57-861C-5D3281B249C5}"/>
              </a:ext>
            </a:extLst>
          </p:cNvPr>
          <p:cNvSpPr txBox="1"/>
          <p:nvPr/>
        </p:nvSpPr>
        <p:spPr>
          <a:xfrm>
            <a:off x="6229350" y="1914500"/>
            <a:ext cx="199156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Terminology</a:t>
            </a:r>
          </a:p>
          <a:p>
            <a:pPr marL="176213" indent="-84138" defTabSz="1600200">
              <a:lnSpc>
                <a:spcPct val="90000"/>
              </a:lnSpc>
              <a:spcBef>
                <a:spcPct val="0"/>
              </a:spcBef>
              <a:spcAft>
                <a:spcPct val="35000"/>
              </a:spcAft>
              <a:buFont typeface="Arial" panose="020B0604020202020204" pitchFamily="34" charset="0"/>
              <a:buChar char="•"/>
            </a:pPr>
            <a:r>
              <a:rPr lang="en-GB" sz="1400" dirty="0"/>
              <a:t>Definitions, attributes, and class diagrams</a:t>
            </a:r>
          </a:p>
          <a:p>
            <a:pPr marL="176213" indent="-84138" defTabSz="1600200">
              <a:lnSpc>
                <a:spcPct val="90000"/>
              </a:lnSpc>
              <a:spcBef>
                <a:spcPct val="0"/>
              </a:spcBef>
              <a:spcAft>
                <a:spcPct val="35000"/>
              </a:spcAft>
              <a:buFont typeface="Arial" panose="020B0604020202020204" pitchFamily="34" charset="0"/>
              <a:buChar char="•"/>
            </a:pPr>
            <a:r>
              <a:rPr lang="en-GB" sz="1400" dirty="0"/>
              <a:t>CJML meta-model</a:t>
            </a:r>
          </a:p>
        </p:txBody>
      </p:sp>
      <p:sp>
        <p:nvSpPr>
          <p:cNvPr id="44" name="Hexagon 6">
            <a:extLst>
              <a:ext uri="{FF2B5EF4-FFF2-40B4-BE49-F238E27FC236}">
                <a16:creationId xmlns:a16="http://schemas.microsoft.com/office/drawing/2014/main" id="{29A49B98-ECE4-4FB3-B2DE-8322162C8C64}"/>
              </a:ext>
            </a:extLst>
          </p:cNvPr>
          <p:cNvSpPr txBox="1"/>
          <p:nvPr/>
        </p:nvSpPr>
        <p:spPr>
          <a:xfrm>
            <a:off x="2376669" y="4071993"/>
            <a:ext cx="2038126"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Diagram generator</a:t>
            </a:r>
            <a:endParaRPr lang="en-GB" sz="1400" b="1" dirty="0"/>
          </a:p>
          <a:p>
            <a:pPr marL="176213" indent="-84138" defTabSz="1600200">
              <a:lnSpc>
                <a:spcPct val="90000"/>
              </a:lnSpc>
              <a:spcBef>
                <a:spcPct val="0"/>
              </a:spcBef>
              <a:spcAft>
                <a:spcPct val="35000"/>
              </a:spcAft>
              <a:buFont typeface="Arial" panose="020B0604020202020204" pitchFamily="34" charset="0"/>
              <a:buChar char="•"/>
            </a:pPr>
            <a:r>
              <a:rPr lang="en-GB" sz="1400" dirty="0"/>
              <a:t>Templates for easy diagramming</a:t>
            </a:r>
          </a:p>
          <a:p>
            <a:pPr marL="176213" indent="-84138" defTabSz="1600200">
              <a:lnSpc>
                <a:spcPct val="90000"/>
              </a:lnSpc>
              <a:spcBef>
                <a:spcPct val="0"/>
              </a:spcBef>
              <a:spcAft>
                <a:spcPct val="35000"/>
              </a:spcAft>
              <a:buFont typeface="Arial" panose="020B0604020202020204" pitchFamily="34" charset="0"/>
              <a:buChar char="•"/>
            </a:pPr>
            <a:r>
              <a:rPr lang="en-GB" sz="1400" dirty="0"/>
              <a:t>Examples</a:t>
            </a:r>
          </a:p>
        </p:txBody>
      </p:sp>
      <p:grpSp>
        <p:nvGrpSpPr>
          <p:cNvPr id="45" name="Group 44">
            <a:extLst>
              <a:ext uri="{FF2B5EF4-FFF2-40B4-BE49-F238E27FC236}">
                <a16:creationId xmlns:a16="http://schemas.microsoft.com/office/drawing/2014/main" id="{6E5FA795-45C0-4B86-9407-CD7AE8DEA1DB}"/>
              </a:ext>
            </a:extLst>
          </p:cNvPr>
          <p:cNvGrpSpPr/>
          <p:nvPr/>
        </p:nvGrpSpPr>
        <p:grpSpPr>
          <a:xfrm>
            <a:off x="4469910" y="3519860"/>
            <a:ext cx="288000" cy="288000"/>
            <a:chOff x="2712285" y="4642295"/>
            <a:chExt cx="396000" cy="396000"/>
          </a:xfrm>
        </p:grpSpPr>
        <p:sp>
          <p:nvSpPr>
            <p:cNvPr id="46" name="Rectangle: Rounded Corners 45">
              <a:extLst>
                <a:ext uri="{FF2B5EF4-FFF2-40B4-BE49-F238E27FC236}">
                  <a16:creationId xmlns:a16="http://schemas.microsoft.com/office/drawing/2014/main" id="{4DDEC8E4-2B7C-4830-BF10-25FC60135C1D}"/>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47" name="Picture 46">
              <a:extLst>
                <a:ext uri="{FF2B5EF4-FFF2-40B4-BE49-F238E27FC236}">
                  <a16:creationId xmlns:a16="http://schemas.microsoft.com/office/drawing/2014/main" id="{2A07947C-9565-41BF-A273-8E3810AC0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48" name="Group 47">
            <a:extLst>
              <a:ext uri="{FF2B5EF4-FFF2-40B4-BE49-F238E27FC236}">
                <a16:creationId xmlns:a16="http://schemas.microsoft.com/office/drawing/2014/main" id="{CF023589-56A1-47D9-8CED-7EAAE78094BC}"/>
              </a:ext>
            </a:extLst>
          </p:cNvPr>
          <p:cNvGrpSpPr/>
          <p:nvPr/>
        </p:nvGrpSpPr>
        <p:grpSpPr>
          <a:xfrm>
            <a:off x="6985185" y="3522014"/>
            <a:ext cx="288000" cy="288000"/>
            <a:chOff x="2712285" y="4642295"/>
            <a:chExt cx="396000" cy="396000"/>
          </a:xfrm>
        </p:grpSpPr>
        <p:sp>
          <p:nvSpPr>
            <p:cNvPr id="49" name="Rectangle: Rounded Corners 48">
              <a:extLst>
                <a:ext uri="{FF2B5EF4-FFF2-40B4-BE49-F238E27FC236}">
                  <a16:creationId xmlns:a16="http://schemas.microsoft.com/office/drawing/2014/main" id="{534F0542-0F80-4F0C-8BFE-DEBA64C82645}"/>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0" name="Picture 49">
              <a:extLst>
                <a:ext uri="{FF2B5EF4-FFF2-40B4-BE49-F238E27FC236}">
                  <a16:creationId xmlns:a16="http://schemas.microsoft.com/office/drawing/2014/main" id="{3DAC8392-68A5-424A-B78F-C2A981713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51" name="Group 50">
            <a:extLst>
              <a:ext uri="{FF2B5EF4-FFF2-40B4-BE49-F238E27FC236}">
                <a16:creationId xmlns:a16="http://schemas.microsoft.com/office/drawing/2014/main" id="{6444AF70-2E6D-4E35-B138-BEC303F27249}"/>
              </a:ext>
            </a:extLst>
          </p:cNvPr>
          <p:cNvGrpSpPr/>
          <p:nvPr/>
        </p:nvGrpSpPr>
        <p:grpSpPr>
          <a:xfrm>
            <a:off x="3249994" y="5703671"/>
            <a:ext cx="288000" cy="288000"/>
            <a:chOff x="2712285" y="4642295"/>
            <a:chExt cx="396000" cy="396000"/>
          </a:xfrm>
        </p:grpSpPr>
        <p:sp>
          <p:nvSpPr>
            <p:cNvPr id="52" name="Rectangle: Rounded Corners 51">
              <a:extLst>
                <a:ext uri="{FF2B5EF4-FFF2-40B4-BE49-F238E27FC236}">
                  <a16:creationId xmlns:a16="http://schemas.microsoft.com/office/drawing/2014/main" id="{501D1D70-A643-4652-B576-5FF2082DD16F}"/>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3" name="Picture 52">
              <a:extLst>
                <a:ext uri="{FF2B5EF4-FFF2-40B4-BE49-F238E27FC236}">
                  <a16:creationId xmlns:a16="http://schemas.microsoft.com/office/drawing/2014/main" id="{A1D95083-B749-4A02-B3C0-944D6CFE3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Tree>
    <p:extLst>
      <p:ext uri="{BB962C8B-B14F-4D97-AF65-F5344CB8AC3E}">
        <p14:creationId xmlns:p14="http://schemas.microsoft.com/office/powerpoint/2010/main" val="272654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Symbol</a:t>
            </a:r>
            <a:endParaRPr lang="en-GB" dirty="0"/>
          </a:p>
        </p:txBody>
      </p:sp>
      <p:pic>
        <p:nvPicPr>
          <p:cNvPr id="6" name="Content Placeholder 5" descr="Diagram&#10;&#10;Description automatically generated">
            <a:extLst>
              <a:ext uri="{FF2B5EF4-FFF2-40B4-BE49-F238E27FC236}">
                <a16:creationId xmlns:a16="http://schemas.microsoft.com/office/drawing/2014/main" id="{E6B65415-D0B8-456F-888A-BA4B3495F9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0075" y="2651671"/>
            <a:ext cx="3371850" cy="1724025"/>
          </a:xfrm>
        </p:spPr>
      </p:pic>
      <p:sp>
        <p:nvSpPr>
          <p:cNvPr id="4" name="Slide Number Placeholder 3"/>
          <p:cNvSpPr>
            <a:spLocks noGrp="1"/>
          </p:cNvSpPr>
          <p:nvPr>
            <p:ph type="sldNum" sz="quarter" idx="12"/>
          </p:nvPr>
        </p:nvSpPr>
        <p:spPr/>
        <p:txBody>
          <a:bodyPr/>
          <a:lstStyle/>
          <a:p>
            <a:fld id="{C3BFA56D-298E-294D-B4E1-2047B637E858}" type="slidenum">
              <a:rPr lang="en-GB" smtClean="0"/>
              <a:t>20</a:t>
            </a:fld>
            <a:endParaRPr lang="en-GB" dirty="0"/>
          </a:p>
        </p:txBody>
      </p:sp>
    </p:spTree>
    <p:extLst>
      <p:ext uri="{BB962C8B-B14F-4D97-AF65-F5344CB8AC3E}">
        <p14:creationId xmlns:p14="http://schemas.microsoft.com/office/powerpoint/2010/main" val="216203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Concurrency</a:t>
            </a:r>
            <a:endParaRPr lang="en-GB" dirty="0"/>
          </a:p>
        </p:txBody>
      </p:sp>
      <p:pic>
        <p:nvPicPr>
          <p:cNvPr id="6" name="Content Placeholder 5" descr="Diagram&#10;&#10;Description automatically generated">
            <a:extLst>
              <a:ext uri="{FF2B5EF4-FFF2-40B4-BE49-F238E27FC236}">
                <a16:creationId xmlns:a16="http://schemas.microsoft.com/office/drawing/2014/main" id="{B541337F-49D8-4221-8011-DEF0CC5D93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1450" y="2932358"/>
            <a:ext cx="4229100" cy="1333500"/>
          </a:xfrm>
        </p:spPr>
      </p:pic>
      <p:sp>
        <p:nvSpPr>
          <p:cNvPr id="4" name="Slide Number Placeholder 3"/>
          <p:cNvSpPr>
            <a:spLocks noGrp="1"/>
          </p:cNvSpPr>
          <p:nvPr>
            <p:ph type="sldNum" sz="quarter" idx="12"/>
          </p:nvPr>
        </p:nvSpPr>
        <p:spPr/>
        <p:txBody>
          <a:bodyPr/>
          <a:lstStyle/>
          <a:p>
            <a:fld id="{C3BFA56D-298E-294D-B4E1-2047B637E858}" type="slidenum">
              <a:rPr lang="en-GB" smtClean="0"/>
              <a:t>21</a:t>
            </a:fld>
            <a:endParaRPr lang="en-GB" dirty="0"/>
          </a:p>
        </p:txBody>
      </p:sp>
    </p:spTree>
    <p:extLst>
      <p:ext uri="{BB962C8B-B14F-4D97-AF65-F5344CB8AC3E}">
        <p14:creationId xmlns:p14="http://schemas.microsoft.com/office/powerpoint/2010/main" val="268502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Decision</a:t>
            </a:r>
            <a:endParaRPr lang="en-GB" dirty="0"/>
          </a:p>
        </p:txBody>
      </p:sp>
      <p:sp>
        <p:nvSpPr>
          <p:cNvPr id="4" name="Slide Number Placeholder 3"/>
          <p:cNvSpPr>
            <a:spLocks noGrp="1"/>
          </p:cNvSpPr>
          <p:nvPr>
            <p:ph type="sldNum" sz="quarter" idx="12"/>
          </p:nvPr>
        </p:nvSpPr>
        <p:spPr/>
        <p:txBody>
          <a:bodyPr/>
          <a:lstStyle/>
          <a:p>
            <a:fld id="{C3BFA56D-298E-294D-B4E1-2047B637E858}" type="slidenum">
              <a:rPr lang="en-GB" smtClean="0"/>
              <a:t>22</a:t>
            </a:fld>
            <a:endParaRPr lang="en-GB" dirty="0"/>
          </a:p>
        </p:txBody>
      </p:sp>
      <p:pic>
        <p:nvPicPr>
          <p:cNvPr id="8" name="Content Placeholder 7">
            <a:extLst>
              <a:ext uri="{FF2B5EF4-FFF2-40B4-BE49-F238E27FC236}">
                <a16:creationId xmlns:a16="http://schemas.microsoft.com/office/drawing/2014/main" id="{43F0A8E4-324B-40DE-91BE-5BA21C6B65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388" y="2675731"/>
            <a:ext cx="7248525" cy="2028825"/>
          </a:xfrm>
        </p:spPr>
      </p:pic>
    </p:spTree>
    <p:extLst>
      <p:ext uri="{BB962C8B-B14F-4D97-AF65-F5344CB8AC3E}">
        <p14:creationId xmlns:p14="http://schemas.microsoft.com/office/powerpoint/2010/main" val="39337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p:txBody>
          <a:bodyPr>
            <a:normAutofit/>
          </a:bodyPr>
          <a:lstStyle/>
          <a:p>
            <a:r>
              <a:rPr lang="en-GB" sz="7200" cap="small" dirty="0"/>
              <a:t>CJML Meta-model</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p:txBody>
          <a:bodyPr>
            <a:normAutofit/>
          </a:bodyPr>
          <a:lstStyle/>
          <a:p>
            <a:r>
              <a:rPr lang="en-GB"/>
              <a:t>About the meta-model</a:t>
            </a:r>
          </a:p>
          <a:p>
            <a:r>
              <a:rPr lang="en-GB"/>
              <a:t>Meta-model</a:t>
            </a:r>
          </a:p>
          <a:p>
            <a:r>
              <a:rPr lang="en-GB"/>
              <a:t>Simplified meta-model</a:t>
            </a:r>
            <a:endParaRPr lang="en-GB" dirty="0"/>
          </a:p>
        </p:txBody>
      </p:sp>
    </p:spTree>
    <p:extLst>
      <p:ext uri="{BB962C8B-B14F-4D97-AF65-F5344CB8AC3E}">
        <p14:creationId xmlns:p14="http://schemas.microsoft.com/office/powerpoint/2010/main" val="369132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About the meta-model</a:t>
            </a:r>
          </a:p>
        </p:txBody>
      </p:sp>
      <p:sp>
        <p:nvSpPr>
          <p:cNvPr id="3" name="Content Placeholder 2"/>
          <p:cNvSpPr>
            <a:spLocks noGrp="1"/>
          </p:cNvSpPr>
          <p:nvPr>
            <p:ph idx="1"/>
          </p:nvPr>
        </p:nvSpPr>
        <p:spPr>
          <a:xfrm>
            <a:off x="954088" y="1547813"/>
            <a:ext cx="8225771" cy="4284662"/>
          </a:xfrm>
        </p:spPr>
        <p:txBody>
          <a:bodyPr>
            <a:normAutofit fontScale="85000" lnSpcReduction="10000"/>
          </a:bodyPr>
          <a:lstStyle/>
          <a:p>
            <a:r>
              <a:rPr lang="en-GB" dirty="0"/>
              <a:t>What is a meta-model?</a:t>
            </a:r>
          </a:p>
          <a:p>
            <a:pPr lvl="1"/>
            <a:r>
              <a:rPr lang="en-GB" dirty="0"/>
              <a:t>A meta-model is "a model of a modelling language </a:t>
            </a:r>
            <a:r>
              <a:rPr lang="en-GB"/>
              <a:t>". It describes the structure, semantics and constraints of a model (Mellor, 2004).</a:t>
            </a:r>
            <a:endParaRPr lang="en-GB" dirty="0"/>
          </a:p>
          <a:p>
            <a:pPr lvl="1"/>
            <a:r>
              <a:rPr lang="en-GB" dirty="0"/>
              <a:t>A meta-model illustrates a higher level of abstraction than the modelling language itself</a:t>
            </a:r>
          </a:p>
          <a:p>
            <a:pPr lvl="1"/>
            <a:r>
              <a:rPr lang="en-GB" dirty="0"/>
              <a:t>It describes the structure, semantics and constraints of a language</a:t>
            </a:r>
          </a:p>
          <a:p>
            <a:r>
              <a:rPr lang="en-GB" dirty="0"/>
              <a:t>Why do we use meta-model?</a:t>
            </a:r>
          </a:p>
          <a:p>
            <a:pPr lvl="1"/>
            <a:r>
              <a:rPr lang="en-GB" dirty="0"/>
              <a:t>The use of a meta-model makes language definitions easier to understand and the definitions can possibly be integrated and manipulated in the same way as system models (Evans et al., 2003). </a:t>
            </a:r>
          </a:p>
          <a:p>
            <a:pPr lvl="1"/>
            <a:r>
              <a:rPr lang="en-GB" dirty="0"/>
              <a:t>Meta-models offer the facilities which support the design of models (</a:t>
            </a:r>
            <a:r>
              <a:rPr lang="en-GB" dirty="0" err="1"/>
              <a:t>Akehurst</a:t>
            </a:r>
            <a:r>
              <a:rPr lang="en-GB" dirty="0"/>
              <a:t> and </a:t>
            </a:r>
            <a:r>
              <a:rPr lang="en-GB" dirty="0" err="1"/>
              <a:t>Patrascoiu</a:t>
            </a:r>
            <a:r>
              <a:rPr lang="en-GB" dirty="0"/>
              <a:t>, 2003).</a:t>
            </a:r>
          </a:p>
          <a:p>
            <a:r>
              <a:rPr lang="en-GB" dirty="0"/>
              <a:t>Examples of meta-modelling language</a:t>
            </a:r>
          </a:p>
          <a:p>
            <a:pPr lvl="1"/>
            <a:r>
              <a:rPr lang="en-GB" dirty="0"/>
              <a:t>UML (Unified Modelling Language)</a:t>
            </a:r>
          </a:p>
          <a:p>
            <a:pPr lvl="1"/>
            <a:r>
              <a:rPr lang="en-GB" dirty="0" err="1"/>
              <a:t>SysML</a:t>
            </a:r>
            <a:r>
              <a:rPr lang="en-GB" dirty="0"/>
              <a:t> (Systems </a:t>
            </a:r>
            <a:r>
              <a:rPr lang="en-GB" dirty="0" err="1"/>
              <a:t>Modeling</a:t>
            </a:r>
            <a:r>
              <a:rPr lang="en-GB" dirty="0"/>
              <a:t> Language)</a:t>
            </a:r>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24</a:t>
            </a:fld>
            <a:endParaRPr lang="en-GB" dirty="0"/>
          </a:p>
        </p:txBody>
      </p:sp>
      <p:pic>
        <p:nvPicPr>
          <p:cNvPr id="6" name="Picture 5" descr="Diagram&#10;&#10;Description automatically generated">
            <a:extLst>
              <a:ext uri="{FF2B5EF4-FFF2-40B4-BE49-F238E27FC236}">
                <a16:creationId xmlns:a16="http://schemas.microsoft.com/office/drawing/2014/main" id="{A5F9F917-35C7-42BA-AD86-AA847FAB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496" y="1352073"/>
            <a:ext cx="1819275" cy="3057525"/>
          </a:xfrm>
          <a:prstGeom prst="rect">
            <a:avLst/>
          </a:prstGeom>
        </p:spPr>
      </p:pic>
      <p:sp>
        <p:nvSpPr>
          <p:cNvPr id="7" name="TextBox 6">
            <a:extLst>
              <a:ext uri="{FF2B5EF4-FFF2-40B4-BE49-F238E27FC236}">
                <a16:creationId xmlns:a16="http://schemas.microsoft.com/office/drawing/2014/main" id="{8321610B-05DD-4BD0-86A7-479A792F1B11}"/>
              </a:ext>
            </a:extLst>
          </p:cNvPr>
          <p:cNvSpPr txBox="1"/>
          <p:nvPr/>
        </p:nvSpPr>
        <p:spPr>
          <a:xfrm>
            <a:off x="9955213" y="4839886"/>
            <a:ext cx="2159202" cy="461665"/>
          </a:xfrm>
          <a:prstGeom prst="rect">
            <a:avLst/>
          </a:prstGeom>
          <a:noFill/>
        </p:spPr>
        <p:txBody>
          <a:bodyPr wrap="square" rtlCol="0">
            <a:spAutoFit/>
          </a:bodyPr>
          <a:lstStyle/>
          <a:p>
            <a:r>
              <a:rPr lang="en-GB" sz="1200" i="1" dirty="0"/>
              <a:t>An example of a planned customer journey abstraction</a:t>
            </a:r>
          </a:p>
        </p:txBody>
      </p:sp>
    </p:spTree>
    <p:extLst>
      <p:ext uri="{BB962C8B-B14F-4D97-AF65-F5344CB8AC3E}">
        <p14:creationId xmlns:p14="http://schemas.microsoft.com/office/powerpoint/2010/main" val="64091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7A9DA1-E49C-4B32-8F26-0BCC672B150A}"/>
              </a:ext>
            </a:extLst>
          </p:cNvPr>
          <p:cNvSpPr>
            <a:spLocks noGrp="1"/>
          </p:cNvSpPr>
          <p:nvPr>
            <p:ph type="title"/>
          </p:nvPr>
        </p:nvSpPr>
        <p:spPr>
          <a:xfrm>
            <a:off x="954182" y="331155"/>
            <a:ext cx="9001711" cy="888244"/>
          </a:xfrm>
        </p:spPr>
        <p:txBody>
          <a:bodyPr/>
          <a:lstStyle/>
          <a:p>
            <a:r>
              <a:rPr lang="en-GB" dirty="0"/>
              <a:t>CJML metamodel</a:t>
            </a:r>
          </a:p>
        </p:txBody>
      </p:sp>
      <p:pic>
        <p:nvPicPr>
          <p:cNvPr id="10" name="Picture 9" descr="Diagram&#10;&#10;Description automatically generated">
            <a:extLst>
              <a:ext uri="{FF2B5EF4-FFF2-40B4-BE49-F238E27FC236}">
                <a16:creationId xmlns:a16="http://schemas.microsoft.com/office/drawing/2014/main" id="{644644A9-3CBC-4AFF-8EA5-C97A70255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5" y="1023878"/>
            <a:ext cx="12038120" cy="5411144"/>
          </a:xfrm>
          <a:prstGeom prst="rect">
            <a:avLst/>
          </a:prstGeom>
        </p:spPr>
      </p:pic>
    </p:spTree>
    <p:extLst>
      <p:ext uri="{BB962C8B-B14F-4D97-AF65-F5344CB8AC3E}">
        <p14:creationId xmlns:p14="http://schemas.microsoft.com/office/powerpoint/2010/main" val="156530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3D75-5C0A-4A98-B845-83A2AFEE594C}"/>
              </a:ext>
            </a:extLst>
          </p:cNvPr>
          <p:cNvSpPr>
            <a:spLocks noGrp="1"/>
          </p:cNvSpPr>
          <p:nvPr>
            <p:ph type="title"/>
          </p:nvPr>
        </p:nvSpPr>
        <p:spPr/>
        <p:txBody>
          <a:bodyPr/>
          <a:lstStyle/>
          <a:p>
            <a:r>
              <a:rPr lang="en-GB" dirty="0"/>
              <a:t>CJML simplified metamodel</a:t>
            </a:r>
          </a:p>
        </p:txBody>
      </p:sp>
      <p:sp>
        <p:nvSpPr>
          <p:cNvPr id="3" name="Slide Number Placeholder 2">
            <a:extLst>
              <a:ext uri="{FF2B5EF4-FFF2-40B4-BE49-F238E27FC236}">
                <a16:creationId xmlns:a16="http://schemas.microsoft.com/office/drawing/2014/main" id="{00344F80-A1AC-45C7-B991-D50C387B3640}"/>
              </a:ext>
            </a:extLst>
          </p:cNvPr>
          <p:cNvSpPr>
            <a:spLocks noGrp="1"/>
          </p:cNvSpPr>
          <p:nvPr>
            <p:ph type="sldNum" sz="quarter" idx="12"/>
          </p:nvPr>
        </p:nvSpPr>
        <p:spPr/>
        <p:txBody>
          <a:bodyPr/>
          <a:lstStyle/>
          <a:p>
            <a:fld id="{5751DFAA-887F-4071-8EAD-E8CA316FCF06}" type="slidenum">
              <a:rPr lang="en-GB" smtClean="0"/>
              <a:t>26</a:t>
            </a:fld>
            <a:endParaRPr lang="en-GB" dirty="0"/>
          </a:p>
        </p:txBody>
      </p:sp>
      <p:pic>
        <p:nvPicPr>
          <p:cNvPr id="7" name="Picture 6" descr="Diagram&#10;&#10;Description automatically generated">
            <a:extLst>
              <a:ext uri="{FF2B5EF4-FFF2-40B4-BE49-F238E27FC236}">
                <a16:creationId xmlns:a16="http://schemas.microsoft.com/office/drawing/2014/main" id="{44159236-4013-4385-AC7C-976BCD429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787" y="1146573"/>
            <a:ext cx="8734425" cy="5553075"/>
          </a:xfrm>
          <a:prstGeom prst="rect">
            <a:avLst/>
          </a:prstGeom>
        </p:spPr>
      </p:pic>
    </p:spTree>
    <p:extLst>
      <p:ext uri="{BB962C8B-B14F-4D97-AF65-F5344CB8AC3E}">
        <p14:creationId xmlns:p14="http://schemas.microsoft.com/office/powerpoint/2010/main" val="387796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References</a:t>
            </a:r>
          </a:p>
        </p:txBody>
      </p:sp>
      <p:sp>
        <p:nvSpPr>
          <p:cNvPr id="3" name="Content Placeholder 2"/>
          <p:cNvSpPr>
            <a:spLocks noGrp="1"/>
          </p:cNvSpPr>
          <p:nvPr>
            <p:ph idx="1"/>
          </p:nvPr>
        </p:nvSpPr>
        <p:spPr>
          <a:xfrm>
            <a:off x="954088" y="1547813"/>
            <a:ext cx="10484877" cy="4539222"/>
          </a:xfrm>
        </p:spPr>
        <p:txBody>
          <a:bodyPr>
            <a:noAutofit/>
          </a:bodyPr>
          <a:lstStyle/>
          <a:p>
            <a:r>
              <a:rPr lang="en-GB" sz="1200" dirty="0" err="1"/>
              <a:t>Akehurst</a:t>
            </a:r>
            <a:r>
              <a:rPr lang="en-GB" sz="1200" dirty="0"/>
              <a:t>, D.H. and </a:t>
            </a:r>
            <a:r>
              <a:rPr lang="en-GB" sz="1200" dirty="0" err="1"/>
              <a:t>Patrascoiu</a:t>
            </a:r>
            <a:r>
              <a:rPr lang="en-GB" sz="1200" dirty="0"/>
              <a:t>, O. (2003). Tooling metamodels with patterns and OCL, in: Proceedings from the workshop </a:t>
            </a:r>
            <a:r>
              <a:rPr lang="en-GB" sz="1200" dirty="0" err="1"/>
              <a:t>Metamodelling</a:t>
            </a:r>
            <a:r>
              <a:rPr lang="en-GB" sz="1200" dirty="0"/>
              <a:t> </a:t>
            </a:r>
            <a:r>
              <a:rPr lang="en-GB" sz="1200"/>
              <a:t>for MDA, York, UK, pp. 203-215.</a:t>
            </a:r>
            <a:endParaRPr lang="en-GB" sz="1200" dirty="0"/>
          </a:p>
          <a:p>
            <a:r>
              <a:rPr lang="en-GB" sz="1200" dirty="0" err="1"/>
              <a:t>Edvardsson</a:t>
            </a:r>
            <a:r>
              <a:rPr lang="en-GB" sz="1200" dirty="0"/>
              <a:t>, B. and J. Olsson (1996). Key concepts for new service development. Service Industries Journal 16(2), 140-164.</a:t>
            </a:r>
          </a:p>
          <a:p>
            <a:r>
              <a:rPr lang="en-GB" sz="1200" dirty="0" err="1"/>
              <a:t>Edvardsson</a:t>
            </a:r>
            <a:r>
              <a:rPr lang="en-GB" sz="1200" dirty="0"/>
              <a:t>, B., Gustafsson, A. and </a:t>
            </a:r>
            <a:r>
              <a:rPr lang="en-GB" sz="1200" dirty="0" err="1"/>
              <a:t>Roos</a:t>
            </a:r>
            <a:r>
              <a:rPr lang="en-GB" sz="1200" dirty="0"/>
              <a:t>, I. (2005). Service portraits in service research: a critical review. Int. J. Serv. Ind. </a:t>
            </a:r>
            <a:r>
              <a:rPr lang="en-GB" sz="1200" dirty="0" err="1"/>
              <a:t>Manag</a:t>
            </a:r>
            <a:r>
              <a:rPr lang="en-GB" sz="1200" dirty="0"/>
              <a:t>. 16, 107–121.</a:t>
            </a:r>
          </a:p>
          <a:p>
            <a:r>
              <a:rPr lang="en-GB" sz="1200" dirty="0"/>
              <a:t>Evans, A., </a:t>
            </a:r>
            <a:r>
              <a:rPr lang="en-GB" sz="1200" dirty="0" err="1"/>
              <a:t>Sammut</a:t>
            </a:r>
            <a:r>
              <a:rPr lang="en-GB" sz="1200" dirty="0"/>
              <a:t>, P. and </a:t>
            </a:r>
            <a:r>
              <a:rPr lang="en-GB" sz="1200" dirty="0" err="1"/>
              <a:t>Willans</a:t>
            </a:r>
            <a:r>
              <a:rPr lang="en-GB" sz="1200" dirty="0"/>
              <a:t>, J.S. (2003). </a:t>
            </a:r>
            <a:r>
              <a:rPr lang="en-GB" sz="1200" dirty="0" err="1"/>
              <a:t>Metamodelling</a:t>
            </a:r>
            <a:r>
              <a:rPr lang="en-GB" sz="1200" dirty="0"/>
              <a:t> for MDA, in</a:t>
            </a:r>
            <a:r>
              <a:rPr lang="en-GB" sz="1200"/>
              <a:t>: Proceedings from the workshop Metamodelling for MDA, York, UK, pp. 1-8.</a:t>
            </a:r>
          </a:p>
          <a:p>
            <a:r>
              <a:rPr lang="en-GB" sz="1200"/>
              <a:t>Grönroos</a:t>
            </a:r>
            <a:r>
              <a:rPr lang="en-GB" sz="1200" dirty="0"/>
              <a:t>, C. (2001). Service management and marketing. Wiley New York NY.</a:t>
            </a:r>
          </a:p>
          <a:p>
            <a:r>
              <a:rPr lang="en-GB" sz="1200"/>
              <a:t>Holmlid, S. and Evenson, S. (2008). Bringing Service Design to Service Sciences, Management and Engineering. In Service Science, Management and Engineering Education for the 21st Century: Springer, 341-5.</a:t>
            </a:r>
          </a:p>
          <a:p>
            <a:r>
              <a:rPr lang="en-GB" sz="1200"/>
              <a:t>Koivisto</a:t>
            </a:r>
            <a:r>
              <a:rPr lang="en-GB" sz="1200" dirty="0"/>
              <a:t>, M. (2009). Frameworks for structuring services and customer experiences. In S. Miettinen &amp; M. Koivisto (Eds.), Designing Services with Innovative Methods (pp. 136-149). Helsinki: University of Art and Design, Helsinki.</a:t>
            </a:r>
          </a:p>
          <a:p>
            <a:r>
              <a:rPr lang="en-GB" sz="1200" dirty="0"/>
              <a:t>Mellor, S.J. (2004). MDA distilled: principles of model-driven architecture. Addison-Wesley Professional.</a:t>
            </a:r>
          </a:p>
          <a:p>
            <a:r>
              <a:rPr lang="en-GB" sz="1200" dirty="0"/>
              <a:t>Osterwalder, A. (2004). The business model ontology: A proposition in a design science approach. PhD thesis. University of Lausanne, Ecole des Hautes Etudes </a:t>
            </a:r>
            <a:r>
              <a:rPr lang="en-GB" sz="1200" dirty="0" err="1"/>
              <a:t>Commerciales</a:t>
            </a:r>
            <a:r>
              <a:rPr lang="en-GB" sz="1200" dirty="0"/>
              <a:t>, Switzerland.</a:t>
            </a:r>
          </a:p>
          <a:p>
            <a:r>
              <a:rPr lang="en-GB" sz="1200"/>
              <a:t>Shostack, G. L. (1982). How to design a service. European Journal of Marketing, 16(1), 49-63. </a:t>
            </a:r>
            <a:endParaRPr lang="en-GB" sz="1200" dirty="0"/>
          </a:p>
          <a:p>
            <a:r>
              <a:rPr lang="en-GB" sz="1200" dirty="0" err="1"/>
              <a:t>Stickdorn</a:t>
            </a:r>
            <a:r>
              <a:rPr lang="en-GB" sz="1200" dirty="0"/>
              <a:t>, M. and J. Schneider (2011). This is service design thinking. Amsterdam, BIS Publishers.</a:t>
            </a:r>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27</a:t>
            </a:fld>
            <a:endParaRPr lang="en-GB" dirty="0"/>
          </a:p>
        </p:txBody>
      </p:sp>
    </p:spTree>
    <p:extLst>
      <p:ext uri="{BB962C8B-B14F-4D97-AF65-F5344CB8AC3E}">
        <p14:creationId xmlns:p14="http://schemas.microsoft.com/office/powerpoint/2010/main" val="541240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4181" y="1667435"/>
            <a:ext cx="4320821" cy="4453331"/>
          </a:xfrm>
        </p:spPr>
        <p:txBody>
          <a:bodyPr>
            <a:normAutofit lnSpcReduction="10000"/>
          </a:bodyPr>
          <a:lstStyle/>
          <a:p>
            <a:r>
              <a:rPr lang="en-GB" dirty="0"/>
              <a:t>Readers guide</a:t>
            </a:r>
          </a:p>
          <a:p>
            <a:pPr lvl="1"/>
            <a:r>
              <a:rPr lang="en-GB" dirty="0"/>
              <a:t>Who can use this material?</a:t>
            </a:r>
          </a:p>
          <a:p>
            <a:pPr lvl="1"/>
            <a:r>
              <a:rPr lang="en-GB" dirty="0"/>
              <a:t>Additional resources</a:t>
            </a:r>
          </a:p>
          <a:p>
            <a:r>
              <a:rPr lang="en-GB" dirty="0"/>
              <a:t>About the terminology</a:t>
            </a:r>
          </a:p>
          <a:p>
            <a:r>
              <a:rPr lang="en-GB" dirty="0"/>
              <a:t>Terms</a:t>
            </a:r>
          </a:p>
          <a:p>
            <a:pPr lvl="1"/>
            <a:r>
              <a:rPr lang="en-GB" dirty="0"/>
              <a:t>Service (as a concept)</a:t>
            </a:r>
          </a:p>
          <a:p>
            <a:pPr lvl="1"/>
            <a:r>
              <a:rPr lang="en-GB" dirty="0"/>
              <a:t>Actor</a:t>
            </a:r>
          </a:p>
          <a:p>
            <a:pPr lvl="1"/>
            <a:r>
              <a:rPr lang="en-GB" dirty="0"/>
              <a:t>Service provider</a:t>
            </a:r>
          </a:p>
          <a:p>
            <a:pPr lvl="1"/>
            <a:r>
              <a:rPr lang="en-GB" dirty="0"/>
              <a:t>Customer/User</a:t>
            </a:r>
          </a:p>
          <a:p>
            <a:pPr lvl="1"/>
            <a:r>
              <a:rPr lang="en-GB" dirty="0"/>
              <a:t>Customer journey</a:t>
            </a:r>
          </a:p>
          <a:p>
            <a:pPr lvl="1"/>
            <a:r>
              <a:rPr lang="en-GB" dirty="0"/>
              <a:t>Journey phase</a:t>
            </a:r>
          </a:p>
          <a:p>
            <a:pPr lvl="1"/>
            <a:r>
              <a:rPr lang="en-GB" dirty="0"/>
              <a:t>Touchpoint</a:t>
            </a:r>
          </a:p>
          <a:p>
            <a:pPr marL="180036" indent="0">
              <a:buNone/>
            </a:pPr>
            <a:endParaRPr lang="en-GB" dirty="0"/>
          </a:p>
        </p:txBody>
      </p:sp>
      <p:sp>
        <p:nvSpPr>
          <p:cNvPr id="6" name="Content Placeholder 5">
            <a:extLst>
              <a:ext uri="{FF2B5EF4-FFF2-40B4-BE49-F238E27FC236}">
                <a16:creationId xmlns:a16="http://schemas.microsoft.com/office/drawing/2014/main" id="{BF5BDA93-C631-412B-BA01-0A72FDEF50BF}"/>
              </a:ext>
            </a:extLst>
          </p:cNvPr>
          <p:cNvSpPr>
            <a:spLocks noGrp="1"/>
          </p:cNvSpPr>
          <p:nvPr>
            <p:ph sz="half" idx="2"/>
          </p:nvPr>
        </p:nvSpPr>
        <p:spPr>
          <a:xfrm>
            <a:off x="5635071" y="1667435"/>
            <a:ext cx="4320821" cy="4453331"/>
          </a:xfrm>
        </p:spPr>
        <p:txBody>
          <a:bodyPr/>
          <a:lstStyle/>
          <a:p>
            <a:pPr lvl="1"/>
            <a:r>
              <a:rPr lang="en-GB" dirty="0"/>
              <a:t>Communication point</a:t>
            </a:r>
          </a:p>
          <a:p>
            <a:pPr lvl="1"/>
            <a:r>
              <a:rPr lang="en-GB" dirty="0"/>
              <a:t>Action</a:t>
            </a:r>
          </a:p>
          <a:p>
            <a:pPr lvl="1"/>
            <a:r>
              <a:rPr lang="en-GB" dirty="0"/>
              <a:t>Channel</a:t>
            </a:r>
          </a:p>
          <a:p>
            <a:pPr lvl="1"/>
            <a:r>
              <a:rPr lang="en-GB" dirty="0"/>
              <a:t>Object</a:t>
            </a:r>
          </a:p>
          <a:p>
            <a:pPr lvl="1"/>
            <a:r>
              <a:rPr lang="en-GB" dirty="0"/>
              <a:t>Symbol</a:t>
            </a:r>
          </a:p>
          <a:p>
            <a:pPr lvl="1"/>
            <a:r>
              <a:rPr lang="en-GB" dirty="0"/>
              <a:t>Concurrency</a:t>
            </a:r>
          </a:p>
          <a:p>
            <a:pPr lvl="1"/>
            <a:r>
              <a:rPr lang="en-GB" dirty="0"/>
              <a:t>Decision</a:t>
            </a:r>
          </a:p>
          <a:p>
            <a:r>
              <a:rPr lang="en-GB"/>
              <a:t>CJML meta-model</a:t>
            </a:r>
          </a:p>
          <a:p>
            <a:pPr lvl="1"/>
            <a:r>
              <a:rPr lang="en-GB"/>
              <a:t>About the meta-model</a:t>
            </a:r>
          </a:p>
          <a:p>
            <a:pPr lvl="1"/>
            <a:r>
              <a:rPr lang="en-GB"/>
              <a:t>Meta-model</a:t>
            </a:r>
          </a:p>
          <a:p>
            <a:pPr lvl="1"/>
            <a:r>
              <a:rPr lang="en-GB"/>
              <a:t>Simplified meta-model</a:t>
            </a:r>
          </a:p>
          <a:p>
            <a:r>
              <a:rPr lang="en-GB"/>
              <a:t>References</a:t>
            </a:r>
            <a:endParaRPr lang="en-GB" dirty="0"/>
          </a:p>
          <a:p>
            <a:endParaRPr lang="en-GB" dirty="0"/>
          </a:p>
        </p:txBody>
      </p:sp>
      <p:sp>
        <p:nvSpPr>
          <p:cNvPr id="4" name="Slide Number Placeholder 3"/>
          <p:cNvSpPr>
            <a:spLocks noGrp="1"/>
          </p:cNvSpPr>
          <p:nvPr>
            <p:ph type="sldNum" sz="quarter" idx="12"/>
          </p:nvPr>
        </p:nvSpPr>
        <p:spPr/>
        <p:txBody>
          <a:bodyPr/>
          <a:lstStyle/>
          <a:p>
            <a:fld id="{C3BFA56D-298E-294D-B4E1-2047B637E858}" type="slidenum">
              <a:rPr lang="en-GB" smtClean="0"/>
              <a:t>3</a:t>
            </a:fld>
            <a:endParaRPr lang="en-GB" dirty="0"/>
          </a:p>
        </p:txBody>
      </p:sp>
      <p:sp>
        <p:nvSpPr>
          <p:cNvPr id="2" name="Title 1"/>
          <p:cNvSpPr>
            <a:spLocks noGrp="1"/>
          </p:cNvSpPr>
          <p:nvPr>
            <p:ph type="title"/>
          </p:nvPr>
        </p:nvSpPr>
        <p:spPr/>
        <p:txBody>
          <a:bodyPr/>
          <a:lstStyle/>
          <a:p>
            <a:r>
              <a:rPr lang="en-GB" dirty="0"/>
              <a:t>Content</a:t>
            </a:r>
          </a:p>
        </p:txBody>
      </p:sp>
    </p:spTree>
    <p:extLst>
      <p:ext uri="{BB962C8B-B14F-4D97-AF65-F5344CB8AC3E}">
        <p14:creationId xmlns:p14="http://schemas.microsoft.com/office/powerpoint/2010/main" val="377906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F610B-297A-44F2-8217-65F33A3A4B3B}"/>
              </a:ext>
            </a:extLst>
          </p:cNvPr>
          <p:cNvSpPr>
            <a:spLocks noGrp="1"/>
          </p:cNvSpPr>
          <p:nvPr>
            <p:ph type="title"/>
          </p:nvPr>
        </p:nvSpPr>
        <p:spPr>
          <a:xfrm>
            <a:off x="954182" y="331155"/>
            <a:ext cx="9001711" cy="888244"/>
          </a:xfrm>
        </p:spPr>
        <p:txBody>
          <a:bodyPr/>
          <a:lstStyle/>
          <a:p>
            <a:r>
              <a:rPr lang="en-GB" dirty="0"/>
              <a:t>Who can use this material?</a:t>
            </a:r>
          </a:p>
        </p:txBody>
      </p:sp>
      <p:sp>
        <p:nvSpPr>
          <p:cNvPr id="3" name="Content Placeholder 2">
            <a:extLst>
              <a:ext uri="{FF2B5EF4-FFF2-40B4-BE49-F238E27FC236}">
                <a16:creationId xmlns:a16="http://schemas.microsoft.com/office/drawing/2014/main" id="{8DE6A278-E165-4DA4-BEE5-CFC1EBADE6E5}"/>
              </a:ext>
            </a:extLst>
          </p:cNvPr>
          <p:cNvSpPr>
            <a:spLocks noGrp="1"/>
          </p:cNvSpPr>
          <p:nvPr>
            <p:ph idx="1"/>
          </p:nvPr>
        </p:nvSpPr>
        <p:spPr>
          <a:xfrm>
            <a:off x="954089" y="1547813"/>
            <a:ext cx="8810398" cy="4284662"/>
          </a:xfrm>
        </p:spPr>
        <p:txBody>
          <a:bodyPr/>
          <a:lstStyle/>
          <a:p>
            <a:r>
              <a:rPr lang="en-GB" dirty="0"/>
              <a:t>CJML v1.1 by </a:t>
            </a:r>
            <a:r>
              <a:rPr lang="en-GB" dirty="0">
                <a:hlinkClick r:id="rId3"/>
              </a:rPr>
              <a:t>SINTEF Digital</a:t>
            </a:r>
            <a:r>
              <a:rPr lang="en-GB" dirty="0"/>
              <a:t> is licensed under a </a:t>
            </a:r>
            <a:r>
              <a:rPr lang="en-GB" dirty="0">
                <a:hlinkClick r:id="rId4"/>
              </a:rPr>
              <a:t>Creative Commons Attribution-</a:t>
            </a:r>
            <a:r>
              <a:rPr lang="en-GB" dirty="0" err="1">
                <a:hlinkClick r:id="rId4"/>
              </a:rPr>
              <a:t>ShareAlike</a:t>
            </a:r>
            <a:r>
              <a:rPr lang="en-GB" dirty="0">
                <a:hlinkClick r:id="rId4"/>
              </a:rPr>
              <a:t> 4.0 International License</a:t>
            </a:r>
            <a:r>
              <a:rPr lang="en-GB" dirty="0"/>
              <a:t>.</a:t>
            </a:r>
          </a:p>
          <a:p>
            <a:r>
              <a:rPr lang="en-GB" dirty="0"/>
              <a:t>Anyone can use, copy, and transform the material in any medium or format – for any purpose –  under the following terms:</a:t>
            </a:r>
          </a:p>
          <a:p>
            <a:pPr lvl="1"/>
            <a:r>
              <a:rPr lang="en-GB" dirty="0"/>
              <a:t>Attribution: You must </a:t>
            </a:r>
            <a:r>
              <a:rPr lang="en-GB" dirty="0">
                <a:hlinkClick r:id="rId5"/>
              </a:rPr>
              <a:t>give appropriate credit</a:t>
            </a:r>
            <a:r>
              <a:rPr lang="en-GB" dirty="0"/>
              <a:t>, provide a link to the license, and indicate if changes were made</a:t>
            </a:r>
          </a:p>
          <a:p>
            <a:pPr lvl="1"/>
            <a:r>
              <a:rPr lang="en-GB" dirty="0" err="1"/>
              <a:t>ShareAlike</a:t>
            </a:r>
            <a:r>
              <a:rPr lang="en-GB" dirty="0"/>
              <a:t>: If you remix, transform, or build upon the material, you must distribute your contributions under the same license as the original. </a:t>
            </a:r>
          </a:p>
        </p:txBody>
      </p:sp>
      <p:sp>
        <p:nvSpPr>
          <p:cNvPr id="4" name="Slide Number Placeholder 3">
            <a:extLst>
              <a:ext uri="{FF2B5EF4-FFF2-40B4-BE49-F238E27FC236}">
                <a16:creationId xmlns:a16="http://schemas.microsoft.com/office/drawing/2014/main" id="{0481B07B-8166-4B16-A678-EE57CCEEBDF7}"/>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a:t>
            </a:fld>
            <a:endParaRPr lang="en-GB" dirty="0"/>
          </a:p>
        </p:txBody>
      </p:sp>
      <p:pic>
        <p:nvPicPr>
          <p:cNvPr id="8"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6C34736D-08C9-42CE-B4B2-FC007122C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5213" y="1618338"/>
            <a:ext cx="1838602" cy="726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7DF6F1-9B8A-4F31-A08A-11FEF2BEDB23}"/>
              </a:ext>
            </a:extLst>
          </p:cNvPr>
          <p:cNvSpPr/>
          <p:nvPr/>
        </p:nvSpPr>
        <p:spPr>
          <a:xfrm>
            <a:off x="1852729" y="5232310"/>
            <a:ext cx="6110171" cy="1138773"/>
          </a:xfrm>
          <a:prstGeom prst="rect">
            <a:avLst/>
          </a:prstGeom>
          <a:noFill/>
        </p:spPr>
        <p:txBody>
          <a:bodyPr wrap="square" rtlCol="0">
            <a:spAutoFit/>
          </a:bodyPr>
          <a:lstStyle/>
          <a:p>
            <a:pPr defTabSz="914400"/>
            <a:r>
              <a:rPr lang="en-GB" sz="1800" kern="0" dirty="0">
                <a:solidFill>
                  <a:schemeClr val="accent4">
                    <a:lumMod val="50000"/>
                  </a:schemeClr>
                </a:solidFill>
              </a:rPr>
              <a:t>Guidance on how to give appropriate credit can be found here:</a:t>
            </a:r>
          </a:p>
          <a:p>
            <a:pPr defTabSz="914400"/>
            <a:r>
              <a:rPr lang="en-GB" sz="1600" kern="0" dirty="0">
                <a:solidFill>
                  <a:schemeClr val="accent4">
                    <a:lumMod val="50000"/>
                  </a:schemeClr>
                </a:solidFill>
                <a:hlinkClick r:id="rId7"/>
              </a:rPr>
              <a:t>https://creativecommons.org/use-remix/</a:t>
            </a:r>
            <a:endParaRPr lang="en-GB" sz="1600" kern="0" dirty="0">
              <a:solidFill>
                <a:schemeClr val="accent4">
                  <a:lumMod val="50000"/>
                </a:schemeClr>
              </a:solidFill>
            </a:endParaRPr>
          </a:p>
          <a:p>
            <a:pPr defTabSz="914400"/>
            <a:r>
              <a:rPr lang="en-GB" sz="1600" kern="0" dirty="0">
                <a:solidFill>
                  <a:schemeClr val="accent4">
                    <a:lumMod val="50000"/>
                  </a:schemeClr>
                </a:solidFill>
                <a:hlinkClick r:id="rId8"/>
              </a:rPr>
              <a:t>https://wiki.creativecommons.org/wiki/Best_practices_for_attribution</a:t>
            </a:r>
            <a:endParaRPr lang="en-GB" sz="1600" kern="0" dirty="0">
              <a:solidFill>
                <a:schemeClr val="accent4">
                  <a:lumMod val="50000"/>
                </a:schemeClr>
              </a:solidFill>
            </a:endParaRPr>
          </a:p>
          <a:p>
            <a:pPr defTabSz="914400"/>
            <a:endParaRPr lang="en-GB" sz="1800" kern="0" dirty="0">
              <a:solidFill>
                <a:schemeClr val="accent4">
                  <a:lumMod val="50000"/>
                </a:schemeClr>
              </a:solidFill>
            </a:endParaRPr>
          </a:p>
        </p:txBody>
      </p:sp>
      <p:pic>
        <p:nvPicPr>
          <p:cNvPr id="12" name="Picture 4" descr="Bilderesultat for light bulb free clipart">
            <a:extLst>
              <a:ext uri="{FF2B5EF4-FFF2-40B4-BE49-F238E27FC236}">
                <a16:creationId xmlns:a16="http://schemas.microsoft.com/office/drawing/2014/main" id="{9D8AF6C2-BC47-414B-86D5-4A06B83D17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543831" y="5326262"/>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0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4"/>
            <a:ext cx="10195827" cy="888244"/>
          </a:xfrm>
        </p:spPr>
        <p:txBody>
          <a:bodyPr/>
          <a:lstStyle/>
          <a:p>
            <a:r>
              <a:rPr lang="en-GB" dirty="0"/>
              <a:t>Additional CJML resources</a:t>
            </a:r>
          </a:p>
        </p:txBody>
      </p:sp>
      <p:sp>
        <p:nvSpPr>
          <p:cNvPr id="5" name="Content Placeholder 4"/>
          <p:cNvSpPr>
            <a:spLocks noGrp="1"/>
          </p:cNvSpPr>
          <p:nvPr>
            <p:ph idx="1"/>
          </p:nvPr>
        </p:nvSpPr>
        <p:spPr>
          <a:xfrm>
            <a:off x="954181" y="1548000"/>
            <a:ext cx="7814262" cy="3366900"/>
          </a:xfrm>
        </p:spPr>
        <p:txBody>
          <a:bodyPr>
            <a:normAutofit fontScale="92500" lnSpcReduction="10000"/>
          </a:bodyPr>
          <a:lstStyle/>
          <a:p>
            <a:pPr marL="400050" indent="-342900"/>
            <a:r>
              <a:rPr lang="en-GB" dirty="0"/>
              <a:t>For more information and publications based on CJML, please visit the web resource page: </a:t>
            </a:r>
            <a:r>
              <a:rPr lang="en-GB" dirty="0">
                <a:hlinkClick r:id="rId3"/>
              </a:rPr>
              <a:t>www.sintef.no/cjml</a:t>
            </a:r>
            <a:r>
              <a:rPr lang="en-GB" dirty="0"/>
              <a:t> </a:t>
            </a:r>
          </a:p>
          <a:p>
            <a:pPr marL="400050" indent="-342900"/>
            <a:r>
              <a:rPr lang="en-GB" dirty="0"/>
              <a:t>For help creating diagrams:</a:t>
            </a:r>
          </a:p>
          <a:p>
            <a:pPr marL="580086" lvl="1" indent="-342900"/>
            <a:r>
              <a:rPr lang="en-GB" dirty="0"/>
              <a:t>Try our Diagram generator</a:t>
            </a:r>
          </a:p>
          <a:p>
            <a:pPr marL="580086" lvl="1" indent="-342900"/>
            <a:r>
              <a:rPr lang="en-GB" dirty="0"/>
              <a:t>Alternatively, simply copy-paste elements from the Visual notation slides and modify for your own use.</a:t>
            </a:r>
          </a:p>
          <a:p>
            <a:pPr marL="580086" lvl="1" indent="-342900"/>
            <a:r>
              <a:rPr lang="en-GB" dirty="0"/>
              <a:t>You can also download graphical elements in bitmap format (</a:t>
            </a:r>
            <a:r>
              <a:rPr lang="en-GB" dirty="0" err="1"/>
              <a:t>png</a:t>
            </a:r>
            <a:r>
              <a:rPr lang="en-GB" dirty="0"/>
              <a:t>) or vector format (</a:t>
            </a:r>
            <a:r>
              <a:rPr lang="en-GB" dirty="0" err="1"/>
              <a:t>svg</a:t>
            </a:r>
            <a:r>
              <a:rPr lang="en-GB" dirty="0"/>
              <a:t>) </a:t>
            </a:r>
          </a:p>
          <a:p>
            <a:pPr marL="580086" lvl="1" indent="-342900"/>
            <a:r>
              <a:rPr lang="en-GB" dirty="0"/>
              <a:t>The former project site contains blog articles and stencils for Visio and </a:t>
            </a:r>
            <a:r>
              <a:rPr lang="en-GB" dirty="0" err="1"/>
              <a:t>Omnigraffle</a:t>
            </a:r>
            <a:r>
              <a:rPr lang="en-GB" dirty="0"/>
              <a:t>, see </a:t>
            </a:r>
            <a:r>
              <a:rPr lang="en-GB" dirty="0">
                <a:hlinkClick r:id="rId4"/>
              </a:rPr>
              <a:t>www.visualproject.org</a:t>
            </a:r>
            <a:r>
              <a:rPr lang="en-GB" dirty="0"/>
              <a:t> (not updated after 2016)</a:t>
            </a:r>
          </a:p>
          <a:p>
            <a:pPr marL="342900" lvl="1" indent="-342900">
              <a:buFont typeface="Arial"/>
              <a:buChar char="•"/>
            </a:pPr>
            <a:endParaRPr lang="en-GB" dirty="0"/>
          </a:p>
        </p:txBody>
      </p:sp>
      <p:sp>
        <p:nvSpPr>
          <p:cNvPr id="3" name="Slide Number Placeholder 2"/>
          <p:cNvSpPr>
            <a:spLocks noGrp="1"/>
          </p:cNvSpPr>
          <p:nvPr>
            <p:ph type="sldNum" sz="quarter" idx="12"/>
          </p:nvPr>
        </p:nvSpPr>
        <p:spPr>
          <a:xfrm>
            <a:off x="940780" y="6580296"/>
            <a:ext cx="308812" cy="184666"/>
          </a:xfrm>
        </p:spPr>
        <p:txBody>
          <a:bodyPr/>
          <a:lstStyle/>
          <a:p>
            <a:pPr defTabSz="457200"/>
            <a:fld id="{C3BFA56D-298E-294D-B4E1-2047B637E858}" type="slidenum">
              <a:rPr lang="en-GB" smtClean="0">
                <a:solidFill>
                  <a:prstClr val="black">
                    <a:tint val="75000"/>
                  </a:prstClr>
                </a:solidFill>
                <a:latin typeface="Calibri"/>
              </a:rPr>
              <a:pPr defTabSz="457200"/>
              <a:t>5</a:t>
            </a:fld>
            <a:endParaRPr lang="en-GB" dirty="0">
              <a:solidFill>
                <a:prstClr val="black">
                  <a:tint val="75000"/>
                </a:prstClr>
              </a:solidFill>
              <a:latin typeface="Calibri"/>
            </a:endParaRPr>
          </a:p>
        </p:txBody>
      </p:sp>
      <p:pic>
        <p:nvPicPr>
          <p:cNvPr id="6" name="Picture 5">
            <a:extLst>
              <a:ext uri="{FF2B5EF4-FFF2-40B4-BE49-F238E27FC236}">
                <a16:creationId xmlns:a16="http://schemas.microsoft.com/office/drawing/2014/main" id="{1FEA97A2-0850-4972-A753-CB40A8BDCBC5}"/>
              </a:ext>
            </a:extLst>
          </p:cNvPr>
          <p:cNvPicPr>
            <a:picLocks noChangeAspect="1"/>
          </p:cNvPicPr>
          <p:nvPr/>
        </p:nvPicPr>
        <p:blipFill rotWithShape="1">
          <a:blip r:embed="rId5"/>
          <a:srcRect b="17629"/>
          <a:stretch/>
        </p:blipFill>
        <p:spPr>
          <a:xfrm>
            <a:off x="7826835" y="5481197"/>
            <a:ext cx="2570765" cy="1224000"/>
          </a:xfrm>
          <a:prstGeom prst="rect">
            <a:avLst/>
          </a:prstGeom>
        </p:spPr>
      </p:pic>
      <p:sp>
        <p:nvSpPr>
          <p:cNvPr id="9" name="TextBox 8">
            <a:extLst>
              <a:ext uri="{FF2B5EF4-FFF2-40B4-BE49-F238E27FC236}">
                <a16:creationId xmlns:a16="http://schemas.microsoft.com/office/drawing/2014/main" id="{8F6E7F87-D485-45E3-91A5-E6C906A2167A}"/>
              </a:ext>
            </a:extLst>
          </p:cNvPr>
          <p:cNvSpPr txBox="1"/>
          <p:nvPr/>
        </p:nvSpPr>
        <p:spPr>
          <a:xfrm>
            <a:off x="7688836" y="5172301"/>
            <a:ext cx="1616510" cy="307777"/>
          </a:xfrm>
          <a:prstGeom prst="rect">
            <a:avLst/>
          </a:prstGeom>
          <a:noFill/>
        </p:spPr>
        <p:txBody>
          <a:bodyPr wrap="square" rtlCol="0">
            <a:spAutoFit/>
          </a:bodyPr>
          <a:lstStyle/>
          <a:p>
            <a:r>
              <a:rPr lang="en-GB" sz="1400" dirty="0">
                <a:solidFill>
                  <a:schemeClr val="accent2"/>
                </a:solidFill>
              </a:rPr>
              <a:t>Symbol gallery </a:t>
            </a:r>
          </a:p>
        </p:txBody>
      </p:sp>
      <p:pic>
        <p:nvPicPr>
          <p:cNvPr id="13" name="Picture 12">
            <a:extLst>
              <a:ext uri="{FF2B5EF4-FFF2-40B4-BE49-F238E27FC236}">
                <a16:creationId xmlns:a16="http://schemas.microsoft.com/office/drawing/2014/main" id="{BF5AEBCE-7B11-4E56-8FE1-56670F1B74D1}"/>
              </a:ext>
            </a:extLst>
          </p:cNvPr>
          <p:cNvPicPr>
            <a:picLocks noChangeAspect="1"/>
          </p:cNvPicPr>
          <p:nvPr/>
        </p:nvPicPr>
        <p:blipFill>
          <a:blip r:embed="rId6"/>
          <a:stretch>
            <a:fillRect/>
          </a:stretch>
        </p:blipFill>
        <p:spPr>
          <a:xfrm>
            <a:off x="1333907" y="5481197"/>
            <a:ext cx="2925536" cy="1224564"/>
          </a:xfrm>
          <a:prstGeom prst="rect">
            <a:avLst/>
          </a:prstGeom>
        </p:spPr>
      </p:pic>
      <p:sp>
        <p:nvSpPr>
          <p:cNvPr id="14" name="TextBox 13">
            <a:extLst>
              <a:ext uri="{FF2B5EF4-FFF2-40B4-BE49-F238E27FC236}">
                <a16:creationId xmlns:a16="http://schemas.microsoft.com/office/drawing/2014/main" id="{67A7D27C-B01A-4177-A15F-B3637F6CAD9B}"/>
              </a:ext>
            </a:extLst>
          </p:cNvPr>
          <p:cNvSpPr txBox="1"/>
          <p:nvPr/>
        </p:nvSpPr>
        <p:spPr>
          <a:xfrm>
            <a:off x="1235683" y="5172301"/>
            <a:ext cx="1616510" cy="307777"/>
          </a:xfrm>
          <a:prstGeom prst="rect">
            <a:avLst/>
          </a:prstGeom>
          <a:noFill/>
        </p:spPr>
        <p:txBody>
          <a:bodyPr wrap="square" rtlCol="0">
            <a:spAutoFit/>
          </a:bodyPr>
          <a:lstStyle/>
          <a:p>
            <a:r>
              <a:rPr lang="en-GB" sz="1400" dirty="0">
                <a:solidFill>
                  <a:schemeClr val="accent2"/>
                </a:solidFill>
              </a:rPr>
              <a:t>Templates</a:t>
            </a:r>
          </a:p>
        </p:txBody>
      </p:sp>
      <p:pic>
        <p:nvPicPr>
          <p:cNvPr id="16" name="Picture 15">
            <a:extLst>
              <a:ext uri="{FF2B5EF4-FFF2-40B4-BE49-F238E27FC236}">
                <a16:creationId xmlns:a16="http://schemas.microsoft.com/office/drawing/2014/main" id="{DE9080CD-C739-4129-93B0-8D0B196328C7}"/>
              </a:ext>
            </a:extLst>
          </p:cNvPr>
          <p:cNvPicPr>
            <a:picLocks noChangeAspect="1"/>
          </p:cNvPicPr>
          <p:nvPr/>
        </p:nvPicPr>
        <p:blipFill>
          <a:blip r:embed="rId7"/>
          <a:stretch>
            <a:fillRect/>
          </a:stretch>
        </p:blipFill>
        <p:spPr>
          <a:xfrm>
            <a:off x="4564437" y="5448629"/>
            <a:ext cx="2994472" cy="1224000"/>
          </a:xfrm>
          <a:prstGeom prst="rect">
            <a:avLst/>
          </a:prstGeom>
        </p:spPr>
      </p:pic>
      <p:sp>
        <p:nvSpPr>
          <p:cNvPr id="17" name="Rectangle 16">
            <a:extLst>
              <a:ext uri="{FF2B5EF4-FFF2-40B4-BE49-F238E27FC236}">
                <a16:creationId xmlns:a16="http://schemas.microsoft.com/office/drawing/2014/main" id="{C98665CC-8320-451B-B568-9D3034174E00}"/>
              </a:ext>
            </a:extLst>
          </p:cNvPr>
          <p:cNvSpPr/>
          <p:nvPr/>
        </p:nvSpPr>
        <p:spPr>
          <a:xfrm>
            <a:off x="9291377" y="1443236"/>
            <a:ext cx="2273448" cy="523220"/>
          </a:xfrm>
          <a:prstGeom prst="rect">
            <a:avLst/>
          </a:prstGeom>
          <a:noFill/>
        </p:spPr>
        <p:txBody>
          <a:bodyPr wrap="square" rtlCol="0">
            <a:spAutoFit/>
          </a:bodyPr>
          <a:lstStyle/>
          <a:p>
            <a:pPr defTabSz="914400"/>
            <a:r>
              <a:rPr lang="en-GB" sz="1400" kern="0" dirty="0">
                <a:solidFill>
                  <a:schemeClr val="accent4">
                    <a:lumMod val="50000"/>
                  </a:schemeClr>
                </a:solidFill>
              </a:rPr>
              <a:t>These modules contain support for making diagrams</a:t>
            </a:r>
          </a:p>
        </p:txBody>
      </p:sp>
      <p:pic>
        <p:nvPicPr>
          <p:cNvPr id="18" name="Picture 4" descr="Bilderesultat for light bulb free clipart">
            <a:extLst>
              <a:ext uri="{FF2B5EF4-FFF2-40B4-BE49-F238E27FC236}">
                <a16:creationId xmlns:a16="http://schemas.microsoft.com/office/drawing/2014/main" id="{517F4DEE-3F03-4A0F-A62B-AA1604066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12593" y="1582267"/>
            <a:ext cx="159386" cy="215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D33B39C-69DE-40FD-9234-9D7F545C01EF}"/>
              </a:ext>
            </a:extLst>
          </p:cNvPr>
          <p:cNvPicPr>
            <a:picLocks noChangeAspect="1"/>
          </p:cNvPicPr>
          <p:nvPr/>
        </p:nvPicPr>
        <p:blipFill>
          <a:blip r:embed="rId9"/>
          <a:stretch>
            <a:fillRect/>
          </a:stretch>
        </p:blipFill>
        <p:spPr>
          <a:xfrm>
            <a:off x="9053375" y="2045283"/>
            <a:ext cx="2880000" cy="1862970"/>
          </a:xfrm>
          <a:prstGeom prst="rect">
            <a:avLst/>
          </a:prstGeom>
        </p:spPr>
      </p:pic>
    </p:spTree>
    <p:extLst>
      <p:ext uri="{BB962C8B-B14F-4D97-AF65-F5344CB8AC3E}">
        <p14:creationId xmlns:p14="http://schemas.microsoft.com/office/powerpoint/2010/main" val="306563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About the terminology</a:t>
            </a:r>
          </a:p>
        </p:txBody>
      </p:sp>
      <p:sp>
        <p:nvSpPr>
          <p:cNvPr id="3" name="Content Placeholder 2"/>
          <p:cNvSpPr>
            <a:spLocks noGrp="1"/>
          </p:cNvSpPr>
          <p:nvPr>
            <p:ph idx="1"/>
          </p:nvPr>
        </p:nvSpPr>
        <p:spPr>
          <a:xfrm>
            <a:off x="954182" y="1548000"/>
            <a:ext cx="9001711" cy="4283999"/>
          </a:xfrm>
        </p:spPr>
        <p:txBody>
          <a:bodyPr/>
          <a:lstStyle/>
          <a:p>
            <a:r>
              <a:rPr lang="en-GB"/>
              <a:t>Each term is defined in a table, and is accompanied by an illustrative subset of the meta-model</a:t>
            </a:r>
          </a:p>
          <a:p>
            <a:r>
              <a:rPr lang="en-GB"/>
              <a:t>Some definitions are new while others are adopted from the literature </a:t>
            </a:r>
          </a:p>
          <a:p>
            <a:r>
              <a:rPr lang="en-GB"/>
              <a:t>The field "Synonym" lists terms identified in the literature describing similar elements. </a:t>
            </a:r>
          </a:p>
          <a:p>
            <a:r>
              <a:rPr lang="en-GB"/>
              <a:t>The meta-model is graphically described using the UML class diagram representation.</a:t>
            </a:r>
            <a:endParaRPr lang="en-GB" dirty="0"/>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6</a:t>
            </a:fld>
            <a:endParaRPr lang="en-GB" dirty="0"/>
          </a:p>
        </p:txBody>
      </p:sp>
    </p:spTree>
    <p:extLst>
      <p:ext uri="{BB962C8B-B14F-4D97-AF65-F5344CB8AC3E}">
        <p14:creationId xmlns:p14="http://schemas.microsoft.com/office/powerpoint/2010/main" val="375181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7485-0C1B-47B5-9A1D-CB2314F3A90D}"/>
              </a:ext>
            </a:extLst>
          </p:cNvPr>
          <p:cNvSpPr>
            <a:spLocks noGrp="1"/>
          </p:cNvSpPr>
          <p:nvPr>
            <p:ph type="title"/>
          </p:nvPr>
        </p:nvSpPr>
        <p:spPr/>
        <p:txBody>
          <a:bodyPr/>
          <a:lstStyle/>
          <a:p>
            <a:r>
              <a:rPr lang="nb-NO" dirty="0"/>
              <a:t>Terms</a:t>
            </a:r>
            <a:endParaRPr lang="en-GB" dirty="0"/>
          </a:p>
        </p:txBody>
      </p:sp>
      <p:sp>
        <p:nvSpPr>
          <p:cNvPr id="3" name="Text Placeholder 2">
            <a:extLst>
              <a:ext uri="{FF2B5EF4-FFF2-40B4-BE49-F238E27FC236}">
                <a16:creationId xmlns:a16="http://schemas.microsoft.com/office/drawing/2014/main" id="{484F970D-5B91-4948-9B8E-B4736666E7B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289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(as a concept)</a:t>
            </a:r>
          </a:p>
        </p:txBody>
      </p:sp>
      <p:sp>
        <p:nvSpPr>
          <p:cNvPr id="4" name="Slide Number Placeholder 3"/>
          <p:cNvSpPr>
            <a:spLocks noGrp="1"/>
          </p:cNvSpPr>
          <p:nvPr>
            <p:ph type="sldNum" sz="quarter" idx="12"/>
          </p:nvPr>
        </p:nvSpPr>
        <p:spPr/>
        <p:txBody>
          <a:bodyPr/>
          <a:lstStyle/>
          <a:p>
            <a:fld id="{C3BFA56D-298E-294D-B4E1-2047B637E858}" type="slidenum">
              <a:rPr lang="en-GB" smtClean="0"/>
              <a:t>8</a:t>
            </a:fld>
            <a:endParaRPr lang="en-GB" dirty="0"/>
          </a:p>
        </p:txBody>
      </p:sp>
      <p:graphicFrame>
        <p:nvGraphicFramePr>
          <p:cNvPr id="5" name="Group 16">
            <a:extLst>
              <a:ext uri="{FF2B5EF4-FFF2-40B4-BE49-F238E27FC236}">
                <a16:creationId xmlns:a16="http://schemas.microsoft.com/office/drawing/2014/main" id="{9984B2EA-2BEB-43FF-9DB4-7F9DA81FCF90}"/>
              </a:ext>
            </a:extLst>
          </p:cNvPr>
          <p:cNvGraphicFramePr>
            <a:graphicFrameLocks noGrp="1"/>
          </p:cNvGraphicFramePr>
          <p:nvPr>
            <p:extLst>
              <p:ext uri="{D42A27DB-BD31-4B8C-83A1-F6EECF244321}">
                <p14:modId xmlns:p14="http://schemas.microsoft.com/office/powerpoint/2010/main" val="2332390205"/>
              </p:ext>
            </p:extLst>
          </p:nvPr>
        </p:nvGraphicFramePr>
        <p:xfrm>
          <a:off x="954182" y="1548000"/>
          <a:ext cx="7880400" cy="1645920"/>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1005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An activity or series of activities of a more or less intangible nature that normally, but not necessarily, take place in the interaction between the customer and service employees and/or physical resources or goods and/or systems of the service providers, which are provided as responses to customer needs. </a:t>
                      </a:r>
                    </a:p>
                    <a:p>
                      <a:pPr marL="0" marR="0" lvl="0" indent="0" algn="l" defTabSz="914400" rtl="0" eaLnBrk="1" fontAlgn="base" latinLnBrk="0" hangingPunct="1">
                        <a:lnSpc>
                          <a:spcPct val="100000"/>
                        </a:lnSpc>
                        <a:spcBef>
                          <a:spcPct val="0"/>
                        </a:spcBef>
                        <a:spcAft>
                          <a:spcPct val="0"/>
                        </a:spcAft>
                        <a:buClrTx/>
                        <a:buSzTx/>
                        <a:buFontTx/>
                        <a:buNone/>
                        <a:tabLst/>
                      </a:pPr>
                      <a:endParaRPr lang="en-GB" sz="1200" kern="1200"/>
                    </a:p>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This definition is a modified version based on definitions by Edvardsson, Gustafsson and Roos (2005) referring to Grönroos (2001) </a:t>
                      </a:r>
                      <a:endParaRPr lang="en-GB" sz="1200" kern="1200" dirty="0"/>
                    </a:p>
                  </a:txBody>
                  <a:tcPr horzOverflow="overflow"/>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Note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The definition of the term service is strongly debated in the academic literature, and several conflicting opinions exists.</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1"/>
                  </a:ext>
                </a:extLst>
              </a:tr>
            </a:tbl>
          </a:graphicData>
        </a:graphic>
      </p:graphicFrame>
      <p:pic>
        <p:nvPicPr>
          <p:cNvPr id="6" name="Picture 5" descr="Text&#10;&#10;Description automatically generated">
            <a:extLst>
              <a:ext uri="{FF2B5EF4-FFF2-40B4-BE49-F238E27FC236}">
                <a16:creationId xmlns:a16="http://schemas.microsoft.com/office/drawing/2014/main" id="{51B8F5EC-3AEB-446A-A0B1-AF09B4584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241" y="3804451"/>
            <a:ext cx="5193527" cy="1930523"/>
          </a:xfrm>
          <a:prstGeom prst="rect">
            <a:avLst/>
          </a:prstGeom>
        </p:spPr>
      </p:pic>
    </p:spTree>
    <p:extLst>
      <p:ext uri="{BB962C8B-B14F-4D97-AF65-F5344CB8AC3E}">
        <p14:creationId xmlns:p14="http://schemas.microsoft.com/office/powerpoint/2010/main" val="355404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Actor</a:t>
            </a:r>
          </a:p>
        </p:txBody>
      </p:sp>
      <p:sp>
        <p:nvSpPr>
          <p:cNvPr id="4" name="Slide Number Placeholder 3"/>
          <p:cNvSpPr>
            <a:spLocks noGrp="1"/>
          </p:cNvSpPr>
          <p:nvPr>
            <p:ph type="sldNum" sz="quarter" idx="12"/>
          </p:nvPr>
        </p:nvSpPr>
        <p:spPr/>
        <p:txBody>
          <a:bodyPr/>
          <a:lstStyle/>
          <a:p>
            <a:fld id="{C3BFA56D-298E-294D-B4E1-2047B637E858}" type="slidenum">
              <a:rPr lang="en-GB" smtClean="0"/>
              <a:t>9</a:t>
            </a:fld>
            <a:endParaRPr lang="en-GB" dirty="0"/>
          </a:p>
        </p:txBody>
      </p:sp>
      <p:graphicFrame>
        <p:nvGraphicFramePr>
          <p:cNvPr id="5" name="Group 16">
            <a:extLst>
              <a:ext uri="{FF2B5EF4-FFF2-40B4-BE49-F238E27FC236}">
                <a16:creationId xmlns:a16="http://schemas.microsoft.com/office/drawing/2014/main" id="{9885EEC2-2F6A-4C40-9C30-D2644842607F}"/>
              </a:ext>
            </a:extLst>
          </p:cNvPr>
          <p:cNvGraphicFramePr>
            <a:graphicFrameLocks noGrp="1"/>
          </p:cNvGraphicFramePr>
          <p:nvPr>
            <p:extLst>
              <p:ext uri="{D42A27DB-BD31-4B8C-83A1-F6EECF244321}">
                <p14:modId xmlns:p14="http://schemas.microsoft.com/office/powerpoint/2010/main" val="390699825"/>
              </p:ext>
            </p:extLst>
          </p:nvPr>
        </p:nvGraphicFramePr>
        <p:xfrm>
          <a:off x="954182" y="1455118"/>
          <a:ext cx="7880400" cy="1097280"/>
        </p:xfrm>
        <a:graphic>
          <a:graphicData uri="http://schemas.openxmlformats.org/drawingml/2006/table">
            <a:tbl>
              <a:tblPr>
                <a:tableStyleId>{8A107856-5554-42FB-B03E-39F5DBC370BA}</a:tableStyleId>
              </a:tblPr>
              <a:tblGrid>
                <a:gridCol w="990504">
                  <a:extLst>
                    <a:ext uri="{9D8B030D-6E8A-4147-A177-3AD203B41FA5}">
                      <a16:colId xmlns:a16="http://schemas.microsoft.com/office/drawing/2014/main" val="20000"/>
                    </a:ext>
                  </a:extLst>
                </a:gridCol>
                <a:gridCol w="6889896">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Definition &amp; source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kern="1200"/>
                        <a:t>Any person (or entity) who is involved in the service delivery or service consumption</a:t>
                      </a:r>
                    </a:p>
                    <a:p>
                      <a:pPr marL="0" marR="0" lvl="0" indent="0" algn="l" defTabSz="914400" rtl="0" eaLnBrk="1" fontAlgn="base" latinLnBrk="0" hangingPunct="1">
                        <a:lnSpc>
                          <a:spcPct val="100000"/>
                        </a:lnSpc>
                        <a:spcBef>
                          <a:spcPct val="0"/>
                        </a:spcBef>
                        <a:spcAft>
                          <a:spcPct val="0"/>
                        </a:spcAft>
                        <a:buClrTx/>
                        <a:buSzTx/>
                        <a:buFontTx/>
                        <a:buNone/>
                        <a:tabLst/>
                      </a:pPr>
                      <a:endParaRPr lang="en-GB" sz="1200" kern="1200" dirty="0"/>
                    </a:p>
                  </a:txBody>
                  <a:tcPr horzOverflow="overflow"/>
                </a:tc>
                <a:extLst>
                  <a:ext uri="{0D108BD9-81ED-4DB2-BD59-A6C34878D82A}">
                    <a16:rowId xmlns:a16="http://schemas.microsoft.com/office/drawing/2014/main" val="10000"/>
                  </a:ext>
                </a:extLst>
              </a:tr>
              <a:tr h="31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u="none" strike="noStrike" kern="1200" cap="small" normalizeH="0" baseline="0" dirty="0">
                          <a:ln>
                            <a:noFill/>
                          </a:ln>
                          <a:solidFill>
                            <a:schemeClr val="dk1"/>
                          </a:solidFill>
                          <a:effectLst/>
                        </a:rPr>
                        <a:t>Note</a:t>
                      </a:r>
                      <a:endParaRPr kumimoji="0" lang="en-GB" sz="1200" b="1" u="none" strike="noStrike" kern="1200" cap="small" normalizeH="0" baseline="0" dirty="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u="none" strike="noStrike" kern="1200" cap="none" normalizeH="0" baseline="0" dirty="0">
                          <a:ln>
                            <a:noFill/>
                          </a:ln>
                          <a:solidFill>
                            <a:schemeClr val="dk1"/>
                          </a:solidFill>
                          <a:effectLst/>
                        </a:rPr>
                        <a:t>As a minimum, there should be one customer and one service provider. There may also be more than one end-user and more than one service provider involved. Each actor is represented by a symbol in the visual notation.</a:t>
                      </a:r>
                      <a:endParaRPr kumimoji="0" lang="en-GB" sz="1200" u="none" strike="noStrike" kern="1200" cap="none" normalizeH="0" baseline="0" dirty="0">
                        <a:ln>
                          <a:noFill/>
                        </a:ln>
                        <a:solidFill>
                          <a:schemeClr val="dk1"/>
                        </a:solidFill>
                        <a:effectLst/>
                        <a:latin typeface="+mn-lt"/>
                        <a:ea typeface="+mn-ea"/>
                        <a:cs typeface="+mn-cs"/>
                      </a:endParaRPr>
                    </a:p>
                  </a:txBody>
                  <a:tcPr horzOverflow="overflow"/>
                </a:tc>
                <a:extLst>
                  <a:ext uri="{0D108BD9-81ED-4DB2-BD59-A6C34878D82A}">
                    <a16:rowId xmlns:a16="http://schemas.microsoft.com/office/drawing/2014/main" val="10001"/>
                  </a:ext>
                </a:extLst>
              </a:tr>
            </a:tbl>
          </a:graphicData>
        </a:graphic>
      </p:graphicFrame>
      <p:pic>
        <p:nvPicPr>
          <p:cNvPr id="6" name="Picture 5" descr="Diagram&#10;&#10;Description automatically generated">
            <a:extLst>
              <a:ext uri="{FF2B5EF4-FFF2-40B4-BE49-F238E27FC236}">
                <a16:creationId xmlns:a16="http://schemas.microsoft.com/office/drawing/2014/main" id="{30607D90-CC72-4E1A-A63A-182511C9A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482" y="3320858"/>
            <a:ext cx="5820987" cy="1720096"/>
          </a:xfrm>
          <a:prstGeom prst="rect">
            <a:avLst/>
          </a:prstGeom>
        </p:spPr>
      </p:pic>
    </p:spTree>
    <p:extLst>
      <p:ext uri="{BB962C8B-B14F-4D97-AF65-F5344CB8AC3E}">
        <p14:creationId xmlns:p14="http://schemas.microsoft.com/office/powerpoint/2010/main" val="2142929869"/>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WorkflowStatus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CE65023264FCD64B871BA94BB86DE225" ma:contentTypeVersion="44" ma:contentTypeDescription="Opprett et nytt dokument." ma:contentTypeScope="" ma:versionID="4fb3857740733bb8d6bc803c4c994c7d">
  <xsd:schema xmlns:xsd="http://www.w3.org/2001/XMLSchema" xmlns:xs="http://www.w3.org/2001/XMLSchema" xmlns:p="http://schemas.microsoft.com/office/2006/metadata/properties" xmlns:ns2="8bbd4995-53b7-43e2-b62f-10947586ac31" xmlns:ns3="1edf0c46-a6f9-4131-a921-71012b14023b" targetNamespace="http://schemas.microsoft.com/office/2006/metadata/properties" ma:root="true" ma:fieldsID="ebb0ba802787a50851ce38bf4904c9b7" ns2:_="" ns3:_="">
    <xsd:import namespace="8bbd4995-53b7-43e2-b62f-10947586ac31"/>
    <xsd:import namespace="1edf0c46-a6f9-4131-a921-71012b14023b"/>
    <xsd:element name="properties">
      <xsd:complexType>
        <xsd:sequence>
          <xsd:element name="documentManagement">
            <xsd:complexType>
              <xsd:all>
                <xsd:element ref="ns2:ArchiveStatus" minOccurs="0"/>
                <xsd:element ref="ns2:CorpWorkflowApproval" minOccurs="0"/>
                <xsd:element ref="ns2:CorpWorkflowFeedback" minOccurs="0"/>
                <xsd:element ref="ns2:CorpWorkflowStatus"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WorkflowStatus" ma:index="11" nillable="true" ma:displayName="Status arbeidsflyt" ma:internalName="CorpWorkflowStatus">
      <xsd:simpleType>
        <xsd:restriction base="dms:Text">
          <xsd:maxLength value="255"/>
        </xsd:restriction>
      </xsd:simpleType>
    </xsd:element>
    <xsd:element name="CorpSiteProjectNumber" ma:index="12" nillable="true" ma:displayName="Prosjektnummer" ma:default="" ma:internalName="CorpSiteProjectNumber">
      <xsd:simpleType>
        <xsd:restriction base="dms:Text">
          <xsd:maxLength value="255"/>
        </xsd:restriction>
      </xsd:simpleType>
    </xsd:element>
    <xsd:element name="CorpSiteProjectName" ma:index="13" nillable="true" ma:displayName="Prosjektnavn" ma:internalName="CorpSiteProjectName">
      <xsd:simpleType>
        <xsd:restriction base="dms:Text">
          <xsd:maxLength value="255"/>
        </xsd:restriction>
      </xsd:simpleType>
    </xsd:element>
    <xsd:element name="CorpSiteSubTitle" ma:index="14" nillable="true" ma:displayName="Undertittel" ma:internalName="CorpSiteSubTitle">
      <xsd:simpleType>
        <xsd:restriction base="dms:Text">
          <xsd:maxLength value="255"/>
        </xsd:restriction>
      </xsd:simpleType>
    </xsd:element>
    <xsd:element name="CorpSiteAccess" ma:index="15"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6"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7" nillable="true" ma:displayName="Tags" ma:internalName="CorpSiteTags">
      <xsd:simpleType>
        <xsd:restriction base="dms:Text">
          <xsd:maxLength value="255"/>
        </xsd:restriction>
      </xsd:simpleType>
    </xsd:element>
    <xsd:element name="CorpSiteProjectQA" ma:index="18"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9"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20"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1" nillable="true" ma:displayName="Rapport nummer" ma:internalName="CorpSiteReportNumber">
      <xsd:simpleType>
        <xsd:restriction base="dms:Text">
          <xsd:maxLength value="255"/>
        </xsd:restriction>
      </xsd:simpleType>
    </xsd:element>
    <xsd:element name="CorpSiteISBN" ma:index="22" nillable="true" ma:displayName="ISBN" ma:internalName="CorpSiteISBN">
      <xsd:simpleType>
        <xsd:restriction base="dms:Text">
          <xsd:maxLength value="255"/>
        </xsd:restriction>
      </xsd:simpleType>
    </xsd:element>
    <xsd:element name="CorpSiteCoAuthors" ma:index="23" nillable="true" ma:displayName="Medforfattere" ma:internalName="CorpSiteCoAuthors">
      <xsd:simpleType>
        <xsd:restriction base="dms:Text">
          <xsd:maxLength value="255"/>
        </xsd:restriction>
      </xsd:simpleType>
    </xsd:element>
    <xsd:element name="CorpSiteRecipientCompany" ma:index="24" nillable="true" ma:displayName="Mottakende selskap" ma:internalName="CorpSiteRecipientCompany">
      <xsd:simpleType>
        <xsd:restriction base="dms:Text">
          <xsd:maxLength value="255"/>
        </xsd:restriction>
      </xsd:simpleType>
    </xsd:element>
    <xsd:element name="CorpSiteRecipientPerson" ma:index="25" nillable="true" ma:displayName="Mottakende person" ma:internalName="CorpSiteRecipientPerson">
      <xsd:simpleType>
        <xsd:restriction base="dms:Text">
          <xsd:maxLength value="255"/>
        </xsd:restriction>
      </xsd:simpleType>
    </xsd:element>
    <xsd:element name="CorpSiteOurRef" ma:index="26" nillable="true" ma:displayName="Vår ref" ma:internalName="CorpSiteOurRef">
      <xsd:simpleType>
        <xsd:restriction base="dms:Text">
          <xsd:maxLength value="255"/>
        </xsd:restriction>
      </xsd:simpleType>
    </xsd:element>
    <xsd:element name="CorpSiteDocumentAuthor" ma:index="27"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8" nillable="true" ma:displayName="Adresse" ma:internalName="CorpSiteZipAddress">
      <xsd:simpleType>
        <xsd:restriction base="dms:Note">
          <xsd:maxLength value="255"/>
        </xsd:restriction>
      </xsd:simpleType>
    </xsd:element>
    <xsd:element name="CorpSiteZipContact" ma:index="29" nillable="true" ma:displayName="Kontakt" ma:internalName="CorpSiteZipContact">
      <xsd:simpleType>
        <xsd:restriction base="dms:Note">
          <xsd:maxLength value="255"/>
        </xsd:restriction>
      </xsd:simpleType>
    </xsd:element>
    <xsd:element name="CorpSiteVATNumber" ma:index="30" nillable="true" ma:displayName="Foretaksnummer" ma:internalName="CorpSiteVATNumber">
      <xsd:simpleType>
        <xsd:restriction base="dms:Text">
          <xsd:maxLength value="255"/>
        </xsd:restriction>
      </xsd:simpleType>
    </xsd:element>
    <xsd:element name="CorpSiteInstituteEmail" ma:index="31" nillable="true" ma:displayName="E-post institutt" ma:internalName="CorpSiteInstituteEmail">
      <xsd:simpleType>
        <xsd:restriction base="dms:Text">
          <xsd:maxLength value="255"/>
        </xsd:restriction>
      </xsd:simpleType>
    </xsd:element>
    <xsd:element name="CorpDocPageClassificationNbNo" ma:index="32"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3"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4"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5"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6" nillable="true" ma:displayName="InstituteEng" ma:internalName="CorpSiteInstituteEnUs">
      <xsd:simpleType>
        <xsd:restriction base="dms:Text">
          <xsd:maxLength value="255"/>
        </xsd:restriction>
      </xsd:simpleType>
    </xsd:element>
    <xsd:element name="CorpSiteInstitutePhone" ma:index="37" nillable="true" ma:displayName="Institutt telefon" ma:internalName="CorpSiteInstitutePhone">
      <xsd:simpleType>
        <xsd:restriction base="dms:Text">
          <xsd:maxLength value="255"/>
        </xsd:restriction>
      </xsd:simpleType>
    </xsd:element>
    <xsd:element name="CorpSiteDocLanguage" ma:index="38" nillable="true" ma:displayName="Språk" ma:internalName="CorpSiteDocLanguage">
      <xsd:simpleType>
        <xsd:restriction base="dms:Text">
          <xsd:maxLength value="255"/>
        </xsd:restriction>
      </xsd:simpleType>
    </xsd:element>
    <xsd:element name="CorpDocInstitute" ma:index="39" nillable="true" ma:displayName="Institutt" ma:internalName="CorpDocInstitute">
      <xsd:simpleType>
        <xsd:restriction base="dms:Text">
          <xsd:maxLength value="255"/>
        </xsd:restriction>
      </xsd:simpleType>
    </xsd:element>
    <xsd:element name="CorpDocVersion" ma:index="40" nillable="true" ma:displayName="Versjon" ma:internalName="CorpDoc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f0c46-a6f9-4131-a921-71012b14023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AutoTags" ma:index="45" nillable="true" ma:displayName="Tags" ma:internalName="MediaServiceAutoTags"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CF847F-4A28-49B2-A1F7-59D8472A59B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edf0c46-a6f9-4131-a921-71012b14023b"/>
    <ds:schemaRef ds:uri="8bbd4995-53b7-43e2-b62f-10947586ac3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2284430-A8E2-4FBE-9979-CBEA37682F7A}">
  <ds:schemaRefs>
    <ds:schemaRef ds:uri="1edf0c46-a6f9-4131-a921-71012b14023b"/>
    <ds:schemaRef ds:uri="8bbd4995-53b7-43e2-b62f-10947586ac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7BB5E2-2F5E-4824-9F8B-B46FC1F50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SINTEF Presentation</Template>
  <TotalTime>2377</TotalTime>
  <Words>1938</Words>
  <Application>Microsoft Office PowerPoint</Application>
  <PresentationFormat>Widescreen</PresentationFormat>
  <Paragraphs>253</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Wingdings</vt:lpstr>
      <vt:lpstr>SINTEF Lys</vt:lpstr>
      <vt:lpstr>SINTEF Mørk</vt:lpstr>
      <vt:lpstr>Terminology CJML - Customer Journey Modelling Language  </vt:lpstr>
      <vt:lpstr>Overview of CJML resources</vt:lpstr>
      <vt:lpstr>Content</vt:lpstr>
      <vt:lpstr>Who can use this material?</vt:lpstr>
      <vt:lpstr>Additional CJML resources</vt:lpstr>
      <vt:lpstr>About the terminology</vt:lpstr>
      <vt:lpstr>Terms</vt:lpstr>
      <vt:lpstr>Service (as a concept)</vt:lpstr>
      <vt:lpstr>Actor</vt:lpstr>
      <vt:lpstr>Service provider</vt:lpstr>
      <vt:lpstr>Customer</vt:lpstr>
      <vt:lpstr>Customer journey</vt:lpstr>
      <vt:lpstr>Journey phase</vt:lpstr>
      <vt:lpstr>Touchpoint</vt:lpstr>
      <vt:lpstr>Touchpoint</vt:lpstr>
      <vt:lpstr>Communication point</vt:lpstr>
      <vt:lpstr>Action</vt:lpstr>
      <vt:lpstr>Channel</vt:lpstr>
      <vt:lpstr>Object</vt:lpstr>
      <vt:lpstr>Symbol</vt:lpstr>
      <vt:lpstr>Concurrency</vt:lpstr>
      <vt:lpstr>Decision</vt:lpstr>
      <vt:lpstr>CJML Meta-model</vt:lpstr>
      <vt:lpstr>About the meta-model</vt:lpstr>
      <vt:lpstr>CJML metamodel</vt:lpstr>
      <vt:lpstr>CJML simplified metamodel</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dc:description>template by officeconsult.no</dc:description>
  <cp:lastModifiedBy>Ragnhild Halvorsrud</cp:lastModifiedBy>
  <cp:revision>1</cp:revision>
  <dcterms:created xsi:type="dcterms:W3CDTF">2019-08-07T07:34:58Z</dcterms:created>
  <dcterms:modified xsi:type="dcterms:W3CDTF">2021-03-26T18:24:04Z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0x01010031B82B69D2361148B4D8F7EC156802130800CE65023264FCD64B871BA94BB86DE225</vt:lpwstr>
  </property>
  <property fmtid="{D5CDD505-2E9C-101B-9397-08002B2CF9AE}" pid="4" name="_MarkAsFinal">
    <vt:bool>true</vt:bool>
  </property>
</Properties>
</file>