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4"/>
    <p:sldMasterId id="2147483659" r:id="rId5"/>
  </p:sldMasterIdLst>
  <p:notesMasterIdLst>
    <p:notesMasterId r:id="rId41"/>
  </p:notesMasterIdLst>
  <p:handoutMasterIdLst>
    <p:handoutMasterId r:id="rId42"/>
  </p:handoutMasterIdLst>
  <p:sldIdLst>
    <p:sldId id="3820" r:id="rId6"/>
    <p:sldId id="3801" r:id="rId7"/>
    <p:sldId id="3821" r:id="rId8"/>
    <p:sldId id="3822" r:id="rId9"/>
    <p:sldId id="3828" r:id="rId10"/>
    <p:sldId id="3823" r:id="rId11"/>
    <p:sldId id="3829" r:id="rId12"/>
    <p:sldId id="3832" r:id="rId13"/>
    <p:sldId id="3825" r:id="rId14"/>
    <p:sldId id="3830" r:id="rId15"/>
    <p:sldId id="3824" r:id="rId16"/>
    <p:sldId id="3826" r:id="rId17"/>
    <p:sldId id="281" r:id="rId18"/>
    <p:sldId id="3833" r:id="rId19"/>
    <p:sldId id="532" r:id="rId20"/>
    <p:sldId id="516" r:id="rId21"/>
    <p:sldId id="831" r:id="rId22"/>
    <p:sldId id="308" r:id="rId23"/>
    <p:sldId id="811" r:id="rId24"/>
    <p:sldId id="812" r:id="rId25"/>
    <p:sldId id="832" r:id="rId26"/>
    <p:sldId id="829" r:id="rId27"/>
    <p:sldId id="828" r:id="rId28"/>
    <p:sldId id="834" r:id="rId29"/>
    <p:sldId id="830" r:id="rId30"/>
    <p:sldId id="509" r:id="rId31"/>
    <p:sldId id="835" r:id="rId32"/>
    <p:sldId id="836" r:id="rId33"/>
    <p:sldId id="837" r:id="rId34"/>
    <p:sldId id="351" r:id="rId35"/>
    <p:sldId id="833" r:id="rId36"/>
    <p:sldId id="283" r:id="rId37"/>
    <p:sldId id="827" r:id="rId38"/>
    <p:sldId id="820" r:id="rId39"/>
    <p:sldId id="268" r:id="rId40"/>
  </p:sldIdLst>
  <p:sldSz cx="12192000" cy="6858000"/>
  <p:notesSz cx="6797675" cy="9926638"/>
  <p:defaultTextStyle>
    <a:defPPr>
      <a:defRPr lang="nb-NO"/>
    </a:defPPr>
    <a:lvl1pPr marL="0" algn="l" defTabSz="914263" rtl="0" eaLnBrk="1" latinLnBrk="0" hangingPunct="1">
      <a:defRPr sz="1799" kern="1200">
        <a:solidFill>
          <a:schemeClr val="tx1"/>
        </a:solidFill>
        <a:latin typeface="+mn-lt"/>
        <a:ea typeface="+mn-ea"/>
        <a:cs typeface="+mn-cs"/>
      </a:defRPr>
    </a:lvl1pPr>
    <a:lvl2pPr marL="457131" algn="l" defTabSz="914263" rtl="0" eaLnBrk="1" latinLnBrk="0" hangingPunct="1">
      <a:defRPr sz="1799" kern="1200">
        <a:solidFill>
          <a:schemeClr val="tx1"/>
        </a:solidFill>
        <a:latin typeface="+mn-lt"/>
        <a:ea typeface="+mn-ea"/>
        <a:cs typeface="+mn-cs"/>
      </a:defRPr>
    </a:lvl2pPr>
    <a:lvl3pPr marL="914263" algn="l" defTabSz="914263" rtl="0" eaLnBrk="1" latinLnBrk="0" hangingPunct="1">
      <a:defRPr sz="1799" kern="1200">
        <a:solidFill>
          <a:schemeClr val="tx1"/>
        </a:solidFill>
        <a:latin typeface="+mn-lt"/>
        <a:ea typeface="+mn-ea"/>
        <a:cs typeface="+mn-cs"/>
      </a:defRPr>
    </a:lvl3pPr>
    <a:lvl4pPr marL="1371394" algn="l" defTabSz="914263" rtl="0" eaLnBrk="1" latinLnBrk="0" hangingPunct="1">
      <a:defRPr sz="1799" kern="1200">
        <a:solidFill>
          <a:schemeClr val="tx1"/>
        </a:solidFill>
        <a:latin typeface="+mn-lt"/>
        <a:ea typeface="+mn-ea"/>
        <a:cs typeface="+mn-cs"/>
      </a:defRPr>
    </a:lvl4pPr>
    <a:lvl5pPr marL="1828525" algn="l" defTabSz="914263" rtl="0" eaLnBrk="1" latinLnBrk="0" hangingPunct="1">
      <a:defRPr sz="1799" kern="1200">
        <a:solidFill>
          <a:schemeClr val="tx1"/>
        </a:solidFill>
        <a:latin typeface="+mn-lt"/>
        <a:ea typeface="+mn-ea"/>
        <a:cs typeface="+mn-cs"/>
      </a:defRPr>
    </a:lvl5pPr>
    <a:lvl6pPr marL="2285657" algn="l" defTabSz="914263" rtl="0" eaLnBrk="1" latinLnBrk="0" hangingPunct="1">
      <a:defRPr sz="1799" kern="1200">
        <a:solidFill>
          <a:schemeClr val="tx1"/>
        </a:solidFill>
        <a:latin typeface="+mn-lt"/>
        <a:ea typeface="+mn-ea"/>
        <a:cs typeface="+mn-cs"/>
      </a:defRPr>
    </a:lvl6pPr>
    <a:lvl7pPr marL="2742789" algn="l" defTabSz="914263" rtl="0" eaLnBrk="1" latinLnBrk="0" hangingPunct="1">
      <a:defRPr sz="1799" kern="1200">
        <a:solidFill>
          <a:schemeClr val="tx1"/>
        </a:solidFill>
        <a:latin typeface="+mn-lt"/>
        <a:ea typeface="+mn-ea"/>
        <a:cs typeface="+mn-cs"/>
      </a:defRPr>
    </a:lvl7pPr>
    <a:lvl8pPr marL="3199920" algn="l" defTabSz="914263" rtl="0" eaLnBrk="1" latinLnBrk="0" hangingPunct="1">
      <a:defRPr sz="1799" kern="1200">
        <a:solidFill>
          <a:schemeClr val="tx1"/>
        </a:solidFill>
        <a:latin typeface="+mn-lt"/>
        <a:ea typeface="+mn-ea"/>
        <a:cs typeface="+mn-cs"/>
      </a:defRPr>
    </a:lvl8pPr>
    <a:lvl9pPr marL="3657051" algn="l" defTabSz="914263" rtl="0" eaLnBrk="1" latinLnBrk="0" hangingPunct="1">
      <a:defRPr sz="1799"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26" userDrawn="1">
          <p15:clr>
            <a:srgbClr val="A4A3A4"/>
          </p15:clr>
        </p15:guide>
        <p15:guide id="2" pos="5858"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gnhild Halvorsrud" initials="RH" lastIdx="1" clrIdx="0">
    <p:extLst>
      <p:ext uri="{19B8F6BF-5375-455C-9EA6-DF929625EA0E}">
        <p15:presenceInfo xmlns:p15="http://schemas.microsoft.com/office/powerpoint/2012/main" userId="S::ragnhild.halvorsrud@sintef.no::917ea340-fd63-490f-a7db-68428d24cf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55A11"/>
    <a:srgbClr val="DCE6F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F81BC3-39E4-4236-9EFF-0774E7D702C4}" v="1" dt="2021-03-26T18:22:42.208"/>
    <p1510:client id="{4B41CEF5-5AD7-4A28-BAB1-B938E5C74DE7}" v="502" dt="2021-03-26T17:26:46.4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69" autoAdjust="0"/>
    <p:restoredTop sz="97520" autoAdjust="0"/>
  </p:normalViewPr>
  <p:slideViewPr>
    <p:cSldViewPr snapToGrid="0">
      <p:cViewPr varScale="1">
        <p:scale>
          <a:sx n="154" d="100"/>
          <a:sy n="154" d="100"/>
        </p:scale>
        <p:origin x="168" y="270"/>
      </p:cViewPr>
      <p:guideLst>
        <p:guide orient="horz" pos="1026"/>
        <p:guide pos="5858"/>
      </p:guideLst>
    </p:cSldViewPr>
  </p:slideViewPr>
  <p:outlineViewPr>
    <p:cViewPr>
      <p:scale>
        <a:sx n="33" d="100"/>
        <a:sy n="33" d="100"/>
      </p:scale>
      <p:origin x="0" y="-3714"/>
    </p:cViewPr>
  </p:outlineViewPr>
  <p:notesTextViewPr>
    <p:cViewPr>
      <p:scale>
        <a:sx n="1" d="1"/>
        <a:sy n="1" d="1"/>
      </p:scale>
      <p:origin x="0" y="0"/>
    </p:cViewPr>
  </p:notesTextViewPr>
  <p:sorterViewPr>
    <p:cViewPr varScale="1">
      <p:scale>
        <a:sx n="1" d="1"/>
        <a:sy n="1" d="1"/>
      </p:scale>
      <p:origin x="0" y="0"/>
    </p:cViewPr>
  </p:sorterViewPr>
  <p:notesViewPr>
    <p:cSldViewPr snapToGrid="0" showGuides="1">
      <p:cViewPr varScale="1">
        <p:scale>
          <a:sx n="115" d="100"/>
          <a:sy n="115" d="100"/>
        </p:scale>
        <p:origin x="4500"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commentAuthors" Target="commentAuthors.xml"/><Relationship Id="rId48" Type="http://schemas.microsoft.com/office/2016/11/relationships/changesInfo" Target="changesInfos/changesInfo1.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gnhild Halvorsrud" userId="917ea340-fd63-490f-a7db-68428d24cf32" providerId="ADAL" clId="{4B41CEF5-5AD7-4A28-BAB1-B938E5C74DE7}"/>
    <pc:docChg chg="undo custSel addSld delSld modSld sldOrd modMainMaster modNotesMaster modHandout">
      <pc:chgData name="Ragnhild Halvorsrud" userId="917ea340-fd63-490f-a7db-68428d24cf32" providerId="ADAL" clId="{4B41CEF5-5AD7-4A28-BAB1-B938E5C74DE7}" dt="2021-03-26T17:28:41.952" v="6319" actId="478"/>
      <pc:docMkLst>
        <pc:docMk/>
      </pc:docMkLst>
      <pc:sldChg chg="modSp del mod ord modNotes">
        <pc:chgData name="Ragnhild Halvorsrud" userId="917ea340-fd63-490f-a7db-68428d24cf32" providerId="ADAL" clId="{4B41CEF5-5AD7-4A28-BAB1-B938E5C74DE7}" dt="2021-02-25T18:31:47.750" v="2068" actId="47"/>
        <pc:sldMkLst>
          <pc:docMk/>
          <pc:sldMk cId="2311104936" sldId="256"/>
        </pc:sldMkLst>
        <pc:spChg chg="mod">
          <ac:chgData name="Ragnhild Halvorsrud" userId="917ea340-fd63-490f-a7db-68428d24cf32" providerId="ADAL" clId="{4B41CEF5-5AD7-4A28-BAB1-B938E5C74DE7}" dt="2021-02-25T18:22:09.751" v="1834" actId="790"/>
          <ac:spMkLst>
            <pc:docMk/>
            <pc:sldMk cId="2311104936" sldId="256"/>
            <ac:spMk id="2" creationId="{C4416E44-6607-4529-A11B-B6EEBB9BB7F8}"/>
          </ac:spMkLst>
        </pc:spChg>
        <pc:spChg chg="mod">
          <ac:chgData name="Ragnhild Halvorsrud" userId="917ea340-fd63-490f-a7db-68428d24cf32" providerId="ADAL" clId="{4B41CEF5-5AD7-4A28-BAB1-B938E5C74DE7}" dt="2021-02-25T18:22:09.751" v="1835" actId="790"/>
          <ac:spMkLst>
            <pc:docMk/>
            <pc:sldMk cId="2311104936" sldId="256"/>
            <ac:spMk id="45" creationId="{FD2DC9B6-0987-48C7-AEA4-888267611022}"/>
          </ac:spMkLst>
        </pc:spChg>
        <pc:spChg chg="mod">
          <ac:chgData name="Ragnhild Halvorsrud" userId="917ea340-fd63-490f-a7db-68428d24cf32" providerId="ADAL" clId="{4B41CEF5-5AD7-4A28-BAB1-B938E5C74DE7}" dt="2021-02-25T18:22:09.751" v="1836" actId="790"/>
          <ac:spMkLst>
            <pc:docMk/>
            <pc:sldMk cId="2311104936" sldId="256"/>
            <ac:spMk id="46" creationId="{BF1F699F-C858-461E-832D-C7D9B73A2B8A}"/>
          </ac:spMkLst>
        </pc:spChg>
        <pc:spChg chg="mod">
          <ac:chgData name="Ragnhild Halvorsrud" userId="917ea340-fd63-490f-a7db-68428d24cf32" providerId="ADAL" clId="{4B41CEF5-5AD7-4A28-BAB1-B938E5C74DE7}" dt="2021-02-25T18:22:09.751" v="1837" actId="790"/>
          <ac:spMkLst>
            <pc:docMk/>
            <pc:sldMk cId="2311104936" sldId="256"/>
            <ac:spMk id="47" creationId="{1A02B7EC-AB63-454C-B694-3882FA5617A9}"/>
          </ac:spMkLst>
        </pc:spChg>
        <pc:spChg chg="mod">
          <ac:chgData name="Ragnhild Halvorsrud" userId="917ea340-fd63-490f-a7db-68428d24cf32" providerId="ADAL" clId="{4B41CEF5-5AD7-4A28-BAB1-B938E5C74DE7}" dt="2021-02-25T18:22:09.751" v="1838" actId="790"/>
          <ac:spMkLst>
            <pc:docMk/>
            <pc:sldMk cId="2311104936" sldId="256"/>
            <ac:spMk id="48" creationId="{23945F66-E0E1-4F70-B0D5-49019AE74F4A}"/>
          </ac:spMkLst>
        </pc:spChg>
        <pc:spChg chg="mod">
          <ac:chgData name="Ragnhild Halvorsrud" userId="917ea340-fd63-490f-a7db-68428d24cf32" providerId="ADAL" clId="{4B41CEF5-5AD7-4A28-BAB1-B938E5C74DE7}" dt="2021-02-25T18:22:09.767" v="1839"/>
          <ac:spMkLst>
            <pc:docMk/>
            <pc:sldMk cId="2311104936" sldId="256"/>
            <ac:spMk id="49" creationId="{A6F3685D-D813-49F8-8CFC-E77AA1A8F7C9}"/>
          </ac:spMkLst>
        </pc:spChg>
        <pc:spChg chg="mod">
          <ac:chgData name="Ragnhild Halvorsrud" userId="917ea340-fd63-490f-a7db-68428d24cf32" providerId="ADAL" clId="{4B41CEF5-5AD7-4A28-BAB1-B938E5C74DE7}" dt="2021-02-25T18:22:09.767" v="1840"/>
          <ac:spMkLst>
            <pc:docMk/>
            <pc:sldMk cId="2311104936" sldId="256"/>
            <ac:spMk id="50" creationId="{0EEE5B8A-9F7D-491B-BBA4-D8096D78FA72}"/>
          </ac:spMkLst>
        </pc:spChg>
        <pc:spChg chg="mod">
          <ac:chgData name="Ragnhild Halvorsrud" userId="917ea340-fd63-490f-a7db-68428d24cf32" providerId="ADAL" clId="{4B41CEF5-5AD7-4A28-BAB1-B938E5C74DE7}" dt="2021-02-25T18:22:09.767" v="1841"/>
          <ac:spMkLst>
            <pc:docMk/>
            <pc:sldMk cId="2311104936" sldId="256"/>
            <ac:spMk id="52" creationId="{485E00E4-7AA7-4109-8021-99CEBAA59677}"/>
          </ac:spMkLst>
        </pc:spChg>
        <pc:spChg chg="mod">
          <ac:chgData name="Ragnhild Halvorsrud" userId="917ea340-fd63-490f-a7db-68428d24cf32" providerId="ADAL" clId="{4B41CEF5-5AD7-4A28-BAB1-B938E5C74DE7}" dt="2021-02-25T18:22:09.767" v="1842" actId="790"/>
          <ac:spMkLst>
            <pc:docMk/>
            <pc:sldMk cId="2311104936" sldId="256"/>
            <ac:spMk id="53" creationId="{4B8A62CC-9C60-4AA8-883D-074D49C99638}"/>
          </ac:spMkLst>
        </pc:spChg>
        <pc:spChg chg="mod">
          <ac:chgData name="Ragnhild Halvorsrud" userId="917ea340-fd63-490f-a7db-68428d24cf32" providerId="ADAL" clId="{4B41CEF5-5AD7-4A28-BAB1-B938E5C74DE7}" dt="2021-02-25T18:22:09.767" v="1843" actId="790"/>
          <ac:spMkLst>
            <pc:docMk/>
            <pc:sldMk cId="2311104936" sldId="256"/>
            <ac:spMk id="54" creationId="{5BED6427-DA42-4BE7-80BB-232B44B0D2CD}"/>
          </ac:spMkLst>
        </pc:spChg>
        <pc:spChg chg="mod">
          <ac:chgData name="Ragnhild Halvorsrud" userId="917ea340-fd63-490f-a7db-68428d24cf32" providerId="ADAL" clId="{4B41CEF5-5AD7-4A28-BAB1-B938E5C74DE7}" dt="2021-02-25T18:22:09.767" v="1844" actId="790"/>
          <ac:spMkLst>
            <pc:docMk/>
            <pc:sldMk cId="2311104936" sldId="256"/>
            <ac:spMk id="55" creationId="{11EE699B-1B35-4952-B3D0-C0D4E2651C2B}"/>
          </ac:spMkLst>
        </pc:spChg>
        <pc:spChg chg="mod">
          <ac:chgData name="Ragnhild Halvorsrud" userId="917ea340-fd63-490f-a7db-68428d24cf32" providerId="ADAL" clId="{4B41CEF5-5AD7-4A28-BAB1-B938E5C74DE7}" dt="2021-02-25T18:22:09.767" v="1845" actId="790"/>
          <ac:spMkLst>
            <pc:docMk/>
            <pc:sldMk cId="2311104936" sldId="256"/>
            <ac:spMk id="59" creationId="{E80FF323-A7B4-4A76-B7B3-684E39F8C06B}"/>
          </ac:spMkLst>
        </pc:spChg>
        <pc:spChg chg="mod">
          <ac:chgData name="Ragnhild Halvorsrud" userId="917ea340-fd63-490f-a7db-68428d24cf32" providerId="ADAL" clId="{4B41CEF5-5AD7-4A28-BAB1-B938E5C74DE7}" dt="2021-02-25T18:22:09.767" v="1846" actId="790"/>
          <ac:spMkLst>
            <pc:docMk/>
            <pc:sldMk cId="2311104936" sldId="256"/>
            <ac:spMk id="60" creationId="{3254BA64-0A1D-482C-827D-B26FBE6C8AF6}"/>
          </ac:spMkLst>
        </pc:spChg>
        <pc:spChg chg="mod">
          <ac:chgData name="Ragnhild Halvorsrud" userId="917ea340-fd63-490f-a7db-68428d24cf32" providerId="ADAL" clId="{4B41CEF5-5AD7-4A28-BAB1-B938E5C74DE7}" dt="2021-02-25T18:22:09.767" v="1847" actId="790"/>
          <ac:spMkLst>
            <pc:docMk/>
            <pc:sldMk cId="2311104936" sldId="256"/>
            <ac:spMk id="61" creationId="{620CFA23-C92D-4C07-99A1-E96911EC5E96}"/>
          </ac:spMkLst>
        </pc:spChg>
        <pc:spChg chg="mod">
          <ac:chgData name="Ragnhild Halvorsrud" userId="917ea340-fd63-490f-a7db-68428d24cf32" providerId="ADAL" clId="{4B41CEF5-5AD7-4A28-BAB1-B938E5C74DE7}" dt="2021-02-25T18:22:09.767" v="1848" actId="790"/>
          <ac:spMkLst>
            <pc:docMk/>
            <pc:sldMk cId="2311104936" sldId="256"/>
            <ac:spMk id="68" creationId="{541959A2-4711-4FA1-9ED7-307D1B46ED65}"/>
          </ac:spMkLst>
        </pc:spChg>
        <pc:spChg chg="mod">
          <ac:chgData name="Ragnhild Halvorsrud" userId="917ea340-fd63-490f-a7db-68428d24cf32" providerId="ADAL" clId="{4B41CEF5-5AD7-4A28-BAB1-B938E5C74DE7}" dt="2021-02-25T18:22:09.767" v="1849" actId="790"/>
          <ac:spMkLst>
            <pc:docMk/>
            <pc:sldMk cId="2311104936" sldId="256"/>
            <ac:spMk id="69" creationId="{9747E44F-6267-4EA1-8FE7-3D681CEFC10A}"/>
          </ac:spMkLst>
        </pc:spChg>
        <pc:spChg chg="mod">
          <ac:chgData name="Ragnhild Halvorsrud" userId="917ea340-fd63-490f-a7db-68428d24cf32" providerId="ADAL" clId="{4B41CEF5-5AD7-4A28-BAB1-B938E5C74DE7}" dt="2021-02-25T18:22:09.767" v="1850"/>
          <ac:spMkLst>
            <pc:docMk/>
            <pc:sldMk cId="2311104936" sldId="256"/>
            <ac:spMk id="73" creationId="{EF9DF316-5705-4F6B-8554-AB68AEE8BA59}"/>
          </ac:spMkLst>
        </pc:spChg>
        <pc:spChg chg="mod">
          <ac:chgData name="Ragnhild Halvorsrud" userId="917ea340-fd63-490f-a7db-68428d24cf32" providerId="ADAL" clId="{4B41CEF5-5AD7-4A28-BAB1-B938E5C74DE7}" dt="2021-02-25T18:22:09.767" v="1851" actId="790"/>
          <ac:spMkLst>
            <pc:docMk/>
            <pc:sldMk cId="2311104936" sldId="256"/>
            <ac:spMk id="76" creationId="{61A477C0-41A9-4689-9E0C-1693194EB49D}"/>
          </ac:spMkLst>
        </pc:spChg>
        <pc:spChg chg="mod">
          <ac:chgData name="Ragnhild Halvorsrud" userId="917ea340-fd63-490f-a7db-68428d24cf32" providerId="ADAL" clId="{4B41CEF5-5AD7-4A28-BAB1-B938E5C74DE7}" dt="2021-02-25T18:22:09.767" v="1852" actId="790"/>
          <ac:spMkLst>
            <pc:docMk/>
            <pc:sldMk cId="2311104936" sldId="256"/>
            <ac:spMk id="77" creationId="{203A873C-C42D-4B90-83CA-B126EA2CE41F}"/>
          </ac:spMkLst>
        </pc:spChg>
        <pc:spChg chg="mod">
          <ac:chgData name="Ragnhild Halvorsrud" userId="917ea340-fd63-490f-a7db-68428d24cf32" providerId="ADAL" clId="{4B41CEF5-5AD7-4A28-BAB1-B938E5C74DE7}" dt="2021-02-25T18:22:09.767" v="1853" actId="790"/>
          <ac:spMkLst>
            <pc:docMk/>
            <pc:sldMk cId="2311104936" sldId="256"/>
            <ac:spMk id="81" creationId="{AF327386-F1DD-420D-BDBC-B66E7DAA561C}"/>
          </ac:spMkLst>
        </pc:spChg>
        <pc:spChg chg="mod">
          <ac:chgData name="Ragnhild Halvorsrud" userId="917ea340-fd63-490f-a7db-68428d24cf32" providerId="ADAL" clId="{4B41CEF5-5AD7-4A28-BAB1-B938E5C74DE7}" dt="2021-02-25T18:22:09.767" v="1854" actId="790"/>
          <ac:spMkLst>
            <pc:docMk/>
            <pc:sldMk cId="2311104936" sldId="256"/>
            <ac:spMk id="87" creationId="{1A6CA4B6-DF67-40AE-A5E3-9A25ACC9F621}"/>
          </ac:spMkLst>
        </pc:spChg>
        <pc:spChg chg="mod">
          <ac:chgData name="Ragnhild Halvorsrud" userId="917ea340-fd63-490f-a7db-68428d24cf32" providerId="ADAL" clId="{4B41CEF5-5AD7-4A28-BAB1-B938E5C74DE7}" dt="2021-02-25T18:22:09.767" v="1855" actId="790"/>
          <ac:spMkLst>
            <pc:docMk/>
            <pc:sldMk cId="2311104936" sldId="256"/>
            <ac:spMk id="88" creationId="{9F604679-80FA-43DF-AD3A-96FB239C857A}"/>
          </ac:spMkLst>
        </pc:spChg>
        <pc:picChg chg="mod">
          <ac:chgData name="Ragnhild Halvorsrud" userId="917ea340-fd63-490f-a7db-68428d24cf32" providerId="ADAL" clId="{4B41CEF5-5AD7-4A28-BAB1-B938E5C74DE7}" dt="2021-02-25T17:25:03.475" v="12" actId="1036"/>
          <ac:picMkLst>
            <pc:docMk/>
            <pc:sldMk cId="2311104936" sldId="256"/>
            <ac:picMk id="51" creationId="{49450D24-FF60-4FAB-9DFC-4FB1E6811B0B}"/>
          </ac:picMkLst>
        </pc:picChg>
        <pc:picChg chg="mod">
          <ac:chgData name="Ragnhild Halvorsrud" userId="917ea340-fd63-490f-a7db-68428d24cf32" providerId="ADAL" clId="{4B41CEF5-5AD7-4A28-BAB1-B938E5C74DE7}" dt="2021-02-25T17:25:03.475" v="12" actId="1036"/>
          <ac:picMkLst>
            <pc:docMk/>
            <pc:sldMk cId="2311104936" sldId="256"/>
            <ac:picMk id="57" creationId="{DE3B69F3-D04D-4A5C-8CE3-6C6AF9DF3A84}"/>
          </ac:picMkLst>
        </pc:picChg>
        <pc:picChg chg="mod">
          <ac:chgData name="Ragnhild Halvorsrud" userId="917ea340-fd63-490f-a7db-68428d24cf32" providerId="ADAL" clId="{4B41CEF5-5AD7-4A28-BAB1-B938E5C74DE7}" dt="2021-02-25T17:25:03.475" v="12" actId="1036"/>
          <ac:picMkLst>
            <pc:docMk/>
            <pc:sldMk cId="2311104936" sldId="256"/>
            <ac:picMk id="58" creationId="{7C5CA633-324A-47CD-B72B-92281F18E02E}"/>
          </ac:picMkLst>
        </pc:picChg>
        <pc:picChg chg="mod">
          <ac:chgData name="Ragnhild Halvorsrud" userId="917ea340-fd63-490f-a7db-68428d24cf32" providerId="ADAL" clId="{4B41CEF5-5AD7-4A28-BAB1-B938E5C74DE7}" dt="2021-02-25T17:25:03.475" v="12" actId="1036"/>
          <ac:picMkLst>
            <pc:docMk/>
            <pc:sldMk cId="2311104936" sldId="256"/>
            <ac:picMk id="63" creationId="{1BCB5399-0D95-4698-8CBC-EDE076EC34B8}"/>
          </ac:picMkLst>
        </pc:picChg>
        <pc:picChg chg="mod">
          <ac:chgData name="Ragnhild Halvorsrud" userId="917ea340-fd63-490f-a7db-68428d24cf32" providerId="ADAL" clId="{4B41CEF5-5AD7-4A28-BAB1-B938E5C74DE7}" dt="2021-02-25T17:25:03.475" v="12" actId="1036"/>
          <ac:picMkLst>
            <pc:docMk/>
            <pc:sldMk cId="2311104936" sldId="256"/>
            <ac:picMk id="64" creationId="{EF64B089-0453-46C1-B2BF-2F414CA1A473}"/>
          </ac:picMkLst>
        </pc:picChg>
        <pc:picChg chg="mod">
          <ac:chgData name="Ragnhild Halvorsrud" userId="917ea340-fd63-490f-a7db-68428d24cf32" providerId="ADAL" clId="{4B41CEF5-5AD7-4A28-BAB1-B938E5C74DE7}" dt="2021-02-25T17:25:03.475" v="12" actId="1036"/>
          <ac:picMkLst>
            <pc:docMk/>
            <pc:sldMk cId="2311104936" sldId="256"/>
            <ac:picMk id="65" creationId="{1C76D306-485A-4D34-A901-ECA28B14F1E7}"/>
          </ac:picMkLst>
        </pc:picChg>
        <pc:picChg chg="mod">
          <ac:chgData name="Ragnhild Halvorsrud" userId="917ea340-fd63-490f-a7db-68428d24cf32" providerId="ADAL" clId="{4B41CEF5-5AD7-4A28-BAB1-B938E5C74DE7}" dt="2021-02-25T17:25:03.475" v="12" actId="1036"/>
          <ac:picMkLst>
            <pc:docMk/>
            <pc:sldMk cId="2311104936" sldId="256"/>
            <ac:picMk id="70" creationId="{2F708F72-AB38-4E15-B6BC-AA2E8B73EF2C}"/>
          </ac:picMkLst>
        </pc:picChg>
        <pc:picChg chg="mod">
          <ac:chgData name="Ragnhild Halvorsrud" userId="917ea340-fd63-490f-a7db-68428d24cf32" providerId="ADAL" clId="{4B41CEF5-5AD7-4A28-BAB1-B938E5C74DE7}" dt="2021-02-25T17:25:03.475" v="12" actId="1036"/>
          <ac:picMkLst>
            <pc:docMk/>
            <pc:sldMk cId="2311104936" sldId="256"/>
            <ac:picMk id="71" creationId="{B106FFCF-7BDA-4925-956A-5717A5D4ED6F}"/>
          </ac:picMkLst>
        </pc:picChg>
        <pc:picChg chg="mod">
          <ac:chgData name="Ragnhild Halvorsrud" userId="917ea340-fd63-490f-a7db-68428d24cf32" providerId="ADAL" clId="{4B41CEF5-5AD7-4A28-BAB1-B938E5C74DE7}" dt="2021-02-25T17:25:03.475" v="12" actId="1036"/>
          <ac:picMkLst>
            <pc:docMk/>
            <pc:sldMk cId="2311104936" sldId="256"/>
            <ac:picMk id="74" creationId="{0EA171DF-E31D-4097-85F0-488FC9AEF766}"/>
          </ac:picMkLst>
        </pc:picChg>
        <pc:picChg chg="mod">
          <ac:chgData name="Ragnhild Halvorsrud" userId="917ea340-fd63-490f-a7db-68428d24cf32" providerId="ADAL" clId="{4B41CEF5-5AD7-4A28-BAB1-B938E5C74DE7}" dt="2021-02-25T17:25:03.475" v="12" actId="1036"/>
          <ac:picMkLst>
            <pc:docMk/>
            <pc:sldMk cId="2311104936" sldId="256"/>
            <ac:picMk id="78" creationId="{4C28F4DE-030B-4793-BF76-1654010CA130}"/>
          </ac:picMkLst>
        </pc:picChg>
        <pc:picChg chg="mod">
          <ac:chgData name="Ragnhild Halvorsrud" userId="917ea340-fd63-490f-a7db-68428d24cf32" providerId="ADAL" clId="{4B41CEF5-5AD7-4A28-BAB1-B938E5C74DE7}" dt="2021-02-25T17:25:03.475" v="12" actId="1036"/>
          <ac:picMkLst>
            <pc:docMk/>
            <pc:sldMk cId="2311104936" sldId="256"/>
            <ac:picMk id="79" creationId="{970AA35C-A799-406F-97D1-87270968B8FE}"/>
          </ac:picMkLst>
        </pc:picChg>
        <pc:picChg chg="mod">
          <ac:chgData name="Ragnhild Halvorsrud" userId="917ea340-fd63-490f-a7db-68428d24cf32" providerId="ADAL" clId="{4B41CEF5-5AD7-4A28-BAB1-B938E5C74DE7}" dt="2021-02-25T17:25:03.475" v="12" actId="1036"/>
          <ac:picMkLst>
            <pc:docMk/>
            <pc:sldMk cId="2311104936" sldId="256"/>
            <ac:picMk id="82" creationId="{8B3859DC-6889-46E1-86F7-C7AAC23D6F1E}"/>
          </ac:picMkLst>
        </pc:picChg>
        <pc:picChg chg="mod">
          <ac:chgData name="Ragnhild Halvorsrud" userId="917ea340-fd63-490f-a7db-68428d24cf32" providerId="ADAL" clId="{4B41CEF5-5AD7-4A28-BAB1-B938E5C74DE7}" dt="2021-02-25T17:25:03.475" v="12" actId="1036"/>
          <ac:picMkLst>
            <pc:docMk/>
            <pc:sldMk cId="2311104936" sldId="256"/>
            <ac:picMk id="83" creationId="{708CC08B-3BC0-4EF6-A943-6EFCEE9838E3}"/>
          </ac:picMkLst>
        </pc:picChg>
        <pc:cxnChg chg="mod">
          <ac:chgData name="Ragnhild Halvorsrud" userId="917ea340-fd63-490f-a7db-68428d24cf32" providerId="ADAL" clId="{4B41CEF5-5AD7-4A28-BAB1-B938E5C74DE7}" dt="2021-02-25T17:25:03.475" v="12" actId="1036"/>
          <ac:cxnSpMkLst>
            <pc:docMk/>
            <pc:sldMk cId="2311104936" sldId="256"/>
            <ac:cxnSpMk id="56" creationId="{BD8A8EBD-5025-471C-8D15-674B03D64F4C}"/>
          </ac:cxnSpMkLst>
        </pc:cxnChg>
        <pc:cxnChg chg="mod">
          <ac:chgData name="Ragnhild Halvorsrud" userId="917ea340-fd63-490f-a7db-68428d24cf32" providerId="ADAL" clId="{4B41CEF5-5AD7-4A28-BAB1-B938E5C74DE7}" dt="2021-02-25T17:25:03.475" v="12" actId="1036"/>
          <ac:cxnSpMkLst>
            <pc:docMk/>
            <pc:sldMk cId="2311104936" sldId="256"/>
            <ac:cxnSpMk id="62" creationId="{867A16AF-E18C-4BFD-97E0-EF76B92488D7}"/>
          </ac:cxnSpMkLst>
        </pc:cxnChg>
        <pc:cxnChg chg="mod">
          <ac:chgData name="Ragnhild Halvorsrud" userId="917ea340-fd63-490f-a7db-68428d24cf32" providerId="ADAL" clId="{4B41CEF5-5AD7-4A28-BAB1-B938E5C74DE7}" dt="2021-02-25T17:25:03.475" v="12" actId="1036"/>
          <ac:cxnSpMkLst>
            <pc:docMk/>
            <pc:sldMk cId="2311104936" sldId="256"/>
            <ac:cxnSpMk id="66" creationId="{76B1637C-03AB-4953-83BD-7602649CA604}"/>
          </ac:cxnSpMkLst>
        </pc:cxnChg>
        <pc:cxnChg chg="mod">
          <ac:chgData name="Ragnhild Halvorsrud" userId="917ea340-fd63-490f-a7db-68428d24cf32" providerId="ADAL" clId="{4B41CEF5-5AD7-4A28-BAB1-B938E5C74DE7}" dt="2021-02-25T17:25:03.475" v="12" actId="1036"/>
          <ac:cxnSpMkLst>
            <pc:docMk/>
            <pc:sldMk cId="2311104936" sldId="256"/>
            <ac:cxnSpMk id="67" creationId="{379F85D5-329B-4AB5-A556-62AC4C76CE6F}"/>
          </ac:cxnSpMkLst>
        </pc:cxnChg>
        <pc:cxnChg chg="mod">
          <ac:chgData name="Ragnhild Halvorsrud" userId="917ea340-fd63-490f-a7db-68428d24cf32" providerId="ADAL" clId="{4B41CEF5-5AD7-4A28-BAB1-B938E5C74DE7}" dt="2021-02-25T17:25:03.475" v="12" actId="1036"/>
          <ac:cxnSpMkLst>
            <pc:docMk/>
            <pc:sldMk cId="2311104936" sldId="256"/>
            <ac:cxnSpMk id="72" creationId="{608FEA43-5A8F-4A11-A160-B24949B25F2E}"/>
          </ac:cxnSpMkLst>
        </pc:cxnChg>
        <pc:cxnChg chg="mod">
          <ac:chgData name="Ragnhild Halvorsrud" userId="917ea340-fd63-490f-a7db-68428d24cf32" providerId="ADAL" clId="{4B41CEF5-5AD7-4A28-BAB1-B938E5C74DE7}" dt="2021-02-25T17:25:03.475" v="12" actId="1036"/>
          <ac:cxnSpMkLst>
            <pc:docMk/>
            <pc:sldMk cId="2311104936" sldId="256"/>
            <ac:cxnSpMk id="75" creationId="{0C110625-1F3A-4F5E-A48C-2B13A81FEF5E}"/>
          </ac:cxnSpMkLst>
        </pc:cxnChg>
        <pc:cxnChg chg="mod">
          <ac:chgData name="Ragnhild Halvorsrud" userId="917ea340-fd63-490f-a7db-68428d24cf32" providerId="ADAL" clId="{4B41CEF5-5AD7-4A28-BAB1-B938E5C74DE7}" dt="2021-02-25T17:25:03.475" v="12" actId="1036"/>
          <ac:cxnSpMkLst>
            <pc:docMk/>
            <pc:sldMk cId="2311104936" sldId="256"/>
            <ac:cxnSpMk id="80" creationId="{235AF7EB-341E-460D-B94C-A41A6642844F}"/>
          </ac:cxnSpMkLst>
        </pc:cxnChg>
        <pc:cxnChg chg="mod">
          <ac:chgData name="Ragnhild Halvorsrud" userId="917ea340-fd63-490f-a7db-68428d24cf32" providerId="ADAL" clId="{4B41CEF5-5AD7-4A28-BAB1-B938E5C74DE7}" dt="2021-02-25T17:25:03.475" v="12" actId="1036"/>
          <ac:cxnSpMkLst>
            <pc:docMk/>
            <pc:sldMk cId="2311104936" sldId="256"/>
            <ac:cxnSpMk id="84" creationId="{27C30E77-E604-423A-8FCC-E0B1BD407A59}"/>
          </ac:cxnSpMkLst>
        </pc:cxnChg>
        <pc:cxnChg chg="mod">
          <ac:chgData name="Ragnhild Halvorsrud" userId="917ea340-fd63-490f-a7db-68428d24cf32" providerId="ADAL" clId="{4B41CEF5-5AD7-4A28-BAB1-B938E5C74DE7}" dt="2021-02-25T17:25:03.475" v="12" actId="1036"/>
          <ac:cxnSpMkLst>
            <pc:docMk/>
            <pc:sldMk cId="2311104936" sldId="256"/>
            <ac:cxnSpMk id="85" creationId="{85ED1ABA-AFC1-474D-B5A6-3926287AA2CA}"/>
          </ac:cxnSpMkLst>
        </pc:cxnChg>
        <pc:cxnChg chg="mod">
          <ac:chgData name="Ragnhild Halvorsrud" userId="917ea340-fd63-490f-a7db-68428d24cf32" providerId="ADAL" clId="{4B41CEF5-5AD7-4A28-BAB1-B938E5C74DE7}" dt="2021-02-25T17:25:03.475" v="12" actId="1036"/>
          <ac:cxnSpMkLst>
            <pc:docMk/>
            <pc:sldMk cId="2311104936" sldId="256"/>
            <ac:cxnSpMk id="86" creationId="{135ED5DD-D670-445F-B53F-45B769CAA7C7}"/>
          </ac:cxnSpMkLst>
        </pc:cxnChg>
      </pc:sldChg>
      <pc:sldChg chg="modNotes">
        <pc:chgData name="Ragnhild Halvorsrud" userId="917ea340-fd63-490f-a7db-68428d24cf32" providerId="ADAL" clId="{4B41CEF5-5AD7-4A28-BAB1-B938E5C74DE7}" dt="2021-03-22T11:50:55.385" v="5208" actId="790"/>
        <pc:sldMkLst>
          <pc:docMk/>
          <pc:sldMk cId="3383236736" sldId="268"/>
        </pc:sldMkLst>
      </pc:sldChg>
      <pc:sldChg chg="delSp modSp del mod modNotes">
        <pc:chgData name="Ragnhild Halvorsrud" userId="917ea340-fd63-490f-a7db-68428d24cf32" providerId="ADAL" clId="{4B41CEF5-5AD7-4A28-BAB1-B938E5C74DE7}" dt="2021-03-26T16:57:49.092" v="6129" actId="47"/>
        <pc:sldMkLst>
          <pc:docMk/>
          <pc:sldMk cId="1570418352" sldId="271"/>
        </pc:sldMkLst>
        <pc:spChg chg="mod">
          <ac:chgData name="Ragnhild Halvorsrud" userId="917ea340-fd63-490f-a7db-68428d24cf32" providerId="ADAL" clId="{4B41CEF5-5AD7-4A28-BAB1-B938E5C74DE7}" dt="2021-03-22T11:50:55.022" v="4698" actId="790"/>
          <ac:spMkLst>
            <pc:docMk/>
            <pc:sldMk cId="1570418352" sldId="271"/>
            <ac:spMk id="275" creationId="{1A306865-C460-4F1F-814F-B3ED9F63B9C2}"/>
          </ac:spMkLst>
        </pc:spChg>
        <pc:spChg chg="mod">
          <ac:chgData name="Ragnhild Halvorsrud" userId="917ea340-fd63-490f-a7db-68428d24cf32" providerId="ADAL" clId="{4B41CEF5-5AD7-4A28-BAB1-B938E5C74DE7}" dt="2021-03-26T16:57:13.275" v="6118" actId="21"/>
          <ac:spMkLst>
            <pc:docMk/>
            <pc:sldMk cId="1570418352" sldId="271"/>
            <ac:spMk id="280" creationId="{0D7B746F-8D2B-41F3-9DCE-DFB02331F400}"/>
          </ac:spMkLst>
        </pc:spChg>
        <pc:spChg chg="del mod">
          <ac:chgData name="Ragnhild Halvorsrud" userId="917ea340-fd63-490f-a7db-68428d24cf32" providerId="ADAL" clId="{4B41CEF5-5AD7-4A28-BAB1-B938E5C74DE7}" dt="2021-03-26T16:57:37.316" v="6124" actId="21"/>
          <ac:spMkLst>
            <pc:docMk/>
            <pc:sldMk cId="1570418352" sldId="271"/>
            <ac:spMk id="287" creationId="{07940E10-7DF7-4F20-88EA-FFB277242155}"/>
          </ac:spMkLst>
        </pc:spChg>
        <pc:spChg chg="del mod">
          <ac:chgData name="Ragnhild Halvorsrud" userId="917ea340-fd63-490f-a7db-68428d24cf32" providerId="ADAL" clId="{4B41CEF5-5AD7-4A28-BAB1-B938E5C74DE7}" dt="2021-03-26T16:57:37.316" v="6124" actId="21"/>
          <ac:spMkLst>
            <pc:docMk/>
            <pc:sldMk cId="1570418352" sldId="271"/>
            <ac:spMk id="289" creationId="{5F14019B-2D83-4D5C-A0C7-2F7FDA837A64}"/>
          </ac:spMkLst>
        </pc:spChg>
        <pc:spChg chg="del mod">
          <ac:chgData name="Ragnhild Halvorsrud" userId="917ea340-fd63-490f-a7db-68428d24cf32" providerId="ADAL" clId="{4B41CEF5-5AD7-4A28-BAB1-B938E5C74DE7}" dt="2021-03-26T16:57:37.316" v="6124" actId="21"/>
          <ac:spMkLst>
            <pc:docMk/>
            <pc:sldMk cId="1570418352" sldId="271"/>
            <ac:spMk id="314" creationId="{37B76862-9CFA-4FD2-A938-675F822593E2}"/>
          </ac:spMkLst>
        </pc:spChg>
        <pc:spChg chg="del mod">
          <ac:chgData name="Ragnhild Halvorsrud" userId="917ea340-fd63-490f-a7db-68428d24cf32" providerId="ADAL" clId="{4B41CEF5-5AD7-4A28-BAB1-B938E5C74DE7}" dt="2021-03-26T16:57:37.316" v="6124" actId="21"/>
          <ac:spMkLst>
            <pc:docMk/>
            <pc:sldMk cId="1570418352" sldId="271"/>
            <ac:spMk id="319" creationId="{64FBDD2A-8A2A-4912-95DB-2F9EF993B85F}"/>
          </ac:spMkLst>
        </pc:spChg>
        <pc:spChg chg="del mod">
          <ac:chgData name="Ragnhild Halvorsrud" userId="917ea340-fd63-490f-a7db-68428d24cf32" providerId="ADAL" clId="{4B41CEF5-5AD7-4A28-BAB1-B938E5C74DE7}" dt="2021-03-26T16:57:37.316" v="6124" actId="21"/>
          <ac:spMkLst>
            <pc:docMk/>
            <pc:sldMk cId="1570418352" sldId="271"/>
            <ac:spMk id="320" creationId="{0B9237AE-FC47-4282-B2DF-24C110C1DCEC}"/>
          </ac:spMkLst>
        </pc:spChg>
        <pc:spChg chg="del mod">
          <ac:chgData name="Ragnhild Halvorsrud" userId="917ea340-fd63-490f-a7db-68428d24cf32" providerId="ADAL" clId="{4B41CEF5-5AD7-4A28-BAB1-B938E5C74DE7}" dt="2021-03-26T16:57:37.316" v="6124" actId="21"/>
          <ac:spMkLst>
            <pc:docMk/>
            <pc:sldMk cId="1570418352" sldId="271"/>
            <ac:spMk id="321" creationId="{4753B09E-DC83-48BB-8E4D-4F4C0750522D}"/>
          </ac:spMkLst>
        </pc:spChg>
        <pc:spChg chg="del mod">
          <ac:chgData name="Ragnhild Halvorsrud" userId="917ea340-fd63-490f-a7db-68428d24cf32" providerId="ADAL" clId="{4B41CEF5-5AD7-4A28-BAB1-B938E5C74DE7}" dt="2021-03-26T16:57:37.316" v="6124" actId="21"/>
          <ac:spMkLst>
            <pc:docMk/>
            <pc:sldMk cId="1570418352" sldId="271"/>
            <ac:spMk id="323" creationId="{72324EA4-557D-4884-B7BD-B9641A8A544A}"/>
          </ac:spMkLst>
        </pc:spChg>
        <pc:spChg chg="del mod">
          <ac:chgData name="Ragnhild Halvorsrud" userId="917ea340-fd63-490f-a7db-68428d24cf32" providerId="ADAL" clId="{4B41CEF5-5AD7-4A28-BAB1-B938E5C74DE7}" dt="2021-03-26T16:57:37.316" v="6124" actId="21"/>
          <ac:spMkLst>
            <pc:docMk/>
            <pc:sldMk cId="1570418352" sldId="271"/>
            <ac:spMk id="325" creationId="{143B101B-DB68-473B-A335-20A909F4F316}"/>
          </ac:spMkLst>
        </pc:spChg>
        <pc:spChg chg="del mod">
          <ac:chgData name="Ragnhild Halvorsrud" userId="917ea340-fd63-490f-a7db-68428d24cf32" providerId="ADAL" clId="{4B41CEF5-5AD7-4A28-BAB1-B938E5C74DE7}" dt="2021-03-26T16:57:37.316" v="6124" actId="21"/>
          <ac:spMkLst>
            <pc:docMk/>
            <pc:sldMk cId="1570418352" sldId="271"/>
            <ac:spMk id="329" creationId="{15FFE7FD-21FE-4FFE-8EED-0EF6A2CDFD70}"/>
          </ac:spMkLst>
        </pc:spChg>
        <pc:spChg chg="del mod">
          <ac:chgData name="Ragnhild Halvorsrud" userId="917ea340-fd63-490f-a7db-68428d24cf32" providerId="ADAL" clId="{4B41CEF5-5AD7-4A28-BAB1-B938E5C74DE7}" dt="2021-03-26T16:57:37.316" v="6124" actId="21"/>
          <ac:spMkLst>
            <pc:docMk/>
            <pc:sldMk cId="1570418352" sldId="271"/>
            <ac:spMk id="330" creationId="{377D782A-D257-4C0F-914D-D1BBB3AD663C}"/>
          </ac:spMkLst>
        </pc:spChg>
        <pc:cxnChg chg="del">
          <ac:chgData name="Ragnhild Halvorsrud" userId="917ea340-fd63-490f-a7db-68428d24cf32" providerId="ADAL" clId="{4B41CEF5-5AD7-4A28-BAB1-B938E5C74DE7}" dt="2021-03-26T16:57:37.316" v="6124" actId="21"/>
          <ac:cxnSpMkLst>
            <pc:docMk/>
            <pc:sldMk cId="1570418352" sldId="271"/>
            <ac:cxnSpMk id="316" creationId="{D31359F0-AF86-4C2F-AC58-E4616A46E890}"/>
          </ac:cxnSpMkLst>
        </pc:cxnChg>
        <pc:cxnChg chg="del">
          <ac:chgData name="Ragnhild Halvorsrud" userId="917ea340-fd63-490f-a7db-68428d24cf32" providerId="ADAL" clId="{4B41CEF5-5AD7-4A28-BAB1-B938E5C74DE7}" dt="2021-03-26T16:57:37.316" v="6124" actId="21"/>
          <ac:cxnSpMkLst>
            <pc:docMk/>
            <pc:sldMk cId="1570418352" sldId="271"/>
            <ac:cxnSpMk id="318" creationId="{29462C70-70AC-4347-9FE1-0C9278F11961}"/>
          </ac:cxnSpMkLst>
        </pc:cxnChg>
        <pc:cxnChg chg="del">
          <ac:chgData name="Ragnhild Halvorsrud" userId="917ea340-fd63-490f-a7db-68428d24cf32" providerId="ADAL" clId="{4B41CEF5-5AD7-4A28-BAB1-B938E5C74DE7}" dt="2021-03-26T16:57:37.316" v="6124" actId="21"/>
          <ac:cxnSpMkLst>
            <pc:docMk/>
            <pc:sldMk cId="1570418352" sldId="271"/>
            <ac:cxnSpMk id="326" creationId="{6DEE2C0D-B72A-4210-8EAC-C685F30BF125}"/>
          </ac:cxnSpMkLst>
        </pc:cxnChg>
        <pc:cxnChg chg="del">
          <ac:chgData name="Ragnhild Halvorsrud" userId="917ea340-fd63-490f-a7db-68428d24cf32" providerId="ADAL" clId="{4B41CEF5-5AD7-4A28-BAB1-B938E5C74DE7}" dt="2021-03-26T16:57:37.316" v="6124" actId="21"/>
          <ac:cxnSpMkLst>
            <pc:docMk/>
            <pc:sldMk cId="1570418352" sldId="271"/>
            <ac:cxnSpMk id="328" creationId="{37C6D315-CC80-4F9F-B0F3-5277DA55E8ED}"/>
          </ac:cxnSpMkLst>
        </pc:cxnChg>
      </pc:sldChg>
      <pc:sldChg chg="modSp del mod modNotes">
        <pc:chgData name="Ragnhild Halvorsrud" userId="917ea340-fd63-490f-a7db-68428d24cf32" providerId="ADAL" clId="{4B41CEF5-5AD7-4A28-BAB1-B938E5C74DE7}" dt="2021-03-17T09:19:22.092" v="2415" actId="47"/>
        <pc:sldMkLst>
          <pc:docMk/>
          <pc:sldMk cId="2355491973" sldId="273"/>
        </pc:sldMkLst>
        <pc:spChg chg="mod">
          <ac:chgData name="Ragnhild Halvorsrud" userId="917ea340-fd63-490f-a7db-68428d24cf32" providerId="ADAL" clId="{4B41CEF5-5AD7-4A28-BAB1-B938E5C74DE7}" dt="2021-02-25T18:22:09.278" v="1274" actId="790"/>
          <ac:spMkLst>
            <pc:docMk/>
            <pc:sldMk cId="2355491973" sldId="273"/>
            <ac:spMk id="6" creationId="{00000000-0000-0000-0000-000000000000}"/>
          </ac:spMkLst>
        </pc:spChg>
        <pc:spChg chg="mod">
          <ac:chgData name="Ragnhild Halvorsrud" userId="917ea340-fd63-490f-a7db-68428d24cf32" providerId="ADAL" clId="{4B41CEF5-5AD7-4A28-BAB1-B938E5C74DE7}" dt="2021-02-26T11:12:38.324" v="2259" actId="20577"/>
          <ac:spMkLst>
            <pc:docMk/>
            <pc:sldMk cId="2355491973" sldId="273"/>
            <ac:spMk id="8" creationId="{00000000-0000-0000-0000-000000000000}"/>
          </ac:spMkLst>
        </pc:spChg>
        <pc:spChg chg="mod">
          <ac:chgData name="Ragnhild Halvorsrud" userId="917ea340-fd63-490f-a7db-68428d24cf32" providerId="ADAL" clId="{4B41CEF5-5AD7-4A28-BAB1-B938E5C74DE7}" dt="2021-02-25T18:22:09.278" v="1276" actId="790"/>
          <ac:spMkLst>
            <pc:docMk/>
            <pc:sldMk cId="2355491973" sldId="273"/>
            <ac:spMk id="13" creationId="{8CE1341B-523E-47C1-A809-572351A5948D}"/>
          </ac:spMkLst>
        </pc:spChg>
        <pc:spChg chg="mod">
          <ac:chgData name="Ragnhild Halvorsrud" userId="917ea340-fd63-490f-a7db-68428d24cf32" providerId="ADAL" clId="{4B41CEF5-5AD7-4A28-BAB1-B938E5C74DE7}" dt="2021-02-25T18:22:09.278" v="1277" actId="790"/>
          <ac:spMkLst>
            <pc:docMk/>
            <pc:sldMk cId="2355491973" sldId="273"/>
            <ac:spMk id="14" creationId="{1906BC7B-ECDA-4C24-AC51-ECD7CAE817EF}"/>
          </ac:spMkLst>
        </pc:spChg>
        <pc:spChg chg="mod">
          <ac:chgData name="Ragnhild Halvorsrud" userId="917ea340-fd63-490f-a7db-68428d24cf32" providerId="ADAL" clId="{4B41CEF5-5AD7-4A28-BAB1-B938E5C74DE7}" dt="2021-02-25T18:22:09.278" v="1278" actId="790"/>
          <ac:spMkLst>
            <pc:docMk/>
            <pc:sldMk cId="2355491973" sldId="273"/>
            <ac:spMk id="15" creationId="{1702AA4C-3195-465F-B039-A58C384851A5}"/>
          </ac:spMkLst>
        </pc:spChg>
        <pc:spChg chg="mod">
          <ac:chgData name="Ragnhild Halvorsrud" userId="917ea340-fd63-490f-a7db-68428d24cf32" providerId="ADAL" clId="{4B41CEF5-5AD7-4A28-BAB1-B938E5C74DE7}" dt="2021-02-25T18:22:09.278" v="1279" actId="790"/>
          <ac:spMkLst>
            <pc:docMk/>
            <pc:sldMk cId="2355491973" sldId="273"/>
            <ac:spMk id="16" creationId="{7272427A-0738-4A17-A561-472A0A23C3DF}"/>
          </ac:spMkLst>
        </pc:spChg>
        <pc:spChg chg="mod">
          <ac:chgData name="Ragnhild Halvorsrud" userId="917ea340-fd63-490f-a7db-68428d24cf32" providerId="ADAL" clId="{4B41CEF5-5AD7-4A28-BAB1-B938E5C74DE7}" dt="2021-02-25T18:22:09.278" v="1280" actId="790"/>
          <ac:spMkLst>
            <pc:docMk/>
            <pc:sldMk cId="2355491973" sldId="273"/>
            <ac:spMk id="17" creationId="{A6B1E7A1-4F29-45F1-80EE-964E7DD25C45}"/>
          </ac:spMkLst>
        </pc:spChg>
      </pc:sldChg>
      <pc:sldChg chg="modSp add mod modNotes">
        <pc:chgData name="Ragnhild Halvorsrud" userId="917ea340-fd63-490f-a7db-68428d24cf32" providerId="ADAL" clId="{4B41CEF5-5AD7-4A28-BAB1-B938E5C74DE7}" dt="2021-03-22T11:55:22.960" v="5496" actId="6549"/>
        <pc:sldMkLst>
          <pc:docMk/>
          <pc:sldMk cId="1367398955" sldId="281"/>
        </pc:sldMkLst>
        <pc:spChg chg="mod">
          <ac:chgData name="Ragnhild Halvorsrud" userId="917ea340-fd63-490f-a7db-68428d24cf32" providerId="ADAL" clId="{4B41CEF5-5AD7-4A28-BAB1-B938E5C74DE7}" dt="2021-03-22T11:55:22.960" v="5496" actId="6549"/>
          <ac:spMkLst>
            <pc:docMk/>
            <pc:sldMk cId="1367398955" sldId="281"/>
            <ac:spMk id="2" creationId="{A4F26D05-2E73-4294-9453-2A4770A48118}"/>
          </ac:spMkLst>
        </pc:spChg>
        <pc:spChg chg="mod">
          <ac:chgData name="Ragnhild Halvorsrud" userId="917ea340-fd63-490f-a7db-68428d24cf32" providerId="ADAL" clId="{4B41CEF5-5AD7-4A28-BAB1-B938E5C74DE7}" dt="2021-03-22T11:55:13.666" v="5437" actId="790"/>
          <ac:spMkLst>
            <pc:docMk/>
            <pc:sldMk cId="1367398955" sldId="281"/>
            <ac:spMk id="3" creationId="{E3D24BF9-90A4-45E7-B7E2-D3B51781CBB1}"/>
          </ac:spMkLst>
        </pc:spChg>
        <pc:spChg chg="mod">
          <ac:chgData name="Ragnhild Halvorsrud" userId="917ea340-fd63-490f-a7db-68428d24cf32" providerId="ADAL" clId="{4B41CEF5-5AD7-4A28-BAB1-B938E5C74DE7}" dt="2021-03-22T11:55:13.681" v="5442" actId="790"/>
          <ac:spMkLst>
            <pc:docMk/>
            <pc:sldMk cId="1367398955" sldId="281"/>
            <ac:spMk id="35" creationId="{979692AB-FEAB-4B80-A0C3-C3BB76FFE648}"/>
          </ac:spMkLst>
        </pc:spChg>
        <pc:spChg chg="mod">
          <ac:chgData name="Ragnhild Halvorsrud" userId="917ea340-fd63-490f-a7db-68428d24cf32" providerId="ADAL" clId="{4B41CEF5-5AD7-4A28-BAB1-B938E5C74DE7}" dt="2021-03-22T11:55:13.688" v="5443" actId="790"/>
          <ac:spMkLst>
            <pc:docMk/>
            <pc:sldMk cId="1367398955" sldId="281"/>
            <ac:spMk id="37" creationId="{4C5DC33E-263F-4714-82D9-BF6209FB87F4}"/>
          </ac:spMkLst>
        </pc:spChg>
        <pc:spChg chg="mod">
          <ac:chgData name="Ragnhild Halvorsrud" userId="917ea340-fd63-490f-a7db-68428d24cf32" providerId="ADAL" clId="{4B41CEF5-5AD7-4A28-BAB1-B938E5C74DE7}" dt="2021-03-22T11:55:13.688" v="5444" actId="790"/>
          <ac:spMkLst>
            <pc:docMk/>
            <pc:sldMk cId="1367398955" sldId="281"/>
            <ac:spMk id="42" creationId="{90966A50-FE97-4013-A324-9B9BE37C2230}"/>
          </ac:spMkLst>
        </pc:spChg>
        <pc:spChg chg="mod">
          <ac:chgData name="Ragnhild Halvorsrud" userId="917ea340-fd63-490f-a7db-68428d24cf32" providerId="ADAL" clId="{4B41CEF5-5AD7-4A28-BAB1-B938E5C74DE7}" dt="2021-03-22T11:55:13.688" v="5445" actId="790"/>
          <ac:spMkLst>
            <pc:docMk/>
            <pc:sldMk cId="1367398955" sldId="281"/>
            <ac:spMk id="49" creationId="{43923CA6-7484-4A1A-82F1-6D5C2E0F4DB5}"/>
          </ac:spMkLst>
        </pc:spChg>
        <pc:spChg chg="mod">
          <ac:chgData name="Ragnhild Halvorsrud" userId="917ea340-fd63-490f-a7db-68428d24cf32" providerId="ADAL" clId="{4B41CEF5-5AD7-4A28-BAB1-B938E5C74DE7}" dt="2021-03-22T11:55:13.681" v="5438" actId="790"/>
          <ac:spMkLst>
            <pc:docMk/>
            <pc:sldMk cId="1367398955" sldId="281"/>
            <ac:spMk id="52" creationId="{54A3DC14-4869-4954-BAB7-53F11964F90E}"/>
          </ac:spMkLst>
        </pc:spChg>
        <pc:spChg chg="mod">
          <ac:chgData name="Ragnhild Halvorsrud" userId="917ea340-fd63-490f-a7db-68428d24cf32" providerId="ADAL" clId="{4B41CEF5-5AD7-4A28-BAB1-B938E5C74DE7}" dt="2021-03-22T11:55:13.681" v="5439" actId="790"/>
          <ac:spMkLst>
            <pc:docMk/>
            <pc:sldMk cId="1367398955" sldId="281"/>
            <ac:spMk id="54" creationId="{9A12EB68-8840-4F73-9DD9-76EAC8E150F4}"/>
          </ac:spMkLst>
        </pc:spChg>
        <pc:spChg chg="mod">
          <ac:chgData name="Ragnhild Halvorsrud" userId="917ea340-fd63-490f-a7db-68428d24cf32" providerId="ADAL" clId="{4B41CEF5-5AD7-4A28-BAB1-B938E5C74DE7}" dt="2021-03-22T11:55:13.688" v="5446" actId="790"/>
          <ac:spMkLst>
            <pc:docMk/>
            <pc:sldMk cId="1367398955" sldId="281"/>
            <ac:spMk id="60" creationId="{8DD7353B-E81D-45CC-8F60-E155785E0E4E}"/>
          </ac:spMkLst>
        </pc:spChg>
        <pc:spChg chg="mod">
          <ac:chgData name="Ragnhild Halvorsrud" userId="917ea340-fd63-490f-a7db-68428d24cf32" providerId="ADAL" clId="{4B41CEF5-5AD7-4A28-BAB1-B938E5C74DE7}" dt="2021-03-22T11:55:13.681" v="5440" actId="790"/>
          <ac:spMkLst>
            <pc:docMk/>
            <pc:sldMk cId="1367398955" sldId="281"/>
            <ac:spMk id="66" creationId="{3184FC94-7F65-4CD8-9A70-56E039379F80}"/>
          </ac:spMkLst>
        </pc:spChg>
        <pc:spChg chg="mod">
          <ac:chgData name="Ragnhild Halvorsrud" userId="917ea340-fd63-490f-a7db-68428d24cf32" providerId="ADAL" clId="{4B41CEF5-5AD7-4A28-BAB1-B938E5C74DE7}" dt="2021-03-22T11:55:13.688" v="5447" actId="790"/>
          <ac:spMkLst>
            <pc:docMk/>
            <pc:sldMk cId="1367398955" sldId="281"/>
            <ac:spMk id="83" creationId="{3C99E850-00F0-4322-867E-E8211CCDC7C3}"/>
          </ac:spMkLst>
        </pc:spChg>
        <pc:spChg chg="mod">
          <ac:chgData name="Ragnhild Halvorsrud" userId="917ea340-fd63-490f-a7db-68428d24cf32" providerId="ADAL" clId="{4B41CEF5-5AD7-4A28-BAB1-B938E5C74DE7}" dt="2021-03-22T11:55:13.688" v="5448" actId="790"/>
          <ac:spMkLst>
            <pc:docMk/>
            <pc:sldMk cId="1367398955" sldId="281"/>
            <ac:spMk id="88" creationId="{150459E7-CC89-4F4D-88E2-4B6E322DF903}"/>
          </ac:spMkLst>
        </pc:spChg>
        <pc:spChg chg="mod">
          <ac:chgData name="Ragnhild Halvorsrud" userId="917ea340-fd63-490f-a7db-68428d24cf32" providerId="ADAL" clId="{4B41CEF5-5AD7-4A28-BAB1-B938E5C74DE7}" dt="2021-03-22T11:55:13.688" v="5449" actId="790"/>
          <ac:spMkLst>
            <pc:docMk/>
            <pc:sldMk cId="1367398955" sldId="281"/>
            <ac:spMk id="89" creationId="{8FD7DC35-458E-4291-AD35-981DA36C867C}"/>
          </ac:spMkLst>
        </pc:spChg>
        <pc:spChg chg="mod">
          <ac:chgData name="Ragnhild Halvorsrud" userId="917ea340-fd63-490f-a7db-68428d24cf32" providerId="ADAL" clId="{4B41CEF5-5AD7-4A28-BAB1-B938E5C74DE7}" dt="2021-03-22T11:55:13.681" v="5441" actId="790"/>
          <ac:spMkLst>
            <pc:docMk/>
            <pc:sldMk cId="1367398955" sldId="281"/>
            <ac:spMk id="91" creationId="{F332F6B2-8630-4BDC-B7C4-8D7663DD3EE0}"/>
          </ac:spMkLst>
        </pc:spChg>
        <pc:spChg chg="mod">
          <ac:chgData name="Ragnhild Halvorsrud" userId="917ea340-fd63-490f-a7db-68428d24cf32" providerId="ADAL" clId="{4B41CEF5-5AD7-4A28-BAB1-B938E5C74DE7}" dt="2021-03-22T11:55:13.688" v="5450" actId="790"/>
          <ac:spMkLst>
            <pc:docMk/>
            <pc:sldMk cId="1367398955" sldId="281"/>
            <ac:spMk id="93" creationId="{C9F36D76-BF90-4646-8C1D-B4BD361B10B4}"/>
          </ac:spMkLst>
        </pc:spChg>
        <pc:spChg chg="mod">
          <ac:chgData name="Ragnhild Halvorsrud" userId="917ea340-fd63-490f-a7db-68428d24cf32" providerId="ADAL" clId="{4B41CEF5-5AD7-4A28-BAB1-B938E5C74DE7}" dt="2021-03-22T11:55:13.688" v="5451" actId="790"/>
          <ac:spMkLst>
            <pc:docMk/>
            <pc:sldMk cId="1367398955" sldId="281"/>
            <ac:spMk id="95" creationId="{0BB2DBFE-A5B6-4D9B-B15C-DD3023D8A7F2}"/>
          </ac:spMkLst>
        </pc:spChg>
        <pc:spChg chg="mod">
          <ac:chgData name="Ragnhild Halvorsrud" userId="917ea340-fd63-490f-a7db-68428d24cf32" providerId="ADAL" clId="{4B41CEF5-5AD7-4A28-BAB1-B938E5C74DE7}" dt="2021-03-22T11:55:13.688" v="5452" actId="790"/>
          <ac:spMkLst>
            <pc:docMk/>
            <pc:sldMk cId="1367398955" sldId="281"/>
            <ac:spMk id="97" creationId="{0AA3A3AE-E332-4C05-97C5-F4C32927DF5C}"/>
          </ac:spMkLst>
        </pc:spChg>
        <pc:spChg chg="mod">
          <ac:chgData name="Ragnhild Halvorsrud" userId="917ea340-fd63-490f-a7db-68428d24cf32" providerId="ADAL" clId="{4B41CEF5-5AD7-4A28-BAB1-B938E5C74DE7}" dt="2021-03-22T11:55:13.688" v="5453" actId="790"/>
          <ac:spMkLst>
            <pc:docMk/>
            <pc:sldMk cId="1367398955" sldId="281"/>
            <ac:spMk id="98" creationId="{AF2437A7-4373-4C72-9402-7FE792DEE1E4}"/>
          </ac:spMkLst>
        </pc:spChg>
        <pc:spChg chg="mod">
          <ac:chgData name="Ragnhild Halvorsrud" userId="917ea340-fd63-490f-a7db-68428d24cf32" providerId="ADAL" clId="{4B41CEF5-5AD7-4A28-BAB1-B938E5C74DE7}" dt="2021-03-22T11:55:13.688" v="5454" actId="790"/>
          <ac:spMkLst>
            <pc:docMk/>
            <pc:sldMk cId="1367398955" sldId="281"/>
            <ac:spMk id="99" creationId="{E6AFC0B7-3635-4545-8B36-0EC37F374014}"/>
          </ac:spMkLst>
        </pc:spChg>
        <pc:spChg chg="mod">
          <ac:chgData name="Ragnhild Halvorsrud" userId="917ea340-fd63-490f-a7db-68428d24cf32" providerId="ADAL" clId="{4B41CEF5-5AD7-4A28-BAB1-B938E5C74DE7}" dt="2021-03-22T11:55:13.688" v="5455" actId="790"/>
          <ac:spMkLst>
            <pc:docMk/>
            <pc:sldMk cId="1367398955" sldId="281"/>
            <ac:spMk id="104" creationId="{FAC2568C-5248-400C-A1AC-05E92E7A4F26}"/>
          </ac:spMkLst>
        </pc:spChg>
        <pc:spChg chg="mod">
          <ac:chgData name="Ragnhild Halvorsrud" userId="917ea340-fd63-490f-a7db-68428d24cf32" providerId="ADAL" clId="{4B41CEF5-5AD7-4A28-BAB1-B938E5C74DE7}" dt="2021-03-22T11:55:13.688" v="5456" actId="790"/>
          <ac:spMkLst>
            <pc:docMk/>
            <pc:sldMk cId="1367398955" sldId="281"/>
            <ac:spMk id="105" creationId="{E67C9E9F-A8DB-48A7-953A-D21408CAC34A}"/>
          </ac:spMkLst>
        </pc:spChg>
      </pc:sldChg>
      <pc:sldChg chg="addSp delSp modSp del mod ord modNotes">
        <pc:chgData name="Ragnhild Halvorsrud" userId="917ea340-fd63-490f-a7db-68428d24cf32" providerId="ADAL" clId="{4B41CEF5-5AD7-4A28-BAB1-B938E5C74DE7}" dt="2021-03-22T11:48:47.110" v="4349" actId="47"/>
        <pc:sldMkLst>
          <pc:docMk/>
          <pc:sldMk cId="2552505045" sldId="281"/>
        </pc:sldMkLst>
        <pc:spChg chg="mod">
          <ac:chgData name="Ragnhild Halvorsrud" userId="917ea340-fd63-490f-a7db-68428d24cf32" providerId="ADAL" clId="{4B41CEF5-5AD7-4A28-BAB1-B938E5C74DE7}" dt="2021-02-25T18:22:09.293" v="1288" actId="790"/>
          <ac:spMkLst>
            <pc:docMk/>
            <pc:sldMk cId="2552505045" sldId="281"/>
            <ac:spMk id="3" creationId="{D0BC5B13-A2B3-4D7B-9242-EA626B1B90B9}"/>
          </ac:spMkLst>
        </pc:spChg>
        <pc:spChg chg="mod">
          <ac:chgData name="Ragnhild Halvorsrud" userId="917ea340-fd63-490f-a7db-68428d24cf32" providerId="ADAL" clId="{4B41CEF5-5AD7-4A28-BAB1-B938E5C74DE7}" dt="2021-02-25T18:22:09.325" v="1320" actId="790"/>
          <ac:spMkLst>
            <pc:docMk/>
            <pc:sldMk cId="2552505045" sldId="281"/>
            <ac:spMk id="4" creationId="{A5AD358F-B658-46B3-9DA0-E0587C5CB6A5}"/>
          </ac:spMkLst>
        </pc:spChg>
        <pc:spChg chg="mod">
          <ac:chgData name="Ragnhild Halvorsrud" userId="917ea340-fd63-490f-a7db-68428d24cf32" providerId="ADAL" clId="{4B41CEF5-5AD7-4A28-BAB1-B938E5C74DE7}" dt="2021-02-25T18:22:09.293" v="1289" actId="790"/>
          <ac:spMkLst>
            <pc:docMk/>
            <pc:sldMk cId="2552505045" sldId="281"/>
            <ac:spMk id="7" creationId="{D9B46F7E-2DC1-4C92-A456-35B76742FB77}"/>
          </ac:spMkLst>
        </pc:spChg>
        <pc:spChg chg="mod">
          <ac:chgData name="Ragnhild Halvorsrud" userId="917ea340-fd63-490f-a7db-68428d24cf32" providerId="ADAL" clId="{4B41CEF5-5AD7-4A28-BAB1-B938E5C74DE7}" dt="2021-02-25T18:22:09.293" v="1290" actId="790"/>
          <ac:spMkLst>
            <pc:docMk/>
            <pc:sldMk cId="2552505045" sldId="281"/>
            <ac:spMk id="8" creationId="{6FDF91A1-84FB-4D95-AD87-5F6714765CAC}"/>
          </ac:spMkLst>
        </pc:spChg>
        <pc:spChg chg="mod">
          <ac:chgData name="Ragnhild Halvorsrud" userId="917ea340-fd63-490f-a7db-68428d24cf32" providerId="ADAL" clId="{4B41CEF5-5AD7-4A28-BAB1-B938E5C74DE7}" dt="2021-02-25T18:22:09.293" v="1291" actId="790"/>
          <ac:spMkLst>
            <pc:docMk/>
            <pc:sldMk cId="2552505045" sldId="281"/>
            <ac:spMk id="9" creationId="{D2101471-E32F-42BC-9BF6-CD26E56E58BB}"/>
          </ac:spMkLst>
        </pc:spChg>
        <pc:spChg chg="mod">
          <ac:chgData name="Ragnhild Halvorsrud" userId="917ea340-fd63-490f-a7db-68428d24cf32" providerId="ADAL" clId="{4B41CEF5-5AD7-4A28-BAB1-B938E5C74DE7}" dt="2021-02-25T18:22:09.293" v="1292" actId="790"/>
          <ac:spMkLst>
            <pc:docMk/>
            <pc:sldMk cId="2552505045" sldId="281"/>
            <ac:spMk id="22" creationId="{C3579565-5853-49A5-BA11-CBC71C9B4B04}"/>
          </ac:spMkLst>
        </pc:spChg>
        <pc:spChg chg="mod">
          <ac:chgData name="Ragnhild Halvorsrud" userId="917ea340-fd63-490f-a7db-68428d24cf32" providerId="ADAL" clId="{4B41CEF5-5AD7-4A28-BAB1-B938E5C74DE7}" dt="2021-02-25T18:22:09.293" v="1293" actId="790"/>
          <ac:spMkLst>
            <pc:docMk/>
            <pc:sldMk cId="2552505045" sldId="281"/>
            <ac:spMk id="27" creationId="{5B425087-49DC-4423-BE9B-D8309488CFE2}"/>
          </ac:spMkLst>
        </pc:spChg>
        <pc:spChg chg="mod">
          <ac:chgData name="Ragnhild Halvorsrud" userId="917ea340-fd63-490f-a7db-68428d24cf32" providerId="ADAL" clId="{4B41CEF5-5AD7-4A28-BAB1-B938E5C74DE7}" dt="2021-02-25T18:22:09.293" v="1294" actId="790"/>
          <ac:spMkLst>
            <pc:docMk/>
            <pc:sldMk cId="2552505045" sldId="281"/>
            <ac:spMk id="28" creationId="{FA994735-2EF3-492B-B4B4-6C9ED4479F15}"/>
          </ac:spMkLst>
        </pc:spChg>
        <pc:spChg chg="mod">
          <ac:chgData name="Ragnhild Halvorsrud" userId="917ea340-fd63-490f-a7db-68428d24cf32" providerId="ADAL" clId="{4B41CEF5-5AD7-4A28-BAB1-B938E5C74DE7}" dt="2021-02-25T18:22:09.293" v="1295" actId="790"/>
          <ac:spMkLst>
            <pc:docMk/>
            <pc:sldMk cId="2552505045" sldId="281"/>
            <ac:spMk id="31" creationId="{38419820-DEA6-4981-880B-4163DB52C25D}"/>
          </ac:spMkLst>
        </pc:spChg>
        <pc:spChg chg="mod">
          <ac:chgData name="Ragnhild Halvorsrud" userId="917ea340-fd63-490f-a7db-68428d24cf32" providerId="ADAL" clId="{4B41CEF5-5AD7-4A28-BAB1-B938E5C74DE7}" dt="2021-03-19T16:28:19.514" v="2552" actId="108"/>
          <ac:spMkLst>
            <pc:docMk/>
            <pc:sldMk cId="2552505045" sldId="281"/>
            <ac:spMk id="50" creationId="{4ACD524C-87F0-4187-9E86-E09AEE54FA8A}"/>
          </ac:spMkLst>
        </pc:spChg>
        <pc:spChg chg="mod">
          <ac:chgData name="Ragnhild Halvorsrud" userId="917ea340-fd63-490f-a7db-68428d24cf32" providerId="ADAL" clId="{4B41CEF5-5AD7-4A28-BAB1-B938E5C74DE7}" dt="2021-02-25T18:22:09.309" v="1303" actId="790"/>
          <ac:spMkLst>
            <pc:docMk/>
            <pc:sldMk cId="2552505045" sldId="281"/>
            <ac:spMk id="51" creationId="{17C14E5F-2C00-406B-9F4F-5DFBA83DB679}"/>
          </ac:spMkLst>
        </pc:spChg>
        <pc:spChg chg="mod">
          <ac:chgData name="Ragnhild Halvorsrud" userId="917ea340-fd63-490f-a7db-68428d24cf32" providerId="ADAL" clId="{4B41CEF5-5AD7-4A28-BAB1-B938E5C74DE7}" dt="2021-02-25T18:22:09.293" v="1297" actId="790"/>
          <ac:spMkLst>
            <pc:docMk/>
            <pc:sldMk cId="2552505045" sldId="281"/>
            <ac:spMk id="52" creationId="{272493E7-19EA-421D-BF1F-97258474406A}"/>
          </ac:spMkLst>
        </pc:spChg>
        <pc:spChg chg="mod">
          <ac:chgData name="Ragnhild Halvorsrud" userId="917ea340-fd63-490f-a7db-68428d24cf32" providerId="ADAL" clId="{4B41CEF5-5AD7-4A28-BAB1-B938E5C74DE7}" dt="2021-02-25T18:22:09.309" v="1304" actId="790"/>
          <ac:spMkLst>
            <pc:docMk/>
            <pc:sldMk cId="2552505045" sldId="281"/>
            <ac:spMk id="54" creationId="{4B39C747-6D90-4B89-A2A0-92CBFD03A986}"/>
          </ac:spMkLst>
        </pc:spChg>
        <pc:spChg chg="mod">
          <ac:chgData name="Ragnhild Halvorsrud" userId="917ea340-fd63-490f-a7db-68428d24cf32" providerId="ADAL" clId="{4B41CEF5-5AD7-4A28-BAB1-B938E5C74DE7}" dt="2021-02-25T18:22:09.309" v="1305" actId="790"/>
          <ac:spMkLst>
            <pc:docMk/>
            <pc:sldMk cId="2552505045" sldId="281"/>
            <ac:spMk id="55" creationId="{FAE8B618-29C8-46C9-B81E-CB850EC77AD8}"/>
          </ac:spMkLst>
        </pc:spChg>
        <pc:spChg chg="mod">
          <ac:chgData name="Ragnhild Halvorsrud" userId="917ea340-fd63-490f-a7db-68428d24cf32" providerId="ADAL" clId="{4B41CEF5-5AD7-4A28-BAB1-B938E5C74DE7}" dt="2021-02-25T18:22:09.309" v="1306" actId="790"/>
          <ac:spMkLst>
            <pc:docMk/>
            <pc:sldMk cId="2552505045" sldId="281"/>
            <ac:spMk id="56" creationId="{E49A50AD-9B81-405F-93A0-091B72D3D491}"/>
          </ac:spMkLst>
        </pc:spChg>
        <pc:spChg chg="add mod">
          <ac:chgData name="Ragnhild Halvorsrud" userId="917ea340-fd63-490f-a7db-68428d24cf32" providerId="ADAL" clId="{4B41CEF5-5AD7-4A28-BAB1-B938E5C74DE7}" dt="2021-03-20T18:40:07.926" v="3832"/>
          <ac:spMkLst>
            <pc:docMk/>
            <pc:sldMk cId="2552505045" sldId="281"/>
            <ac:spMk id="59" creationId="{CC9051D2-630E-4F5D-B73A-00853C235172}"/>
          </ac:spMkLst>
        </pc:spChg>
        <pc:spChg chg="mod">
          <ac:chgData name="Ragnhild Halvorsrud" userId="917ea340-fd63-490f-a7db-68428d24cf32" providerId="ADAL" clId="{4B41CEF5-5AD7-4A28-BAB1-B938E5C74DE7}" dt="2021-02-25T18:22:09.309" v="1298" actId="790"/>
          <ac:spMkLst>
            <pc:docMk/>
            <pc:sldMk cId="2552505045" sldId="281"/>
            <ac:spMk id="60" creationId="{9F16591B-3359-42DA-A22A-C6F1F577BDF3}"/>
          </ac:spMkLst>
        </pc:spChg>
        <pc:spChg chg="mod">
          <ac:chgData name="Ragnhild Halvorsrud" userId="917ea340-fd63-490f-a7db-68428d24cf32" providerId="ADAL" clId="{4B41CEF5-5AD7-4A28-BAB1-B938E5C74DE7}" dt="2021-02-25T18:22:09.309" v="1307" actId="790"/>
          <ac:spMkLst>
            <pc:docMk/>
            <pc:sldMk cId="2552505045" sldId="281"/>
            <ac:spMk id="62" creationId="{D1E9E7DB-8D92-4F30-B365-0367EE67EF75}"/>
          </ac:spMkLst>
        </pc:spChg>
        <pc:spChg chg="mod">
          <ac:chgData name="Ragnhild Halvorsrud" userId="917ea340-fd63-490f-a7db-68428d24cf32" providerId="ADAL" clId="{4B41CEF5-5AD7-4A28-BAB1-B938E5C74DE7}" dt="2021-02-25T18:22:09.309" v="1308" actId="790"/>
          <ac:spMkLst>
            <pc:docMk/>
            <pc:sldMk cId="2552505045" sldId="281"/>
            <ac:spMk id="63" creationId="{05EAC739-141F-4ABB-9B72-2A5901193C72}"/>
          </ac:spMkLst>
        </pc:spChg>
        <pc:spChg chg="mod">
          <ac:chgData name="Ragnhild Halvorsrud" userId="917ea340-fd63-490f-a7db-68428d24cf32" providerId="ADAL" clId="{4B41CEF5-5AD7-4A28-BAB1-B938E5C74DE7}" dt="2021-02-25T18:22:09.309" v="1309" actId="790"/>
          <ac:spMkLst>
            <pc:docMk/>
            <pc:sldMk cId="2552505045" sldId="281"/>
            <ac:spMk id="64" creationId="{40BB2E51-3186-49EC-A981-A0CC4605A6E3}"/>
          </ac:spMkLst>
        </pc:spChg>
        <pc:spChg chg="mod">
          <ac:chgData name="Ragnhild Halvorsrud" userId="917ea340-fd63-490f-a7db-68428d24cf32" providerId="ADAL" clId="{4B41CEF5-5AD7-4A28-BAB1-B938E5C74DE7}" dt="2021-02-25T18:22:09.309" v="1299" actId="790"/>
          <ac:spMkLst>
            <pc:docMk/>
            <pc:sldMk cId="2552505045" sldId="281"/>
            <ac:spMk id="66" creationId="{0192F098-3E5D-4200-AE52-0B416A13CAF7}"/>
          </ac:spMkLst>
        </pc:spChg>
        <pc:spChg chg="mod">
          <ac:chgData name="Ragnhild Halvorsrud" userId="917ea340-fd63-490f-a7db-68428d24cf32" providerId="ADAL" clId="{4B41CEF5-5AD7-4A28-BAB1-B938E5C74DE7}" dt="2021-03-19T16:26:22.494" v="2548" actId="1076"/>
          <ac:spMkLst>
            <pc:docMk/>
            <pc:sldMk cId="2552505045" sldId="281"/>
            <ac:spMk id="69" creationId="{4ADA08F4-A06B-408E-98C3-C3D54DE60236}"/>
          </ac:spMkLst>
        </pc:spChg>
        <pc:spChg chg="mod">
          <ac:chgData name="Ragnhild Halvorsrud" userId="917ea340-fd63-490f-a7db-68428d24cf32" providerId="ADAL" clId="{4B41CEF5-5AD7-4A28-BAB1-B938E5C74DE7}" dt="2021-03-19T16:28:29.479" v="2553" actId="108"/>
          <ac:spMkLst>
            <pc:docMk/>
            <pc:sldMk cId="2552505045" sldId="281"/>
            <ac:spMk id="72" creationId="{106C96B9-C531-4D19-B68A-185E98795511}"/>
          </ac:spMkLst>
        </pc:spChg>
        <pc:spChg chg="mod">
          <ac:chgData name="Ragnhild Halvorsrud" userId="917ea340-fd63-490f-a7db-68428d24cf32" providerId="ADAL" clId="{4B41CEF5-5AD7-4A28-BAB1-B938E5C74DE7}" dt="2021-02-25T18:22:09.309" v="1312" actId="790"/>
          <ac:spMkLst>
            <pc:docMk/>
            <pc:sldMk cId="2552505045" sldId="281"/>
            <ac:spMk id="73" creationId="{9D04522A-4444-4D45-8855-5C8BC4932763}"/>
          </ac:spMkLst>
        </pc:spChg>
        <pc:spChg chg="mod">
          <ac:chgData name="Ragnhild Halvorsrud" userId="917ea340-fd63-490f-a7db-68428d24cf32" providerId="ADAL" clId="{4B41CEF5-5AD7-4A28-BAB1-B938E5C74DE7}" dt="2021-02-25T18:22:09.309" v="1313" actId="790"/>
          <ac:spMkLst>
            <pc:docMk/>
            <pc:sldMk cId="2552505045" sldId="281"/>
            <ac:spMk id="74" creationId="{21109452-6C93-441E-AF8D-7C5AA95DB0FB}"/>
          </ac:spMkLst>
        </pc:spChg>
        <pc:spChg chg="mod">
          <ac:chgData name="Ragnhild Halvorsrud" userId="917ea340-fd63-490f-a7db-68428d24cf32" providerId="ADAL" clId="{4B41CEF5-5AD7-4A28-BAB1-B938E5C74DE7}" dt="2021-02-25T18:22:09.309" v="1300" actId="790"/>
          <ac:spMkLst>
            <pc:docMk/>
            <pc:sldMk cId="2552505045" sldId="281"/>
            <ac:spMk id="75" creationId="{76DE7D31-8EBA-4134-A1BC-9BA058F493C5}"/>
          </ac:spMkLst>
        </pc:spChg>
        <pc:spChg chg="mod">
          <ac:chgData name="Ragnhild Halvorsrud" userId="917ea340-fd63-490f-a7db-68428d24cf32" providerId="ADAL" clId="{4B41CEF5-5AD7-4A28-BAB1-B938E5C74DE7}" dt="2021-03-19T16:23:48.776" v="2512" actId="20577"/>
          <ac:spMkLst>
            <pc:docMk/>
            <pc:sldMk cId="2552505045" sldId="281"/>
            <ac:spMk id="78" creationId="{E9C89CFD-355C-4EBB-A4E8-363864D12D09}"/>
          </ac:spMkLst>
        </pc:spChg>
        <pc:spChg chg="mod">
          <ac:chgData name="Ragnhild Halvorsrud" userId="917ea340-fd63-490f-a7db-68428d24cf32" providerId="ADAL" clId="{4B41CEF5-5AD7-4A28-BAB1-B938E5C74DE7}" dt="2021-03-19T16:24:02.169" v="2525" actId="6549"/>
          <ac:spMkLst>
            <pc:docMk/>
            <pc:sldMk cId="2552505045" sldId="281"/>
            <ac:spMk id="81" creationId="{67B20070-7FFB-40B7-A02C-BCB9DAEDE91F}"/>
          </ac:spMkLst>
        </pc:spChg>
        <pc:spChg chg="mod">
          <ac:chgData name="Ragnhild Halvorsrud" userId="917ea340-fd63-490f-a7db-68428d24cf32" providerId="ADAL" clId="{4B41CEF5-5AD7-4A28-BAB1-B938E5C74DE7}" dt="2021-02-25T18:22:09.309" v="1301" actId="790"/>
          <ac:spMkLst>
            <pc:docMk/>
            <pc:sldMk cId="2552505045" sldId="281"/>
            <ac:spMk id="82" creationId="{8E5D22A0-5D45-4F1B-959D-7B938C1862BB}"/>
          </ac:spMkLst>
        </pc:spChg>
        <pc:spChg chg="mod">
          <ac:chgData name="Ragnhild Halvorsrud" userId="917ea340-fd63-490f-a7db-68428d24cf32" providerId="ADAL" clId="{4B41CEF5-5AD7-4A28-BAB1-B938E5C74DE7}" dt="2021-02-25T18:22:09.309" v="1302" actId="790"/>
          <ac:spMkLst>
            <pc:docMk/>
            <pc:sldMk cId="2552505045" sldId="281"/>
            <ac:spMk id="84" creationId="{8A562FE2-8EF5-4738-BE78-08FEC3435E18}"/>
          </ac:spMkLst>
        </pc:spChg>
        <pc:spChg chg="mod">
          <ac:chgData name="Ragnhild Halvorsrud" userId="917ea340-fd63-490f-a7db-68428d24cf32" providerId="ADAL" clId="{4B41CEF5-5AD7-4A28-BAB1-B938E5C74DE7}" dt="2021-03-19T16:26:18.441" v="2547" actId="1076"/>
          <ac:spMkLst>
            <pc:docMk/>
            <pc:sldMk cId="2552505045" sldId="281"/>
            <ac:spMk id="85" creationId="{7C9F1782-5122-4985-84D2-7DBB66BDC893}"/>
          </ac:spMkLst>
        </pc:spChg>
        <pc:spChg chg="add del mod">
          <ac:chgData name="Ragnhild Halvorsrud" userId="917ea340-fd63-490f-a7db-68428d24cf32" providerId="ADAL" clId="{4B41CEF5-5AD7-4A28-BAB1-B938E5C74DE7}" dt="2021-03-19T16:29:04.945" v="2556" actId="478"/>
          <ac:spMkLst>
            <pc:docMk/>
            <pc:sldMk cId="2552505045" sldId="281"/>
            <ac:spMk id="87" creationId="{D537A89B-792B-4E11-A478-DBCA21DD1333}"/>
          </ac:spMkLst>
        </pc:spChg>
        <pc:spChg chg="add del mod">
          <ac:chgData name="Ragnhild Halvorsrud" userId="917ea340-fd63-490f-a7db-68428d24cf32" providerId="ADAL" clId="{4B41CEF5-5AD7-4A28-BAB1-B938E5C74DE7}" dt="2021-03-19T16:29:04.945" v="2556" actId="478"/>
          <ac:spMkLst>
            <pc:docMk/>
            <pc:sldMk cId="2552505045" sldId="281"/>
            <ac:spMk id="88" creationId="{5627495B-DE17-4A5D-83CB-A8D9B545BF97}"/>
          </ac:spMkLst>
        </pc:spChg>
        <pc:spChg chg="mod">
          <ac:chgData name="Ragnhild Halvorsrud" userId="917ea340-fd63-490f-a7db-68428d24cf32" providerId="ADAL" clId="{4B41CEF5-5AD7-4A28-BAB1-B938E5C74DE7}" dt="2021-03-19T16:26:03.065" v="2546" actId="1076"/>
          <ac:spMkLst>
            <pc:docMk/>
            <pc:sldMk cId="2552505045" sldId="281"/>
            <ac:spMk id="90" creationId="{5E13BD64-8D73-4A6A-A617-0DB11C05E025}"/>
          </ac:spMkLst>
        </pc:spChg>
        <pc:spChg chg="mod">
          <ac:chgData name="Ragnhild Halvorsrud" userId="917ea340-fd63-490f-a7db-68428d24cf32" providerId="ADAL" clId="{4B41CEF5-5AD7-4A28-BAB1-B938E5C74DE7}" dt="2021-02-25T18:22:09.325" v="1318" actId="790"/>
          <ac:spMkLst>
            <pc:docMk/>
            <pc:sldMk cId="2552505045" sldId="281"/>
            <ac:spMk id="95" creationId="{00066B1F-E940-4A38-AF6E-F4FE2C697535}"/>
          </ac:spMkLst>
        </pc:spChg>
        <pc:spChg chg="mod">
          <ac:chgData name="Ragnhild Halvorsrud" userId="917ea340-fd63-490f-a7db-68428d24cf32" providerId="ADAL" clId="{4B41CEF5-5AD7-4A28-BAB1-B938E5C74DE7}" dt="2021-02-25T18:22:09.325" v="1319" actId="790"/>
          <ac:spMkLst>
            <pc:docMk/>
            <pc:sldMk cId="2552505045" sldId="281"/>
            <ac:spMk id="96" creationId="{E3E97071-574D-4E6C-BB12-69F1529B1457}"/>
          </ac:spMkLst>
        </pc:spChg>
        <pc:picChg chg="mod">
          <ac:chgData name="Ragnhild Halvorsrud" userId="917ea340-fd63-490f-a7db-68428d24cf32" providerId="ADAL" clId="{4B41CEF5-5AD7-4A28-BAB1-B938E5C74DE7}" dt="2021-03-19T16:25:40.602" v="2541" actId="1076"/>
          <ac:picMkLst>
            <pc:docMk/>
            <pc:sldMk cId="2552505045" sldId="281"/>
            <ac:picMk id="58" creationId="{C56AFFD7-C896-4D99-8A2A-EE01D46FE443}"/>
          </ac:picMkLst>
        </pc:picChg>
        <pc:picChg chg="add del mod">
          <ac:chgData name="Ragnhild Halvorsrud" userId="917ea340-fd63-490f-a7db-68428d24cf32" providerId="ADAL" clId="{4B41CEF5-5AD7-4A28-BAB1-B938E5C74DE7}" dt="2021-03-19T16:24:50.904" v="2531" actId="478"/>
          <ac:picMkLst>
            <pc:docMk/>
            <pc:sldMk cId="2552505045" sldId="281"/>
            <ac:picMk id="59" creationId="{8BD43B62-FBC7-4B18-BDD5-AF4B15DC2E9E}"/>
          </ac:picMkLst>
        </pc:picChg>
        <pc:picChg chg="mod">
          <ac:chgData name="Ragnhild Halvorsrud" userId="917ea340-fd63-490f-a7db-68428d24cf32" providerId="ADAL" clId="{4B41CEF5-5AD7-4A28-BAB1-B938E5C74DE7}" dt="2021-03-19T16:25:50.497" v="2542" actId="1076"/>
          <ac:picMkLst>
            <pc:docMk/>
            <pc:sldMk cId="2552505045" sldId="281"/>
            <ac:picMk id="61" creationId="{A607658C-817A-4091-80CC-7ABA799B123A}"/>
          </ac:picMkLst>
        </pc:picChg>
        <pc:picChg chg="add del mod">
          <ac:chgData name="Ragnhild Halvorsrud" userId="917ea340-fd63-490f-a7db-68428d24cf32" providerId="ADAL" clId="{4B41CEF5-5AD7-4A28-BAB1-B938E5C74DE7}" dt="2021-03-19T16:26:24.819" v="2549" actId="478"/>
          <ac:picMkLst>
            <pc:docMk/>
            <pc:sldMk cId="2552505045" sldId="281"/>
            <ac:picMk id="86" creationId="{F24C3E04-A64C-4519-842D-D60CBEE87FD5}"/>
          </ac:picMkLst>
        </pc:picChg>
        <pc:picChg chg="add del mod">
          <ac:chgData name="Ragnhild Halvorsrud" userId="917ea340-fd63-490f-a7db-68428d24cf32" providerId="ADAL" clId="{4B41CEF5-5AD7-4A28-BAB1-B938E5C74DE7}" dt="2021-03-19T16:29:04.945" v="2556" actId="478"/>
          <ac:picMkLst>
            <pc:docMk/>
            <pc:sldMk cId="2552505045" sldId="281"/>
            <ac:picMk id="91" creationId="{392BCA58-2675-4B5B-8EB0-A197518AE914}"/>
          </ac:picMkLst>
        </pc:picChg>
        <pc:cxnChg chg="mod">
          <ac:chgData name="Ragnhild Halvorsrud" userId="917ea340-fd63-490f-a7db-68428d24cf32" providerId="ADAL" clId="{4B41CEF5-5AD7-4A28-BAB1-B938E5C74DE7}" dt="2021-03-19T16:25:58.273" v="2545" actId="14100"/>
          <ac:cxnSpMkLst>
            <pc:docMk/>
            <pc:sldMk cId="2552505045" sldId="281"/>
            <ac:cxnSpMk id="57" creationId="{12DDB0F8-759B-4CCA-80BD-8A1AF9F08F79}"/>
          </ac:cxnSpMkLst>
        </pc:cxnChg>
        <pc:cxnChg chg="mod">
          <ac:chgData name="Ragnhild Halvorsrud" userId="917ea340-fd63-490f-a7db-68428d24cf32" providerId="ADAL" clId="{4B41CEF5-5AD7-4A28-BAB1-B938E5C74DE7}" dt="2021-03-19T16:29:00.186" v="2555" actId="14100"/>
          <ac:cxnSpMkLst>
            <pc:docMk/>
            <pc:sldMk cId="2552505045" sldId="281"/>
            <ac:cxnSpMk id="79" creationId="{36D824B5-2951-47A2-AC6A-0F751A2ADFF3}"/>
          </ac:cxnSpMkLst>
        </pc:cxnChg>
      </pc:sldChg>
      <pc:sldChg chg="modSp mod ord modNotes">
        <pc:chgData name="Ragnhild Halvorsrud" userId="917ea340-fd63-490f-a7db-68428d24cf32" providerId="ADAL" clId="{4B41CEF5-5AD7-4A28-BAB1-B938E5C74DE7}" dt="2021-03-26T17:07:42.274" v="6283" actId="6549"/>
        <pc:sldMkLst>
          <pc:docMk/>
          <pc:sldMk cId="283604413" sldId="283"/>
        </pc:sldMkLst>
        <pc:spChg chg="mod">
          <ac:chgData name="Ragnhild Halvorsrud" userId="917ea340-fd63-490f-a7db-68428d24cf32" providerId="ADAL" clId="{4B41CEF5-5AD7-4A28-BAB1-B938E5C74DE7}" dt="2021-03-22T11:50:55.307" v="5121" actId="790"/>
          <ac:spMkLst>
            <pc:docMk/>
            <pc:sldMk cId="283604413" sldId="283"/>
            <ac:spMk id="2" creationId="{61967500-53E4-4812-9685-202A83DC034B}"/>
          </ac:spMkLst>
        </pc:spChg>
        <pc:spChg chg="mod">
          <ac:chgData name="Ragnhild Halvorsrud" userId="917ea340-fd63-490f-a7db-68428d24cf32" providerId="ADAL" clId="{4B41CEF5-5AD7-4A28-BAB1-B938E5C74DE7}" dt="2021-03-22T11:50:55.307" v="5122" actId="790"/>
          <ac:spMkLst>
            <pc:docMk/>
            <pc:sldMk cId="283604413" sldId="283"/>
            <ac:spMk id="3" creationId="{7AF1C4BC-5597-4B01-BA44-9E29630652CC}"/>
          </ac:spMkLst>
        </pc:spChg>
        <pc:spChg chg="mod">
          <ac:chgData name="Ragnhild Halvorsrud" userId="917ea340-fd63-490f-a7db-68428d24cf32" providerId="ADAL" clId="{4B41CEF5-5AD7-4A28-BAB1-B938E5C74DE7}" dt="2021-03-22T11:50:55.307" v="5123" actId="790"/>
          <ac:spMkLst>
            <pc:docMk/>
            <pc:sldMk cId="283604413" sldId="283"/>
            <ac:spMk id="4" creationId="{7B22D87D-D24F-45DF-9AD0-5C381AAFE6BE}"/>
          </ac:spMkLst>
        </pc:spChg>
        <pc:spChg chg="mod">
          <ac:chgData name="Ragnhild Halvorsrud" userId="917ea340-fd63-490f-a7db-68428d24cf32" providerId="ADAL" clId="{4B41CEF5-5AD7-4A28-BAB1-B938E5C74DE7}" dt="2021-03-22T11:50:55.307" v="5124" actId="790"/>
          <ac:spMkLst>
            <pc:docMk/>
            <pc:sldMk cId="283604413" sldId="283"/>
            <ac:spMk id="5" creationId="{7EE0C948-CCAF-4799-8E94-1834E824A542}"/>
          </ac:spMkLst>
        </pc:spChg>
        <pc:spChg chg="mod">
          <ac:chgData name="Ragnhild Halvorsrud" userId="917ea340-fd63-490f-a7db-68428d24cf32" providerId="ADAL" clId="{4B41CEF5-5AD7-4A28-BAB1-B938E5C74DE7}" dt="2021-03-22T11:50:55.307" v="5125" actId="790"/>
          <ac:spMkLst>
            <pc:docMk/>
            <pc:sldMk cId="283604413" sldId="283"/>
            <ac:spMk id="6" creationId="{9EB64C2B-CF7F-4154-A04B-3EF87EE550E7}"/>
          </ac:spMkLst>
        </pc:spChg>
        <pc:spChg chg="mod">
          <ac:chgData name="Ragnhild Halvorsrud" userId="917ea340-fd63-490f-a7db-68428d24cf32" providerId="ADAL" clId="{4B41CEF5-5AD7-4A28-BAB1-B938E5C74DE7}" dt="2021-03-22T11:50:55.307" v="5126"/>
          <ac:spMkLst>
            <pc:docMk/>
            <pc:sldMk cId="283604413" sldId="283"/>
            <ac:spMk id="7" creationId="{5034C9DA-A1DF-4987-B8D5-E8C8D603CA91}"/>
          </ac:spMkLst>
        </pc:spChg>
        <pc:spChg chg="mod">
          <ac:chgData name="Ragnhild Halvorsrud" userId="917ea340-fd63-490f-a7db-68428d24cf32" providerId="ADAL" clId="{4B41CEF5-5AD7-4A28-BAB1-B938E5C74DE7}" dt="2021-03-22T11:50:55.307" v="5127"/>
          <ac:spMkLst>
            <pc:docMk/>
            <pc:sldMk cId="283604413" sldId="283"/>
            <ac:spMk id="8" creationId="{4F1C7029-38E2-4F50-AD8F-9EE92FF31C05}"/>
          </ac:spMkLst>
        </pc:spChg>
        <pc:spChg chg="mod">
          <ac:chgData name="Ragnhild Halvorsrud" userId="917ea340-fd63-490f-a7db-68428d24cf32" providerId="ADAL" clId="{4B41CEF5-5AD7-4A28-BAB1-B938E5C74DE7}" dt="2021-03-22T11:50:55.323" v="5128"/>
          <ac:spMkLst>
            <pc:docMk/>
            <pc:sldMk cId="283604413" sldId="283"/>
            <ac:spMk id="9" creationId="{CB13C2CC-0702-4EE7-8A72-7A728EB2B9AC}"/>
          </ac:spMkLst>
        </pc:spChg>
        <pc:spChg chg="mod">
          <ac:chgData name="Ragnhild Halvorsrud" userId="917ea340-fd63-490f-a7db-68428d24cf32" providerId="ADAL" clId="{4B41CEF5-5AD7-4A28-BAB1-B938E5C74DE7}" dt="2021-03-22T11:50:55.323" v="5129" actId="790"/>
          <ac:spMkLst>
            <pc:docMk/>
            <pc:sldMk cId="283604413" sldId="283"/>
            <ac:spMk id="13" creationId="{C7CF387C-1BD7-47D3-8116-9F34798B3507}"/>
          </ac:spMkLst>
        </pc:spChg>
        <pc:spChg chg="mod">
          <ac:chgData name="Ragnhild Halvorsrud" userId="917ea340-fd63-490f-a7db-68428d24cf32" providerId="ADAL" clId="{4B41CEF5-5AD7-4A28-BAB1-B938E5C74DE7}" dt="2021-03-22T11:50:55.323" v="5130" actId="790"/>
          <ac:spMkLst>
            <pc:docMk/>
            <pc:sldMk cId="283604413" sldId="283"/>
            <ac:spMk id="14" creationId="{B98FC469-819D-428A-AEFD-87EBE7D23641}"/>
          </ac:spMkLst>
        </pc:spChg>
        <pc:spChg chg="mod">
          <ac:chgData name="Ragnhild Halvorsrud" userId="917ea340-fd63-490f-a7db-68428d24cf32" providerId="ADAL" clId="{4B41CEF5-5AD7-4A28-BAB1-B938E5C74DE7}" dt="2021-03-22T11:50:55.323" v="5131" actId="790"/>
          <ac:spMkLst>
            <pc:docMk/>
            <pc:sldMk cId="283604413" sldId="283"/>
            <ac:spMk id="15" creationId="{CADAF4E4-C887-41BC-917A-9BFFACE314FF}"/>
          </ac:spMkLst>
        </pc:spChg>
        <pc:spChg chg="mod">
          <ac:chgData name="Ragnhild Halvorsrud" userId="917ea340-fd63-490f-a7db-68428d24cf32" providerId="ADAL" clId="{4B41CEF5-5AD7-4A28-BAB1-B938E5C74DE7}" dt="2021-03-22T11:50:55.323" v="5132" actId="790"/>
          <ac:spMkLst>
            <pc:docMk/>
            <pc:sldMk cId="283604413" sldId="283"/>
            <ac:spMk id="16" creationId="{796F2013-AC03-427F-AD07-29DE7ACD39C1}"/>
          </ac:spMkLst>
        </pc:spChg>
        <pc:spChg chg="mod">
          <ac:chgData name="Ragnhild Halvorsrud" userId="917ea340-fd63-490f-a7db-68428d24cf32" providerId="ADAL" clId="{4B41CEF5-5AD7-4A28-BAB1-B938E5C74DE7}" dt="2021-03-22T11:50:55.323" v="5133"/>
          <ac:spMkLst>
            <pc:docMk/>
            <pc:sldMk cId="283604413" sldId="283"/>
            <ac:spMk id="17" creationId="{12EEBA74-E2E0-42F0-A375-C90435260252}"/>
          </ac:spMkLst>
        </pc:spChg>
        <pc:spChg chg="mod">
          <ac:chgData name="Ragnhild Halvorsrud" userId="917ea340-fd63-490f-a7db-68428d24cf32" providerId="ADAL" clId="{4B41CEF5-5AD7-4A28-BAB1-B938E5C74DE7}" dt="2021-03-22T11:50:55.323" v="5134" actId="790"/>
          <ac:spMkLst>
            <pc:docMk/>
            <pc:sldMk cId="283604413" sldId="283"/>
            <ac:spMk id="19" creationId="{19D55371-9C01-4747-A851-2D3AEE32FA72}"/>
          </ac:spMkLst>
        </pc:spChg>
        <pc:spChg chg="mod">
          <ac:chgData name="Ragnhild Halvorsrud" userId="917ea340-fd63-490f-a7db-68428d24cf32" providerId="ADAL" clId="{4B41CEF5-5AD7-4A28-BAB1-B938E5C74DE7}" dt="2021-03-22T11:50:55.323" v="5135" actId="790"/>
          <ac:spMkLst>
            <pc:docMk/>
            <pc:sldMk cId="283604413" sldId="283"/>
            <ac:spMk id="21" creationId="{AEA1E669-7727-44C1-BF6E-F3E677E4F89F}"/>
          </ac:spMkLst>
        </pc:spChg>
        <pc:spChg chg="mod">
          <ac:chgData name="Ragnhild Halvorsrud" userId="917ea340-fd63-490f-a7db-68428d24cf32" providerId="ADAL" clId="{4B41CEF5-5AD7-4A28-BAB1-B938E5C74DE7}" dt="2021-03-22T11:50:55.323" v="5136" actId="790"/>
          <ac:spMkLst>
            <pc:docMk/>
            <pc:sldMk cId="283604413" sldId="283"/>
            <ac:spMk id="22" creationId="{BEBA17B8-8BE9-4A88-BA0B-C65DAE107BFE}"/>
          </ac:spMkLst>
        </pc:spChg>
        <pc:spChg chg="mod">
          <ac:chgData name="Ragnhild Halvorsrud" userId="917ea340-fd63-490f-a7db-68428d24cf32" providerId="ADAL" clId="{4B41CEF5-5AD7-4A28-BAB1-B938E5C74DE7}" dt="2021-03-22T11:50:55.323" v="5137" actId="790"/>
          <ac:spMkLst>
            <pc:docMk/>
            <pc:sldMk cId="283604413" sldId="283"/>
            <ac:spMk id="27" creationId="{7DDF3EF7-D9BE-42A8-B692-25263C4B8CDC}"/>
          </ac:spMkLst>
        </pc:spChg>
        <pc:spChg chg="mod">
          <ac:chgData name="Ragnhild Halvorsrud" userId="917ea340-fd63-490f-a7db-68428d24cf32" providerId="ADAL" clId="{4B41CEF5-5AD7-4A28-BAB1-B938E5C74DE7}" dt="2021-03-22T11:50:55.323" v="5138" actId="790"/>
          <ac:spMkLst>
            <pc:docMk/>
            <pc:sldMk cId="283604413" sldId="283"/>
            <ac:spMk id="28" creationId="{312DEB8C-4D3F-49AC-B345-11398C557E32}"/>
          </ac:spMkLst>
        </pc:spChg>
        <pc:spChg chg="mod">
          <ac:chgData name="Ragnhild Halvorsrud" userId="917ea340-fd63-490f-a7db-68428d24cf32" providerId="ADAL" clId="{4B41CEF5-5AD7-4A28-BAB1-B938E5C74DE7}" dt="2021-03-22T11:50:55.323" v="5139" actId="790"/>
          <ac:spMkLst>
            <pc:docMk/>
            <pc:sldMk cId="283604413" sldId="283"/>
            <ac:spMk id="32" creationId="{48B9D4A0-41ED-4AE3-BDB2-01A01C83B674}"/>
          </ac:spMkLst>
        </pc:spChg>
        <pc:spChg chg="mod">
          <ac:chgData name="Ragnhild Halvorsrud" userId="917ea340-fd63-490f-a7db-68428d24cf32" providerId="ADAL" clId="{4B41CEF5-5AD7-4A28-BAB1-B938E5C74DE7}" dt="2021-03-22T11:50:55.323" v="5140" actId="790"/>
          <ac:spMkLst>
            <pc:docMk/>
            <pc:sldMk cId="283604413" sldId="283"/>
            <ac:spMk id="33" creationId="{1A228F3A-79BF-484F-B94E-1D9B359DFE3F}"/>
          </ac:spMkLst>
        </pc:spChg>
        <pc:spChg chg="mod">
          <ac:chgData name="Ragnhild Halvorsrud" userId="917ea340-fd63-490f-a7db-68428d24cf32" providerId="ADAL" clId="{4B41CEF5-5AD7-4A28-BAB1-B938E5C74DE7}" dt="2021-03-22T11:50:55.323" v="5141" actId="790"/>
          <ac:spMkLst>
            <pc:docMk/>
            <pc:sldMk cId="283604413" sldId="283"/>
            <ac:spMk id="34" creationId="{198551FD-BE36-4909-8349-23CA26CBE7D9}"/>
          </ac:spMkLst>
        </pc:spChg>
        <pc:spChg chg="mod">
          <ac:chgData name="Ragnhild Halvorsrud" userId="917ea340-fd63-490f-a7db-68428d24cf32" providerId="ADAL" clId="{4B41CEF5-5AD7-4A28-BAB1-B938E5C74DE7}" dt="2021-03-22T11:50:55.323" v="5142" actId="790"/>
          <ac:spMkLst>
            <pc:docMk/>
            <pc:sldMk cId="283604413" sldId="283"/>
            <ac:spMk id="38" creationId="{2E98F860-CC3F-41E4-A3E9-26453DB46A6B}"/>
          </ac:spMkLst>
        </pc:spChg>
        <pc:spChg chg="mod">
          <ac:chgData name="Ragnhild Halvorsrud" userId="917ea340-fd63-490f-a7db-68428d24cf32" providerId="ADAL" clId="{4B41CEF5-5AD7-4A28-BAB1-B938E5C74DE7}" dt="2021-03-22T11:50:55.323" v="5143"/>
          <ac:spMkLst>
            <pc:docMk/>
            <pc:sldMk cId="283604413" sldId="283"/>
            <ac:spMk id="41" creationId="{7F8EB384-B3AB-4360-ABA5-ED3537E221A4}"/>
          </ac:spMkLst>
        </pc:spChg>
        <pc:spChg chg="mod">
          <ac:chgData name="Ragnhild Halvorsrud" userId="917ea340-fd63-490f-a7db-68428d24cf32" providerId="ADAL" clId="{4B41CEF5-5AD7-4A28-BAB1-B938E5C74DE7}" dt="2021-03-22T11:50:55.338" v="5144" actId="790"/>
          <ac:spMkLst>
            <pc:docMk/>
            <pc:sldMk cId="283604413" sldId="283"/>
            <ac:spMk id="44" creationId="{D0FCD7F6-EA05-4B12-BB0C-2548DCCEAC49}"/>
          </ac:spMkLst>
        </pc:spChg>
        <pc:spChg chg="mod">
          <ac:chgData name="Ragnhild Halvorsrud" userId="917ea340-fd63-490f-a7db-68428d24cf32" providerId="ADAL" clId="{4B41CEF5-5AD7-4A28-BAB1-B938E5C74DE7}" dt="2021-03-22T11:50:55.338" v="5145" actId="790"/>
          <ac:spMkLst>
            <pc:docMk/>
            <pc:sldMk cId="283604413" sldId="283"/>
            <ac:spMk id="46" creationId="{495458E8-1459-4A82-85D6-704D95CF401B}"/>
          </ac:spMkLst>
        </pc:spChg>
        <pc:spChg chg="mod">
          <ac:chgData name="Ragnhild Halvorsrud" userId="917ea340-fd63-490f-a7db-68428d24cf32" providerId="ADAL" clId="{4B41CEF5-5AD7-4A28-BAB1-B938E5C74DE7}" dt="2021-03-22T11:50:55.338" v="5146" actId="790"/>
          <ac:spMkLst>
            <pc:docMk/>
            <pc:sldMk cId="283604413" sldId="283"/>
            <ac:spMk id="48" creationId="{7664FE6D-C01E-4048-8A55-DB69F498877A}"/>
          </ac:spMkLst>
        </pc:spChg>
        <pc:spChg chg="mod">
          <ac:chgData name="Ragnhild Halvorsrud" userId="917ea340-fd63-490f-a7db-68428d24cf32" providerId="ADAL" clId="{4B41CEF5-5AD7-4A28-BAB1-B938E5C74DE7}" dt="2021-03-22T11:50:55.338" v="5147" actId="790"/>
          <ac:spMkLst>
            <pc:docMk/>
            <pc:sldMk cId="283604413" sldId="283"/>
            <ac:spMk id="50" creationId="{9161F0AF-0ECA-460F-894D-21441EDA1134}"/>
          </ac:spMkLst>
        </pc:spChg>
        <pc:spChg chg="mod">
          <ac:chgData name="Ragnhild Halvorsrud" userId="917ea340-fd63-490f-a7db-68428d24cf32" providerId="ADAL" clId="{4B41CEF5-5AD7-4A28-BAB1-B938E5C74DE7}" dt="2021-03-22T11:50:55.338" v="5148" actId="790"/>
          <ac:spMkLst>
            <pc:docMk/>
            <pc:sldMk cId="283604413" sldId="283"/>
            <ac:spMk id="54" creationId="{5832A438-A3CD-47BD-B5E5-FB1D7C4D4E09}"/>
          </ac:spMkLst>
        </pc:spChg>
        <pc:spChg chg="mod">
          <ac:chgData name="Ragnhild Halvorsrud" userId="917ea340-fd63-490f-a7db-68428d24cf32" providerId="ADAL" clId="{4B41CEF5-5AD7-4A28-BAB1-B938E5C74DE7}" dt="2021-03-26T17:07:42.274" v="6283" actId="6549"/>
          <ac:spMkLst>
            <pc:docMk/>
            <pc:sldMk cId="283604413" sldId="283"/>
            <ac:spMk id="55" creationId="{AF87ACAF-514B-47C6-A49D-9AFE8AFC334C}"/>
          </ac:spMkLst>
        </pc:spChg>
      </pc:sldChg>
      <pc:sldChg chg="modSp mod modNotes">
        <pc:chgData name="Ragnhild Halvorsrud" userId="917ea340-fd63-490f-a7db-68428d24cf32" providerId="ADAL" clId="{4B41CEF5-5AD7-4A28-BAB1-B938E5C74DE7}" dt="2021-03-22T11:50:55.107" v="4823" actId="790"/>
        <pc:sldMkLst>
          <pc:docMk/>
          <pc:sldMk cId="1775291750" sldId="308"/>
        </pc:sldMkLst>
        <pc:spChg chg="mod">
          <ac:chgData name="Ragnhild Halvorsrud" userId="917ea340-fd63-490f-a7db-68428d24cf32" providerId="ADAL" clId="{4B41CEF5-5AD7-4A28-BAB1-B938E5C74DE7}" dt="2021-03-22T11:50:55.087" v="4810" actId="790"/>
          <ac:spMkLst>
            <pc:docMk/>
            <pc:sldMk cId="1775291750" sldId="308"/>
            <ac:spMk id="2" creationId="{445361DC-A873-4CF1-B885-893544BD23E6}"/>
          </ac:spMkLst>
        </pc:spChg>
        <pc:spChg chg="mod">
          <ac:chgData name="Ragnhild Halvorsrud" userId="917ea340-fd63-490f-a7db-68428d24cf32" providerId="ADAL" clId="{4B41CEF5-5AD7-4A28-BAB1-B938E5C74DE7}" dt="2021-03-22T11:50:55.087" v="4811" actId="790"/>
          <ac:spMkLst>
            <pc:docMk/>
            <pc:sldMk cId="1775291750" sldId="308"/>
            <ac:spMk id="3" creationId="{A657D746-780B-4B2B-BAB5-EF31F7F3F2BE}"/>
          </ac:spMkLst>
        </pc:spChg>
        <pc:spChg chg="mod">
          <ac:chgData name="Ragnhild Halvorsrud" userId="917ea340-fd63-490f-a7db-68428d24cf32" providerId="ADAL" clId="{4B41CEF5-5AD7-4A28-BAB1-B938E5C74DE7}" dt="2021-03-22T11:50:55.103" v="4812" actId="790"/>
          <ac:spMkLst>
            <pc:docMk/>
            <pc:sldMk cId="1775291750" sldId="308"/>
            <ac:spMk id="142" creationId="{4726E1CE-ED03-42E6-B229-76253DEB1620}"/>
          </ac:spMkLst>
        </pc:spChg>
        <pc:spChg chg="mod">
          <ac:chgData name="Ragnhild Halvorsrud" userId="917ea340-fd63-490f-a7db-68428d24cf32" providerId="ADAL" clId="{4B41CEF5-5AD7-4A28-BAB1-B938E5C74DE7}" dt="2021-03-22T11:50:55.103" v="4813" actId="790"/>
          <ac:spMkLst>
            <pc:docMk/>
            <pc:sldMk cId="1775291750" sldId="308"/>
            <ac:spMk id="143" creationId="{BDA40E7D-DD8B-40C8-9DE2-9EF24C29CE57}"/>
          </ac:spMkLst>
        </pc:spChg>
        <pc:spChg chg="mod">
          <ac:chgData name="Ragnhild Halvorsrud" userId="917ea340-fd63-490f-a7db-68428d24cf32" providerId="ADAL" clId="{4B41CEF5-5AD7-4A28-BAB1-B938E5C74DE7}" dt="2021-03-22T11:50:55.103" v="4814" actId="790"/>
          <ac:spMkLst>
            <pc:docMk/>
            <pc:sldMk cId="1775291750" sldId="308"/>
            <ac:spMk id="144" creationId="{244DEFF9-3020-4005-9E7C-106FCF7645B1}"/>
          </ac:spMkLst>
        </pc:spChg>
        <pc:spChg chg="mod">
          <ac:chgData name="Ragnhild Halvorsrud" userId="917ea340-fd63-490f-a7db-68428d24cf32" providerId="ADAL" clId="{4B41CEF5-5AD7-4A28-BAB1-B938E5C74DE7}" dt="2021-03-22T11:50:55.103" v="4815" actId="790"/>
          <ac:spMkLst>
            <pc:docMk/>
            <pc:sldMk cId="1775291750" sldId="308"/>
            <ac:spMk id="145" creationId="{A68A2C18-FF7D-4A80-812B-647AB6CDB534}"/>
          </ac:spMkLst>
        </pc:spChg>
        <pc:spChg chg="mod">
          <ac:chgData name="Ragnhild Halvorsrud" userId="917ea340-fd63-490f-a7db-68428d24cf32" providerId="ADAL" clId="{4B41CEF5-5AD7-4A28-BAB1-B938E5C74DE7}" dt="2021-03-22T11:50:55.107" v="4816" actId="790"/>
          <ac:spMkLst>
            <pc:docMk/>
            <pc:sldMk cId="1775291750" sldId="308"/>
            <ac:spMk id="146" creationId="{D4D8F8D2-1F3A-4E7B-9099-80558A556854}"/>
          </ac:spMkLst>
        </pc:spChg>
        <pc:spChg chg="mod">
          <ac:chgData name="Ragnhild Halvorsrud" userId="917ea340-fd63-490f-a7db-68428d24cf32" providerId="ADAL" clId="{4B41CEF5-5AD7-4A28-BAB1-B938E5C74DE7}" dt="2021-03-22T11:50:55.107" v="4817" actId="790"/>
          <ac:spMkLst>
            <pc:docMk/>
            <pc:sldMk cId="1775291750" sldId="308"/>
            <ac:spMk id="147" creationId="{A46804A7-FDA2-4320-9384-E3DD6DFBCFD5}"/>
          </ac:spMkLst>
        </pc:spChg>
        <pc:spChg chg="mod">
          <ac:chgData name="Ragnhild Halvorsrud" userId="917ea340-fd63-490f-a7db-68428d24cf32" providerId="ADAL" clId="{4B41CEF5-5AD7-4A28-BAB1-B938E5C74DE7}" dt="2021-03-22T11:50:55.107" v="4818" actId="790"/>
          <ac:spMkLst>
            <pc:docMk/>
            <pc:sldMk cId="1775291750" sldId="308"/>
            <ac:spMk id="148" creationId="{9845FEE3-F7D4-4D9F-8E55-DCFEA66B07B0}"/>
          </ac:spMkLst>
        </pc:spChg>
        <pc:spChg chg="mod">
          <ac:chgData name="Ragnhild Halvorsrud" userId="917ea340-fd63-490f-a7db-68428d24cf32" providerId="ADAL" clId="{4B41CEF5-5AD7-4A28-BAB1-B938E5C74DE7}" dt="2021-03-22T11:50:55.107" v="4819" actId="790"/>
          <ac:spMkLst>
            <pc:docMk/>
            <pc:sldMk cId="1775291750" sldId="308"/>
            <ac:spMk id="149" creationId="{7360609C-BB95-4ADE-B085-69AE30126854}"/>
          </ac:spMkLst>
        </pc:spChg>
        <pc:spChg chg="mod">
          <ac:chgData name="Ragnhild Halvorsrud" userId="917ea340-fd63-490f-a7db-68428d24cf32" providerId="ADAL" clId="{4B41CEF5-5AD7-4A28-BAB1-B938E5C74DE7}" dt="2021-03-22T11:50:55.107" v="4820" actId="790"/>
          <ac:spMkLst>
            <pc:docMk/>
            <pc:sldMk cId="1775291750" sldId="308"/>
            <ac:spMk id="155" creationId="{E721DA30-D984-4F08-B32F-B888A0661E44}"/>
          </ac:spMkLst>
        </pc:spChg>
        <pc:spChg chg="mod">
          <ac:chgData name="Ragnhild Halvorsrud" userId="917ea340-fd63-490f-a7db-68428d24cf32" providerId="ADAL" clId="{4B41CEF5-5AD7-4A28-BAB1-B938E5C74DE7}" dt="2021-03-22T11:50:55.107" v="4821" actId="790"/>
          <ac:spMkLst>
            <pc:docMk/>
            <pc:sldMk cId="1775291750" sldId="308"/>
            <ac:spMk id="156" creationId="{8787CECD-877A-40E5-B6BA-C1BF3DF5AB0F}"/>
          </ac:spMkLst>
        </pc:spChg>
      </pc:sldChg>
      <pc:sldChg chg="addSp delSp modSp add del mod modNotes">
        <pc:chgData name="Ragnhild Halvorsrud" userId="917ea340-fd63-490f-a7db-68428d24cf32" providerId="ADAL" clId="{4B41CEF5-5AD7-4A28-BAB1-B938E5C74DE7}" dt="2021-03-26T17:00:06.354" v="6168" actId="47"/>
        <pc:sldMkLst>
          <pc:docMk/>
          <pc:sldMk cId="4004757535" sldId="346"/>
        </pc:sldMkLst>
        <pc:spChg chg="mod">
          <ac:chgData name="Ragnhild Halvorsrud" userId="917ea340-fd63-490f-a7db-68428d24cf32" providerId="ADAL" clId="{4B41CEF5-5AD7-4A28-BAB1-B938E5C74DE7}" dt="2021-03-26T16:57:59.831" v="6132" actId="790"/>
          <ac:spMkLst>
            <pc:docMk/>
            <pc:sldMk cId="4004757535" sldId="346"/>
            <ac:spMk id="2" creationId="{DA93C4BE-5E27-46F9-B4B5-B31A61970ECC}"/>
          </ac:spMkLst>
        </pc:spChg>
        <pc:spChg chg="mod">
          <ac:chgData name="Ragnhild Halvorsrud" userId="917ea340-fd63-490f-a7db-68428d24cf32" providerId="ADAL" clId="{4B41CEF5-5AD7-4A28-BAB1-B938E5C74DE7}" dt="2021-03-26T16:57:59.831" v="6134" actId="790"/>
          <ac:spMkLst>
            <pc:docMk/>
            <pc:sldMk cId="4004757535" sldId="346"/>
            <ac:spMk id="3" creationId="{1ACFC2A2-5AEE-4B2A-B5EE-FA12AF84328D}"/>
          </ac:spMkLst>
        </pc:spChg>
        <pc:spChg chg="del mod">
          <ac:chgData name="Ragnhild Halvorsrud" userId="917ea340-fd63-490f-a7db-68428d24cf32" providerId="ADAL" clId="{4B41CEF5-5AD7-4A28-BAB1-B938E5C74DE7}" dt="2021-03-26T16:57:32.500" v="6123" actId="478"/>
          <ac:spMkLst>
            <pc:docMk/>
            <pc:sldMk cId="4004757535" sldId="346"/>
            <ac:spMk id="15" creationId="{2B49107C-E922-4113-9C44-37D0158E0F23}"/>
          </ac:spMkLst>
        </pc:spChg>
        <pc:spChg chg="del mod">
          <ac:chgData name="Ragnhild Halvorsrud" userId="917ea340-fd63-490f-a7db-68428d24cf32" providerId="ADAL" clId="{4B41CEF5-5AD7-4A28-BAB1-B938E5C74DE7}" dt="2021-03-26T16:57:32.500" v="6123" actId="478"/>
          <ac:spMkLst>
            <pc:docMk/>
            <pc:sldMk cId="4004757535" sldId="346"/>
            <ac:spMk id="16" creationId="{B9B20F9D-EB18-4A20-96B8-7120A8701CB1}"/>
          </ac:spMkLst>
        </pc:spChg>
        <pc:spChg chg="del mod">
          <ac:chgData name="Ragnhild Halvorsrud" userId="917ea340-fd63-490f-a7db-68428d24cf32" providerId="ADAL" clId="{4B41CEF5-5AD7-4A28-BAB1-B938E5C74DE7}" dt="2021-03-26T16:57:32.500" v="6123" actId="478"/>
          <ac:spMkLst>
            <pc:docMk/>
            <pc:sldMk cId="4004757535" sldId="346"/>
            <ac:spMk id="17" creationId="{C3755D92-E171-4DBD-8AB1-AAF48BEA0E4A}"/>
          </ac:spMkLst>
        </pc:spChg>
        <pc:spChg chg="del mod">
          <ac:chgData name="Ragnhild Halvorsrud" userId="917ea340-fd63-490f-a7db-68428d24cf32" providerId="ADAL" clId="{4B41CEF5-5AD7-4A28-BAB1-B938E5C74DE7}" dt="2021-03-26T16:57:32.500" v="6123" actId="478"/>
          <ac:spMkLst>
            <pc:docMk/>
            <pc:sldMk cId="4004757535" sldId="346"/>
            <ac:spMk id="20" creationId="{CACE183E-D84B-4FCD-9D54-8B7E6E432897}"/>
          </ac:spMkLst>
        </pc:spChg>
        <pc:spChg chg="del mod">
          <ac:chgData name="Ragnhild Halvorsrud" userId="917ea340-fd63-490f-a7db-68428d24cf32" providerId="ADAL" clId="{4B41CEF5-5AD7-4A28-BAB1-B938E5C74DE7}" dt="2021-03-26T16:57:32.500" v="6123" actId="478"/>
          <ac:spMkLst>
            <pc:docMk/>
            <pc:sldMk cId="4004757535" sldId="346"/>
            <ac:spMk id="21" creationId="{AD3D89D7-6D9A-4FE0-8AA7-FC105083AF80}"/>
          </ac:spMkLst>
        </pc:spChg>
        <pc:spChg chg="del mod">
          <ac:chgData name="Ragnhild Halvorsrud" userId="917ea340-fd63-490f-a7db-68428d24cf32" providerId="ADAL" clId="{4B41CEF5-5AD7-4A28-BAB1-B938E5C74DE7}" dt="2021-03-26T16:57:32.500" v="6123" actId="478"/>
          <ac:spMkLst>
            <pc:docMk/>
            <pc:sldMk cId="4004757535" sldId="346"/>
            <ac:spMk id="22" creationId="{2AEED36C-AC8E-4CD2-AD1E-C8462758243C}"/>
          </ac:spMkLst>
        </pc:spChg>
        <pc:spChg chg="del mod">
          <ac:chgData name="Ragnhild Halvorsrud" userId="917ea340-fd63-490f-a7db-68428d24cf32" providerId="ADAL" clId="{4B41CEF5-5AD7-4A28-BAB1-B938E5C74DE7}" dt="2021-03-26T16:57:32.500" v="6123" actId="478"/>
          <ac:spMkLst>
            <pc:docMk/>
            <pc:sldMk cId="4004757535" sldId="346"/>
            <ac:spMk id="23" creationId="{F215B453-E9C6-4BB3-9F89-789A497AB630}"/>
          </ac:spMkLst>
        </pc:spChg>
        <pc:spChg chg="del mod">
          <ac:chgData name="Ragnhild Halvorsrud" userId="917ea340-fd63-490f-a7db-68428d24cf32" providerId="ADAL" clId="{4B41CEF5-5AD7-4A28-BAB1-B938E5C74DE7}" dt="2021-03-26T16:57:32.500" v="6123" actId="478"/>
          <ac:spMkLst>
            <pc:docMk/>
            <pc:sldMk cId="4004757535" sldId="346"/>
            <ac:spMk id="24" creationId="{4CC939AB-47EA-49ED-9245-948E9893C4B9}"/>
          </ac:spMkLst>
        </pc:spChg>
        <pc:spChg chg="del mod">
          <ac:chgData name="Ragnhild Halvorsrud" userId="917ea340-fd63-490f-a7db-68428d24cf32" providerId="ADAL" clId="{4B41CEF5-5AD7-4A28-BAB1-B938E5C74DE7}" dt="2021-03-26T16:57:32.500" v="6123" actId="478"/>
          <ac:spMkLst>
            <pc:docMk/>
            <pc:sldMk cId="4004757535" sldId="346"/>
            <ac:spMk id="27" creationId="{DCC6479B-9A1E-42F8-8EEC-7CC89A2DFC72}"/>
          </ac:spMkLst>
        </pc:spChg>
        <pc:spChg chg="add del mod">
          <ac:chgData name="Ragnhild Halvorsrud" userId="917ea340-fd63-490f-a7db-68428d24cf32" providerId="ADAL" clId="{4B41CEF5-5AD7-4A28-BAB1-B938E5C74DE7}" dt="2021-03-26T16:57:43.937" v="6126"/>
          <ac:spMkLst>
            <pc:docMk/>
            <pc:sldMk cId="4004757535" sldId="346"/>
            <ac:spMk id="31" creationId="{A67AB526-7248-43D7-81D2-F0899DB6F1BB}"/>
          </ac:spMkLst>
        </pc:spChg>
        <pc:spChg chg="mod">
          <ac:chgData name="Ragnhild Halvorsrud" userId="917ea340-fd63-490f-a7db-68428d24cf32" providerId="ADAL" clId="{4B41CEF5-5AD7-4A28-BAB1-B938E5C74DE7}" dt="2021-03-26T16:57:59.831" v="6133" actId="790"/>
          <ac:spMkLst>
            <pc:docMk/>
            <pc:sldMk cId="4004757535" sldId="346"/>
            <ac:spMk id="32" creationId="{ADD95DBD-98ED-44F6-9ADB-4C9EF4147F0E}"/>
          </ac:spMkLst>
        </pc:spChg>
        <pc:spChg chg="add del mod">
          <ac:chgData name="Ragnhild Halvorsrud" userId="917ea340-fd63-490f-a7db-68428d24cf32" providerId="ADAL" clId="{4B41CEF5-5AD7-4A28-BAB1-B938E5C74DE7}" dt="2021-03-26T16:57:43.937" v="6126"/>
          <ac:spMkLst>
            <pc:docMk/>
            <pc:sldMk cId="4004757535" sldId="346"/>
            <ac:spMk id="33" creationId="{DB332388-01FD-4A6D-B405-EDCDC36DF0AB}"/>
          </ac:spMkLst>
        </pc:spChg>
        <pc:spChg chg="del mod">
          <ac:chgData name="Ragnhild Halvorsrud" userId="917ea340-fd63-490f-a7db-68428d24cf32" providerId="ADAL" clId="{4B41CEF5-5AD7-4A28-BAB1-B938E5C74DE7}" dt="2021-03-26T16:57:32.500" v="6123" actId="478"/>
          <ac:spMkLst>
            <pc:docMk/>
            <pc:sldMk cId="4004757535" sldId="346"/>
            <ac:spMk id="34" creationId="{65FC6E24-156F-433E-BFE9-77FA40B059DC}"/>
          </ac:spMkLst>
        </pc:spChg>
        <pc:spChg chg="del mod">
          <ac:chgData name="Ragnhild Halvorsrud" userId="917ea340-fd63-490f-a7db-68428d24cf32" providerId="ADAL" clId="{4B41CEF5-5AD7-4A28-BAB1-B938E5C74DE7}" dt="2021-03-26T16:57:32.500" v="6123" actId="478"/>
          <ac:spMkLst>
            <pc:docMk/>
            <pc:sldMk cId="4004757535" sldId="346"/>
            <ac:spMk id="35" creationId="{DE58CF6A-FE4D-4056-853A-6E8E20E43122}"/>
          </ac:spMkLst>
        </pc:spChg>
        <pc:spChg chg="mod">
          <ac:chgData name="Ragnhild Halvorsrud" userId="917ea340-fd63-490f-a7db-68428d24cf32" providerId="ADAL" clId="{4B41CEF5-5AD7-4A28-BAB1-B938E5C74DE7}" dt="2021-03-26T16:56:59.524" v="6106" actId="790"/>
          <ac:spMkLst>
            <pc:docMk/>
            <pc:sldMk cId="4004757535" sldId="346"/>
            <ac:spMk id="36" creationId="{724B1C5C-5793-4070-B160-68E87F1E2BF4}"/>
          </ac:spMkLst>
        </pc:spChg>
        <pc:spChg chg="mod">
          <ac:chgData name="Ragnhild Halvorsrud" userId="917ea340-fd63-490f-a7db-68428d24cf32" providerId="ADAL" clId="{4B41CEF5-5AD7-4A28-BAB1-B938E5C74DE7}" dt="2021-03-26T16:56:59.524" v="6107" actId="790"/>
          <ac:spMkLst>
            <pc:docMk/>
            <pc:sldMk cId="4004757535" sldId="346"/>
            <ac:spMk id="37" creationId="{F9FA48A6-385D-404D-803E-931C1AAB11C8}"/>
          </ac:spMkLst>
        </pc:spChg>
        <pc:spChg chg="mod">
          <ac:chgData name="Ragnhild Halvorsrud" userId="917ea340-fd63-490f-a7db-68428d24cf32" providerId="ADAL" clId="{4B41CEF5-5AD7-4A28-BAB1-B938E5C74DE7}" dt="2021-03-26T16:56:59.524" v="6108" actId="790"/>
          <ac:spMkLst>
            <pc:docMk/>
            <pc:sldMk cId="4004757535" sldId="346"/>
            <ac:spMk id="38" creationId="{442E3A2B-5314-43DD-9FFF-76EDDC24E662}"/>
          </ac:spMkLst>
        </pc:spChg>
        <pc:spChg chg="mod">
          <ac:chgData name="Ragnhild Halvorsrud" userId="917ea340-fd63-490f-a7db-68428d24cf32" providerId="ADAL" clId="{4B41CEF5-5AD7-4A28-BAB1-B938E5C74DE7}" dt="2021-03-26T16:56:59.524" v="6109" actId="790"/>
          <ac:spMkLst>
            <pc:docMk/>
            <pc:sldMk cId="4004757535" sldId="346"/>
            <ac:spMk id="39" creationId="{8BBE460E-DC47-4315-88BD-70C1C6CE4980}"/>
          </ac:spMkLst>
        </pc:spChg>
        <pc:spChg chg="mod">
          <ac:chgData name="Ragnhild Halvorsrud" userId="917ea340-fd63-490f-a7db-68428d24cf32" providerId="ADAL" clId="{4B41CEF5-5AD7-4A28-BAB1-B938E5C74DE7}" dt="2021-03-26T16:56:59.524" v="6110" actId="790"/>
          <ac:spMkLst>
            <pc:docMk/>
            <pc:sldMk cId="4004757535" sldId="346"/>
            <ac:spMk id="40" creationId="{1D59AE21-4BCA-4BE9-9703-B9125C0A50BA}"/>
          </ac:spMkLst>
        </pc:spChg>
        <pc:spChg chg="mod">
          <ac:chgData name="Ragnhild Halvorsrud" userId="917ea340-fd63-490f-a7db-68428d24cf32" providerId="ADAL" clId="{4B41CEF5-5AD7-4A28-BAB1-B938E5C74DE7}" dt="2021-03-26T16:56:59.524" v="6111" actId="790"/>
          <ac:spMkLst>
            <pc:docMk/>
            <pc:sldMk cId="4004757535" sldId="346"/>
            <ac:spMk id="41" creationId="{E726CD4C-CB59-4D1F-9D8A-8621DCFB0C54}"/>
          </ac:spMkLst>
        </pc:spChg>
        <pc:spChg chg="mod">
          <ac:chgData name="Ragnhild Halvorsrud" userId="917ea340-fd63-490f-a7db-68428d24cf32" providerId="ADAL" clId="{4B41CEF5-5AD7-4A28-BAB1-B938E5C74DE7}" dt="2021-03-26T16:56:59.524" v="6112" actId="790"/>
          <ac:spMkLst>
            <pc:docMk/>
            <pc:sldMk cId="4004757535" sldId="346"/>
            <ac:spMk id="42" creationId="{C97C9476-E5B5-4F58-A5D9-0388C8BB4F63}"/>
          </ac:spMkLst>
        </pc:spChg>
        <pc:spChg chg="mod">
          <ac:chgData name="Ragnhild Halvorsrud" userId="917ea340-fd63-490f-a7db-68428d24cf32" providerId="ADAL" clId="{4B41CEF5-5AD7-4A28-BAB1-B938E5C74DE7}" dt="2021-03-26T16:56:59.524" v="6113" actId="790"/>
          <ac:spMkLst>
            <pc:docMk/>
            <pc:sldMk cId="4004757535" sldId="346"/>
            <ac:spMk id="43" creationId="{64B58F7F-B3D8-4B9C-81F5-15D62A313A4F}"/>
          </ac:spMkLst>
        </pc:spChg>
        <pc:spChg chg="mod">
          <ac:chgData name="Ragnhild Halvorsrud" userId="917ea340-fd63-490f-a7db-68428d24cf32" providerId="ADAL" clId="{4B41CEF5-5AD7-4A28-BAB1-B938E5C74DE7}" dt="2021-03-26T16:56:59.540" v="6114" actId="790"/>
          <ac:spMkLst>
            <pc:docMk/>
            <pc:sldMk cId="4004757535" sldId="346"/>
            <ac:spMk id="44" creationId="{A50F6F98-DDB3-4447-B7D8-45413438EEBD}"/>
          </ac:spMkLst>
        </pc:spChg>
        <pc:spChg chg="mod">
          <ac:chgData name="Ragnhild Halvorsrud" userId="917ea340-fd63-490f-a7db-68428d24cf32" providerId="ADAL" clId="{4B41CEF5-5AD7-4A28-BAB1-B938E5C74DE7}" dt="2021-03-26T16:56:59.540" v="6115" actId="790"/>
          <ac:spMkLst>
            <pc:docMk/>
            <pc:sldMk cId="4004757535" sldId="346"/>
            <ac:spMk id="45" creationId="{06429E44-A097-4EE6-B2B4-3AEF2DC177EE}"/>
          </ac:spMkLst>
        </pc:spChg>
        <pc:spChg chg="add del mod">
          <ac:chgData name="Ragnhild Halvorsrud" userId="917ea340-fd63-490f-a7db-68428d24cf32" providerId="ADAL" clId="{4B41CEF5-5AD7-4A28-BAB1-B938E5C74DE7}" dt="2021-03-26T16:57:43.937" v="6126"/>
          <ac:spMkLst>
            <pc:docMk/>
            <pc:sldMk cId="4004757535" sldId="346"/>
            <ac:spMk id="47" creationId="{3295B0F3-A553-4130-BF1C-B811A4A91ABB}"/>
          </ac:spMkLst>
        </pc:spChg>
        <pc:spChg chg="add del mod">
          <ac:chgData name="Ragnhild Halvorsrud" userId="917ea340-fd63-490f-a7db-68428d24cf32" providerId="ADAL" clId="{4B41CEF5-5AD7-4A28-BAB1-B938E5C74DE7}" dt="2021-03-26T16:57:43.937" v="6126"/>
          <ac:spMkLst>
            <pc:docMk/>
            <pc:sldMk cId="4004757535" sldId="346"/>
            <ac:spMk id="50" creationId="{64741E5A-BC8B-43DB-9226-607911819601}"/>
          </ac:spMkLst>
        </pc:spChg>
        <pc:spChg chg="add del mod">
          <ac:chgData name="Ragnhild Halvorsrud" userId="917ea340-fd63-490f-a7db-68428d24cf32" providerId="ADAL" clId="{4B41CEF5-5AD7-4A28-BAB1-B938E5C74DE7}" dt="2021-03-26T16:57:43.937" v="6126"/>
          <ac:spMkLst>
            <pc:docMk/>
            <pc:sldMk cId="4004757535" sldId="346"/>
            <ac:spMk id="51" creationId="{8570538C-F994-4277-B828-90107233FFCF}"/>
          </ac:spMkLst>
        </pc:spChg>
        <pc:spChg chg="add del mod">
          <ac:chgData name="Ragnhild Halvorsrud" userId="917ea340-fd63-490f-a7db-68428d24cf32" providerId="ADAL" clId="{4B41CEF5-5AD7-4A28-BAB1-B938E5C74DE7}" dt="2021-03-26T16:57:43.937" v="6126"/>
          <ac:spMkLst>
            <pc:docMk/>
            <pc:sldMk cId="4004757535" sldId="346"/>
            <ac:spMk id="52" creationId="{9ECB1281-F382-46D7-AE8A-0D1993F3070D}"/>
          </ac:spMkLst>
        </pc:spChg>
        <pc:spChg chg="add del mod">
          <ac:chgData name="Ragnhild Halvorsrud" userId="917ea340-fd63-490f-a7db-68428d24cf32" providerId="ADAL" clId="{4B41CEF5-5AD7-4A28-BAB1-B938E5C74DE7}" dt="2021-03-26T16:57:43.937" v="6126"/>
          <ac:spMkLst>
            <pc:docMk/>
            <pc:sldMk cId="4004757535" sldId="346"/>
            <ac:spMk id="53" creationId="{00DC7A91-4E24-44B9-B9CA-69299F87BBF4}"/>
          </ac:spMkLst>
        </pc:spChg>
        <pc:spChg chg="add del mod">
          <ac:chgData name="Ragnhild Halvorsrud" userId="917ea340-fd63-490f-a7db-68428d24cf32" providerId="ADAL" clId="{4B41CEF5-5AD7-4A28-BAB1-B938E5C74DE7}" dt="2021-03-26T16:57:43.937" v="6126"/>
          <ac:spMkLst>
            <pc:docMk/>
            <pc:sldMk cId="4004757535" sldId="346"/>
            <ac:spMk id="54" creationId="{6DBD23D5-8D91-4A84-9119-50ED9B86D8CA}"/>
          </ac:spMkLst>
        </pc:spChg>
        <pc:spChg chg="add del mod">
          <ac:chgData name="Ragnhild Halvorsrud" userId="917ea340-fd63-490f-a7db-68428d24cf32" providerId="ADAL" clId="{4B41CEF5-5AD7-4A28-BAB1-B938E5C74DE7}" dt="2021-03-26T16:57:43.937" v="6126"/>
          <ac:spMkLst>
            <pc:docMk/>
            <pc:sldMk cId="4004757535" sldId="346"/>
            <ac:spMk id="57" creationId="{648FE070-E607-4CBA-91C3-D4994AA0AA07}"/>
          </ac:spMkLst>
        </pc:spChg>
        <pc:spChg chg="add del mod">
          <ac:chgData name="Ragnhild Halvorsrud" userId="917ea340-fd63-490f-a7db-68428d24cf32" providerId="ADAL" clId="{4B41CEF5-5AD7-4A28-BAB1-B938E5C74DE7}" dt="2021-03-26T16:57:43.937" v="6126"/>
          <ac:spMkLst>
            <pc:docMk/>
            <pc:sldMk cId="4004757535" sldId="346"/>
            <ac:spMk id="58" creationId="{573B5C9C-8612-4BF6-9794-3EA55021DBAC}"/>
          </ac:spMkLst>
        </pc:spChg>
        <pc:spChg chg="add mod">
          <ac:chgData name="Ragnhild Halvorsrud" userId="917ea340-fd63-490f-a7db-68428d24cf32" providerId="ADAL" clId="{4B41CEF5-5AD7-4A28-BAB1-B938E5C74DE7}" dt="2021-03-26T16:57:59.831" v="6135" actId="790"/>
          <ac:spMkLst>
            <pc:docMk/>
            <pc:sldMk cId="4004757535" sldId="346"/>
            <ac:spMk id="59" creationId="{ABB671BE-3D45-4D60-98C6-3A4A2753B10A}"/>
          </ac:spMkLst>
        </pc:spChg>
        <pc:spChg chg="add mod">
          <ac:chgData name="Ragnhild Halvorsrud" userId="917ea340-fd63-490f-a7db-68428d24cf32" providerId="ADAL" clId="{4B41CEF5-5AD7-4A28-BAB1-B938E5C74DE7}" dt="2021-03-26T16:57:59.831" v="6136" actId="790"/>
          <ac:spMkLst>
            <pc:docMk/>
            <pc:sldMk cId="4004757535" sldId="346"/>
            <ac:spMk id="60" creationId="{85796906-7955-4232-828E-B1893C3C2E61}"/>
          </ac:spMkLst>
        </pc:spChg>
        <pc:spChg chg="add mod">
          <ac:chgData name="Ragnhild Halvorsrud" userId="917ea340-fd63-490f-a7db-68428d24cf32" providerId="ADAL" clId="{4B41CEF5-5AD7-4A28-BAB1-B938E5C74DE7}" dt="2021-03-26T16:57:59.831" v="6137" actId="790"/>
          <ac:spMkLst>
            <pc:docMk/>
            <pc:sldMk cId="4004757535" sldId="346"/>
            <ac:spMk id="61" creationId="{FCE36414-32FB-46C0-82E6-24637EED5133}"/>
          </ac:spMkLst>
        </pc:spChg>
        <pc:spChg chg="add mod">
          <ac:chgData name="Ragnhild Halvorsrud" userId="917ea340-fd63-490f-a7db-68428d24cf32" providerId="ADAL" clId="{4B41CEF5-5AD7-4A28-BAB1-B938E5C74DE7}" dt="2021-03-26T16:57:59.831" v="6138" actId="790"/>
          <ac:spMkLst>
            <pc:docMk/>
            <pc:sldMk cId="4004757535" sldId="346"/>
            <ac:spMk id="64" creationId="{FC6AB2E2-6937-4666-BE6D-9DCCFC34D848}"/>
          </ac:spMkLst>
        </pc:spChg>
        <pc:spChg chg="add mod">
          <ac:chgData name="Ragnhild Halvorsrud" userId="917ea340-fd63-490f-a7db-68428d24cf32" providerId="ADAL" clId="{4B41CEF5-5AD7-4A28-BAB1-B938E5C74DE7}" dt="2021-03-26T16:57:59.847" v="6139" actId="790"/>
          <ac:spMkLst>
            <pc:docMk/>
            <pc:sldMk cId="4004757535" sldId="346"/>
            <ac:spMk id="65" creationId="{260E624D-BB8E-47E8-877F-B9923725F4E7}"/>
          </ac:spMkLst>
        </pc:spChg>
        <pc:spChg chg="add mod">
          <ac:chgData name="Ragnhild Halvorsrud" userId="917ea340-fd63-490f-a7db-68428d24cf32" providerId="ADAL" clId="{4B41CEF5-5AD7-4A28-BAB1-B938E5C74DE7}" dt="2021-03-26T16:57:59.847" v="6140" actId="790"/>
          <ac:spMkLst>
            <pc:docMk/>
            <pc:sldMk cId="4004757535" sldId="346"/>
            <ac:spMk id="66" creationId="{5A4BA697-82F0-4F88-AADA-9273A90E6F34}"/>
          </ac:spMkLst>
        </pc:spChg>
        <pc:spChg chg="add mod">
          <ac:chgData name="Ragnhild Halvorsrud" userId="917ea340-fd63-490f-a7db-68428d24cf32" providerId="ADAL" clId="{4B41CEF5-5AD7-4A28-BAB1-B938E5C74DE7}" dt="2021-03-26T16:57:59.847" v="6141" actId="790"/>
          <ac:spMkLst>
            <pc:docMk/>
            <pc:sldMk cId="4004757535" sldId="346"/>
            <ac:spMk id="67" creationId="{910F92E2-0B81-4EB2-AAEF-5603F5E18417}"/>
          </ac:spMkLst>
        </pc:spChg>
        <pc:spChg chg="add mod">
          <ac:chgData name="Ragnhild Halvorsrud" userId="917ea340-fd63-490f-a7db-68428d24cf32" providerId="ADAL" clId="{4B41CEF5-5AD7-4A28-BAB1-B938E5C74DE7}" dt="2021-03-26T16:57:59.847" v="6142" actId="790"/>
          <ac:spMkLst>
            <pc:docMk/>
            <pc:sldMk cId="4004757535" sldId="346"/>
            <ac:spMk id="68" creationId="{C856CC7F-2ACE-4C0D-99EB-457455519C8E}"/>
          </ac:spMkLst>
        </pc:spChg>
        <pc:spChg chg="add mod">
          <ac:chgData name="Ragnhild Halvorsrud" userId="917ea340-fd63-490f-a7db-68428d24cf32" providerId="ADAL" clId="{4B41CEF5-5AD7-4A28-BAB1-B938E5C74DE7}" dt="2021-03-26T16:57:59.847" v="6143" actId="790"/>
          <ac:spMkLst>
            <pc:docMk/>
            <pc:sldMk cId="4004757535" sldId="346"/>
            <ac:spMk id="71" creationId="{6F76D57A-2E03-4781-8A25-04E04C62BE9F}"/>
          </ac:spMkLst>
        </pc:spChg>
        <pc:spChg chg="add mod">
          <ac:chgData name="Ragnhild Halvorsrud" userId="917ea340-fd63-490f-a7db-68428d24cf32" providerId="ADAL" clId="{4B41CEF5-5AD7-4A28-BAB1-B938E5C74DE7}" dt="2021-03-26T16:57:59.847" v="6144" actId="790"/>
          <ac:spMkLst>
            <pc:docMk/>
            <pc:sldMk cId="4004757535" sldId="346"/>
            <ac:spMk id="72" creationId="{E0F68AC5-4714-4656-90C6-35842AF625C8}"/>
          </ac:spMkLst>
        </pc:spChg>
        <pc:spChg chg="add mod">
          <ac:chgData name="Ragnhild Halvorsrud" userId="917ea340-fd63-490f-a7db-68428d24cf32" providerId="ADAL" clId="{4B41CEF5-5AD7-4A28-BAB1-B938E5C74DE7}" dt="2021-03-26T16:58:25.165" v="6148"/>
          <ac:spMkLst>
            <pc:docMk/>
            <pc:sldMk cId="4004757535" sldId="346"/>
            <ac:spMk id="73" creationId="{389AFD2F-E0F6-4D88-9F5F-1A5AEC4DE0CF}"/>
          </ac:spMkLst>
        </pc:spChg>
        <pc:grpChg chg="del">
          <ac:chgData name="Ragnhild Halvorsrud" userId="917ea340-fd63-490f-a7db-68428d24cf32" providerId="ADAL" clId="{4B41CEF5-5AD7-4A28-BAB1-B938E5C74DE7}" dt="2021-03-26T16:57:47.383" v="6128" actId="478"/>
          <ac:grpSpMkLst>
            <pc:docMk/>
            <pc:sldMk cId="4004757535" sldId="346"/>
            <ac:grpSpMk id="46" creationId="{E6D6AD26-CF3D-4101-AE4D-62F71DF981B7}"/>
          </ac:grpSpMkLst>
        </pc:grpChg>
        <pc:cxnChg chg="del">
          <ac:chgData name="Ragnhild Halvorsrud" userId="917ea340-fd63-490f-a7db-68428d24cf32" providerId="ADAL" clId="{4B41CEF5-5AD7-4A28-BAB1-B938E5C74DE7}" dt="2021-03-26T16:57:32.500" v="6123" actId="478"/>
          <ac:cxnSpMkLst>
            <pc:docMk/>
            <pc:sldMk cId="4004757535" sldId="346"/>
            <ac:cxnSpMk id="18" creationId="{4915C9A0-8070-4279-8880-69B57E2A0549}"/>
          </ac:cxnSpMkLst>
        </pc:cxnChg>
        <pc:cxnChg chg="del">
          <ac:chgData name="Ragnhild Halvorsrud" userId="917ea340-fd63-490f-a7db-68428d24cf32" providerId="ADAL" clId="{4B41CEF5-5AD7-4A28-BAB1-B938E5C74DE7}" dt="2021-03-26T16:57:32.500" v="6123" actId="478"/>
          <ac:cxnSpMkLst>
            <pc:docMk/>
            <pc:sldMk cId="4004757535" sldId="346"/>
            <ac:cxnSpMk id="19" creationId="{DF3BB669-5C71-479C-B513-9EC565E2CFB4}"/>
          </ac:cxnSpMkLst>
        </pc:cxnChg>
        <pc:cxnChg chg="del">
          <ac:chgData name="Ragnhild Halvorsrud" userId="917ea340-fd63-490f-a7db-68428d24cf32" providerId="ADAL" clId="{4B41CEF5-5AD7-4A28-BAB1-B938E5C74DE7}" dt="2021-03-26T16:57:32.500" v="6123" actId="478"/>
          <ac:cxnSpMkLst>
            <pc:docMk/>
            <pc:sldMk cId="4004757535" sldId="346"/>
            <ac:cxnSpMk id="25" creationId="{0DC74F76-F4F3-4D83-B08D-5384E3EA398D}"/>
          </ac:cxnSpMkLst>
        </pc:cxnChg>
        <pc:cxnChg chg="del">
          <ac:chgData name="Ragnhild Halvorsrud" userId="917ea340-fd63-490f-a7db-68428d24cf32" providerId="ADAL" clId="{4B41CEF5-5AD7-4A28-BAB1-B938E5C74DE7}" dt="2021-03-26T16:57:32.500" v="6123" actId="478"/>
          <ac:cxnSpMkLst>
            <pc:docMk/>
            <pc:sldMk cId="4004757535" sldId="346"/>
            <ac:cxnSpMk id="26" creationId="{14ACD34E-AEA7-41B3-8746-350604A30C99}"/>
          </ac:cxnSpMkLst>
        </pc:cxnChg>
        <pc:cxnChg chg="add del mod">
          <ac:chgData name="Ragnhild Halvorsrud" userId="917ea340-fd63-490f-a7db-68428d24cf32" providerId="ADAL" clId="{4B41CEF5-5AD7-4A28-BAB1-B938E5C74DE7}" dt="2021-03-26T16:57:43.937" v="6126"/>
          <ac:cxnSpMkLst>
            <pc:docMk/>
            <pc:sldMk cId="4004757535" sldId="346"/>
            <ac:cxnSpMk id="48" creationId="{AA34D0C3-97BA-4630-B84C-80C8A582DFF8}"/>
          </ac:cxnSpMkLst>
        </pc:cxnChg>
        <pc:cxnChg chg="add del mod">
          <ac:chgData name="Ragnhild Halvorsrud" userId="917ea340-fd63-490f-a7db-68428d24cf32" providerId="ADAL" clId="{4B41CEF5-5AD7-4A28-BAB1-B938E5C74DE7}" dt="2021-03-26T16:57:43.937" v="6126"/>
          <ac:cxnSpMkLst>
            <pc:docMk/>
            <pc:sldMk cId="4004757535" sldId="346"/>
            <ac:cxnSpMk id="49" creationId="{731BE7A3-F192-4017-8468-03EBD39BBF97}"/>
          </ac:cxnSpMkLst>
        </pc:cxnChg>
        <pc:cxnChg chg="add del mod">
          <ac:chgData name="Ragnhild Halvorsrud" userId="917ea340-fd63-490f-a7db-68428d24cf32" providerId="ADAL" clId="{4B41CEF5-5AD7-4A28-BAB1-B938E5C74DE7}" dt="2021-03-26T16:57:43.937" v="6126"/>
          <ac:cxnSpMkLst>
            <pc:docMk/>
            <pc:sldMk cId="4004757535" sldId="346"/>
            <ac:cxnSpMk id="55" creationId="{10AE81EB-D0C7-47D2-9204-04D123D5EB52}"/>
          </ac:cxnSpMkLst>
        </pc:cxnChg>
        <pc:cxnChg chg="add del mod">
          <ac:chgData name="Ragnhild Halvorsrud" userId="917ea340-fd63-490f-a7db-68428d24cf32" providerId="ADAL" clId="{4B41CEF5-5AD7-4A28-BAB1-B938E5C74DE7}" dt="2021-03-26T16:57:43.937" v="6126"/>
          <ac:cxnSpMkLst>
            <pc:docMk/>
            <pc:sldMk cId="4004757535" sldId="346"/>
            <ac:cxnSpMk id="56" creationId="{F03A6B37-DC93-4DB6-B519-E6EF2784EF48}"/>
          </ac:cxnSpMkLst>
        </pc:cxnChg>
        <pc:cxnChg chg="add mod">
          <ac:chgData name="Ragnhild Halvorsrud" userId="917ea340-fd63-490f-a7db-68428d24cf32" providerId="ADAL" clId="{4B41CEF5-5AD7-4A28-BAB1-B938E5C74DE7}" dt="2021-03-26T16:57:43.953" v="6127"/>
          <ac:cxnSpMkLst>
            <pc:docMk/>
            <pc:sldMk cId="4004757535" sldId="346"/>
            <ac:cxnSpMk id="62" creationId="{4744EBD0-9186-4512-A077-52C12B8F9674}"/>
          </ac:cxnSpMkLst>
        </pc:cxnChg>
        <pc:cxnChg chg="add mod">
          <ac:chgData name="Ragnhild Halvorsrud" userId="917ea340-fd63-490f-a7db-68428d24cf32" providerId="ADAL" clId="{4B41CEF5-5AD7-4A28-BAB1-B938E5C74DE7}" dt="2021-03-26T16:57:43.953" v="6127"/>
          <ac:cxnSpMkLst>
            <pc:docMk/>
            <pc:sldMk cId="4004757535" sldId="346"/>
            <ac:cxnSpMk id="63" creationId="{39327FD7-E094-4638-B4B4-EB4D13191008}"/>
          </ac:cxnSpMkLst>
        </pc:cxnChg>
        <pc:cxnChg chg="add mod">
          <ac:chgData name="Ragnhild Halvorsrud" userId="917ea340-fd63-490f-a7db-68428d24cf32" providerId="ADAL" clId="{4B41CEF5-5AD7-4A28-BAB1-B938E5C74DE7}" dt="2021-03-26T16:57:43.953" v="6127"/>
          <ac:cxnSpMkLst>
            <pc:docMk/>
            <pc:sldMk cId="4004757535" sldId="346"/>
            <ac:cxnSpMk id="69" creationId="{23A5AD39-7E38-4D47-B440-38C2B5E0ACC8}"/>
          </ac:cxnSpMkLst>
        </pc:cxnChg>
        <pc:cxnChg chg="add mod">
          <ac:chgData name="Ragnhild Halvorsrud" userId="917ea340-fd63-490f-a7db-68428d24cf32" providerId="ADAL" clId="{4B41CEF5-5AD7-4A28-BAB1-B938E5C74DE7}" dt="2021-03-26T16:57:43.953" v="6127"/>
          <ac:cxnSpMkLst>
            <pc:docMk/>
            <pc:sldMk cId="4004757535" sldId="346"/>
            <ac:cxnSpMk id="70" creationId="{D8A0394B-AC78-44F8-B0EB-E97B507ABAC0}"/>
          </ac:cxnSpMkLst>
        </pc:cxnChg>
      </pc:sldChg>
      <pc:sldChg chg="delSp modSp add mod modNotes">
        <pc:chgData name="Ragnhild Halvorsrud" userId="917ea340-fd63-490f-a7db-68428d24cf32" providerId="ADAL" clId="{4B41CEF5-5AD7-4A28-BAB1-B938E5C74DE7}" dt="2021-03-26T17:05:49.736" v="6250" actId="478"/>
        <pc:sldMkLst>
          <pc:docMk/>
          <pc:sldMk cId="3640238206" sldId="351"/>
        </pc:sldMkLst>
        <pc:spChg chg="mod">
          <ac:chgData name="Ragnhild Halvorsrud" userId="917ea340-fd63-490f-a7db-68428d24cf32" providerId="ADAL" clId="{4B41CEF5-5AD7-4A28-BAB1-B938E5C74DE7}" dt="2021-03-26T17:05:35.601" v="6218" actId="790"/>
          <ac:spMkLst>
            <pc:docMk/>
            <pc:sldMk cId="3640238206" sldId="351"/>
            <ac:spMk id="2" creationId="{DA93C4BE-5E27-46F9-B4B5-B31A61970ECC}"/>
          </ac:spMkLst>
        </pc:spChg>
        <pc:spChg chg="mod">
          <ac:chgData name="Ragnhild Halvorsrud" userId="917ea340-fd63-490f-a7db-68428d24cf32" providerId="ADAL" clId="{4B41CEF5-5AD7-4A28-BAB1-B938E5C74DE7}" dt="2021-03-26T17:05:35.617" v="6220" actId="790"/>
          <ac:spMkLst>
            <pc:docMk/>
            <pc:sldMk cId="3640238206" sldId="351"/>
            <ac:spMk id="3" creationId="{1ACFC2A2-5AEE-4B2A-B5EE-FA12AF84328D}"/>
          </ac:spMkLst>
        </pc:spChg>
        <pc:spChg chg="del mod">
          <ac:chgData name="Ragnhild Halvorsrud" userId="917ea340-fd63-490f-a7db-68428d24cf32" providerId="ADAL" clId="{4B41CEF5-5AD7-4A28-BAB1-B938E5C74DE7}" dt="2021-03-26T17:05:45.947" v="6249" actId="478"/>
          <ac:spMkLst>
            <pc:docMk/>
            <pc:sldMk cId="3640238206" sldId="351"/>
            <ac:spMk id="15" creationId="{AF5106D2-63B1-4A51-8461-BF9E1A161626}"/>
          </ac:spMkLst>
        </pc:spChg>
        <pc:spChg chg="mod">
          <ac:chgData name="Ragnhild Halvorsrud" userId="917ea340-fd63-490f-a7db-68428d24cf32" providerId="ADAL" clId="{4B41CEF5-5AD7-4A28-BAB1-B938E5C74DE7}" dt="2021-03-26T17:05:35.617" v="6222" actId="790"/>
          <ac:spMkLst>
            <pc:docMk/>
            <pc:sldMk cId="3640238206" sldId="351"/>
            <ac:spMk id="17" creationId="{1CC398EE-F647-4AB9-897D-50549B0ED847}"/>
          </ac:spMkLst>
        </pc:spChg>
        <pc:spChg chg="mod">
          <ac:chgData name="Ragnhild Halvorsrud" userId="917ea340-fd63-490f-a7db-68428d24cf32" providerId="ADAL" clId="{4B41CEF5-5AD7-4A28-BAB1-B938E5C74DE7}" dt="2021-03-26T17:05:35.617" v="6223" actId="790"/>
          <ac:spMkLst>
            <pc:docMk/>
            <pc:sldMk cId="3640238206" sldId="351"/>
            <ac:spMk id="19" creationId="{2A3AF0F4-9EBB-48F6-BC07-78F41AAB1285}"/>
          </ac:spMkLst>
        </pc:spChg>
        <pc:spChg chg="mod">
          <ac:chgData name="Ragnhild Halvorsrud" userId="917ea340-fd63-490f-a7db-68428d24cf32" providerId="ADAL" clId="{4B41CEF5-5AD7-4A28-BAB1-B938E5C74DE7}" dt="2021-03-26T17:05:35.617" v="6224" actId="790"/>
          <ac:spMkLst>
            <pc:docMk/>
            <pc:sldMk cId="3640238206" sldId="351"/>
            <ac:spMk id="20" creationId="{9250A55B-CC9D-45A9-BE8E-4269F3242AF2}"/>
          </ac:spMkLst>
        </pc:spChg>
        <pc:spChg chg="mod">
          <ac:chgData name="Ragnhild Halvorsrud" userId="917ea340-fd63-490f-a7db-68428d24cf32" providerId="ADAL" clId="{4B41CEF5-5AD7-4A28-BAB1-B938E5C74DE7}" dt="2021-03-26T17:05:35.617" v="6225" actId="790"/>
          <ac:spMkLst>
            <pc:docMk/>
            <pc:sldMk cId="3640238206" sldId="351"/>
            <ac:spMk id="22" creationId="{E8214A2E-D08F-40D1-8482-4688B4080882}"/>
          </ac:spMkLst>
        </pc:spChg>
        <pc:spChg chg="mod">
          <ac:chgData name="Ragnhild Halvorsrud" userId="917ea340-fd63-490f-a7db-68428d24cf32" providerId="ADAL" clId="{4B41CEF5-5AD7-4A28-BAB1-B938E5C74DE7}" dt="2021-03-26T17:05:35.617" v="6226" actId="790"/>
          <ac:spMkLst>
            <pc:docMk/>
            <pc:sldMk cId="3640238206" sldId="351"/>
            <ac:spMk id="23" creationId="{FDA35402-16A6-4152-8B4A-EC900FBBA677}"/>
          </ac:spMkLst>
        </pc:spChg>
        <pc:spChg chg="mod">
          <ac:chgData name="Ragnhild Halvorsrud" userId="917ea340-fd63-490f-a7db-68428d24cf32" providerId="ADAL" clId="{4B41CEF5-5AD7-4A28-BAB1-B938E5C74DE7}" dt="2021-03-26T17:05:35.617" v="6227" actId="790"/>
          <ac:spMkLst>
            <pc:docMk/>
            <pc:sldMk cId="3640238206" sldId="351"/>
            <ac:spMk id="24" creationId="{56326C2A-80D7-4A61-B51F-B60F404BCE85}"/>
          </ac:spMkLst>
        </pc:spChg>
        <pc:spChg chg="mod">
          <ac:chgData name="Ragnhild Halvorsrud" userId="917ea340-fd63-490f-a7db-68428d24cf32" providerId="ADAL" clId="{4B41CEF5-5AD7-4A28-BAB1-B938E5C74DE7}" dt="2021-03-26T17:05:35.617" v="6228" actId="790"/>
          <ac:spMkLst>
            <pc:docMk/>
            <pc:sldMk cId="3640238206" sldId="351"/>
            <ac:spMk id="25" creationId="{2E46E56E-7BF8-406C-B2EF-882164AD03A5}"/>
          </ac:spMkLst>
        </pc:spChg>
        <pc:spChg chg="mod">
          <ac:chgData name="Ragnhild Halvorsrud" userId="917ea340-fd63-490f-a7db-68428d24cf32" providerId="ADAL" clId="{4B41CEF5-5AD7-4A28-BAB1-B938E5C74DE7}" dt="2021-03-26T17:05:35.617" v="6229" actId="790"/>
          <ac:spMkLst>
            <pc:docMk/>
            <pc:sldMk cId="3640238206" sldId="351"/>
            <ac:spMk id="26" creationId="{789B8B25-7DAA-46F8-B91F-5842C8634CEA}"/>
          </ac:spMkLst>
        </pc:spChg>
        <pc:spChg chg="mod">
          <ac:chgData name="Ragnhild Halvorsrud" userId="917ea340-fd63-490f-a7db-68428d24cf32" providerId="ADAL" clId="{4B41CEF5-5AD7-4A28-BAB1-B938E5C74DE7}" dt="2021-03-26T17:05:35.617" v="6230" actId="790"/>
          <ac:spMkLst>
            <pc:docMk/>
            <pc:sldMk cId="3640238206" sldId="351"/>
            <ac:spMk id="27" creationId="{9EB8B10C-C46B-4C6C-8979-31614FDDD31C}"/>
          </ac:spMkLst>
        </pc:spChg>
        <pc:spChg chg="mod">
          <ac:chgData name="Ragnhild Halvorsrud" userId="917ea340-fd63-490f-a7db-68428d24cf32" providerId="ADAL" clId="{4B41CEF5-5AD7-4A28-BAB1-B938E5C74DE7}" dt="2021-03-26T17:05:35.617" v="6231" actId="790"/>
          <ac:spMkLst>
            <pc:docMk/>
            <pc:sldMk cId="3640238206" sldId="351"/>
            <ac:spMk id="28" creationId="{368AC3CC-9983-4432-9DBE-A61F3CC77320}"/>
          </ac:spMkLst>
        </pc:spChg>
        <pc:spChg chg="mod">
          <ac:chgData name="Ragnhild Halvorsrud" userId="917ea340-fd63-490f-a7db-68428d24cf32" providerId="ADAL" clId="{4B41CEF5-5AD7-4A28-BAB1-B938E5C74DE7}" dt="2021-03-26T17:05:35.617" v="6232" actId="790"/>
          <ac:spMkLst>
            <pc:docMk/>
            <pc:sldMk cId="3640238206" sldId="351"/>
            <ac:spMk id="29" creationId="{6C7CDF78-5ED1-46DD-BB33-858EB92E7565}"/>
          </ac:spMkLst>
        </pc:spChg>
        <pc:spChg chg="mod">
          <ac:chgData name="Ragnhild Halvorsrud" userId="917ea340-fd63-490f-a7db-68428d24cf32" providerId="ADAL" clId="{4B41CEF5-5AD7-4A28-BAB1-B938E5C74DE7}" dt="2021-03-26T17:05:35.617" v="6233" actId="790"/>
          <ac:spMkLst>
            <pc:docMk/>
            <pc:sldMk cId="3640238206" sldId="351"/>
            <ac:spMk id="34" creationId="{881B1D9D-9054-4ADC-B97F-26A68D47DD62}"/>
          </ac:spMkLst>
        </pc:spChg>
        <pc:spChg chg="mod">
          <ac:chgData name="Ragnhild Halvorsrud" userId="917ea340-fd63-490f-a7db-68428d24cf32" providerId="ADAL" clId="{4B41CEF5-5AD7-4A28-BAB1-B938E5C74DE7}" dt="2021-03-26T17:05:35.617" v="6234" actId="790"/>
          <ac:spMkLst>
            <pc:docMk/>
            <pc:sldMk cId="3640238206" sldId="351"/>
            <ac:spMk id="36" creationId="{69C5167C-A7F2-439D-A82A-564693C730D5}"/>
          </ac:spMkLst>
        </pc:spChg>
        <pc:spChg chg="mod">
          <ac:chgData name="Ragnhild Halvorsrud" userId="917ea340-fd63-490f-a7db-68428d24cf32" providerId="ADAL" clId="{4B41CEF5-5AD7-4A28-BAB1-B938E5C74DE7}" dt="2021-03-26T17:05:35.632" v="6235" actId="790"/>
          <ac:spMkLst>
            <pc:docMk/>
            <pc:sldMk cId="3640238206" sldId="351"/>
            <ac:spMk id="38" creationId="{DD3074F9-CB62-4614-A617-EC0D29C5413A}"/>
          </ac:spMkLst>
        </pc:spChg>
        <pc:spChg chg="mod">
          <ac:chgData name="Ragnhild Halvorsrud" userId="917ea340-fd63-490f-a7db-68428d24cf32" providerId="ADAL" clId="{4B41CEF5-5AD7-4A28-BAB1-B938E5C74DE7}" dt="2021-03-26T17:05:35.632" v="6236" actId="790"/>
          <ac:spMkLst>
            <pc:docMk/>
            <pc:sldMk cId="3640238206" sldId="351"/>
            <ac:spMk id="39" creationId="{13208E0E-3E83-4FC2-A26B-3DDC3AC452BB}"/>
          </ac:spMkLst>
        </pc:spChg>
        <pc:spChg chg="mod">
          <ac:chgData name="Ragnhild Halvorsrud" userId="917ea340-fd63-490f-a7db-68428d24cf32" providerId="ADAL" clId="{4B41CEF5-5AD7-4A28-BAB1-B938E5C74DE7}" dt="2021-03-26T17:05:35.632" v="6237" actId="790"/>
          <ac:spMkLst>
            <pc:docMk/>
            <pc:sldMk cId="3640238206" sldId="351"/>
            <ac:spMk id="40" creationId="{70510192-97CE-41A9-B77A-FF7ED92C6093}"/>
          </ac:spMkLst>
        </pc:spChg>
        <pc:spChg chg="mod">
          <ac:chgData name="Ragnhild Halvorsrud" userId="917ea340-fd63-490f-a7db-68428d24cf32" providerId="ADAL" clId="{4B41CEF5-5AD7-4A28-BAB1-B938E5C74DE7}" dt="2021-03-26T17:05:35.632" v="6238" actId="790"/>
          <ac:spMkLst>
            <pc:docMk/>
            <pc:sldMk cId="3640238206" sldId="351"/>
            <ac:spMk id="41" creationId="{814C4DC0-6F84-4A06-B4E7-EB4B161A9717}"/>
          </ac:spMkLst>
        </pc:spChg>
        <pc:spChg chg="mod">
          <ac:chgData name="Ragnhild Halvorsrud" userId="917ea340-fd63-490f-a7db-68428d24cf32" providerId="ADAL" clId="{4B41CEF5-5AD7-4A28-BAB1-B938E5C74DE7}" dt="2021-03-26T17:05:35.632" v="6239" actId="790"/>
          <ac:spMkLst>
            <pc:docMk/>
            <pc:sldMk cId="3640238206" sldId="351"/>
            <ac:spMk id="42" creationId="{7D30B1A9-F91F-4631-B1B1-78C7CCE89FAF}"/>
          </ac:spMkLst>
        </pc:spChg>
        <pc:spChg chg="mod">
          <ac:chgData name="Ragnhild Halvorsrud" userId="917ea340-fd63-490f-a7db-68428d24cf32" providerId="ADAL" clId="{4B41CEF5-5AD7-4A28-BAB1-B938E5C74DE7}" dt="2021-03-26T17:05:35.632" v="6240" actId="790"/>
          <ac:spMkLst>
            <pc:docMk/>
            <pc:sldMk cId="3640238206" sldId="351"/>
            <ac:spMk id="43" creationId="{4A07A89F-48E3-4AEE-B1BF-98C84FE26A0F}"/>
          </ac:spMkLst>
        </pc:spChg>
        <pc:spChg chg="mod">
          <ac:chgData name="Ragnhild Halvorsrud" userId="917ea340-fd63-490f-a7db-68428d24cf32" providerId="ADAL" clId="{4B41CEF5-5AD7-4A28-BAB1-B938E5C74DE7}" dt="2021-03-26T17:05:35.632" v="6241" actId="790"/>
          <ac:spMkLst>
            <pc:docMk/>
            <pc:sldMk cId="3640238206" sldId="351"/>
            <ac:spMk id="45" creationId="{802A1E51-EDFC-485A-8696-C5A454BDCBD8}"/>
          </ac:spMkLst>
        </pc:spChg>
        <pc:spChg chg="mod">
          <ac:chgData name="Ragnhild Halvorsrud" userId="917ea340-fd63-490f-a7db-68428d24cf32" providerId="ADAL" clId="{4B41CEF5-5AD7-4A28-BAB1-B938E5C74DE7}" dt="2021-03-26T17:05:35.601" v="6219" actId="790"/>
          <ac:spMkLst>
            <pc:docMk/>
            <pc:sldMk cId="3640238206" sldId="351"/>
            <ac:spMk id="49" creationId="{2712F927-EB08-4E44-B46A-2EA0F27900FA}"/>
          </ac:spMkLst>
        </pc:spChg>
        <pc:spChg chg="mod">
          <ac:chgData name="Ragnhild Halvorsrud" userId="917ea340-fd63-490f-a7db-68428d24cf32" providerId="ADAL" clId="{4B41CEF5-5AD7-4A28-BAB1-B938E5C74DE7}" dt="2021-03-26T17:05:35.648" v="6242" actId="790"/>
          <ac:spMkLst>
            <pc:docMk/>
            <pc:sldMk cId="3640238206" sldId="351"/>
            <ac:spMk id="51" creationId="{E93BE560-6F49-42D4-AB53-E7C7A2A3AD7E}"/>
          </ac:spMkLst>
        </pc:spChg>
        <pc:spChg chg="mod">
          <ac:chgData name="Ragnhild Halvorsrud" userId="917ea340-fd63-490f-a7db-68428d24cf32" providerId="ADAL" clId="{4B41CEF5-5AD7-4A28-BAB1-B938E5C74DE7}" dt="2021-03-26T17:05:35.648" v="6243" actId="790"/>
          <ac:spMkLst>
            <pc:docMk/>
            <pc:sldMk cId="3640238206" sldId="351"/>
            <ac:spMk id="52" creationId="{6472F1A8-81EA-4DB1-A55E-B96283D87373}"/>
          </ac:spMkLst>
        </pc:spChg>
        <pc:spChg chg="mod">
          <ac:chgData name="Ragnhild Halvorsrud" userId="917ea340-fd63-490f-a7db-68428d24cf32" providerId="ADAL" clId="{4B41CEF5-5AD7-4A28-BAB1-B938E5C74DE7}" dt="2021-03-26T17:05:35.648" v="6244" actId="790"/>
          <ac:spMkLst>
            <pc:docMk/>
            <pc:sldMk cId="3640238206" sldId="351"/>
            <ac:spMk id="53" creationId="{3ADCA0B4-1E28-4089-8AD7-8A5F8D638BC3}"/>
          </ac:spMkLst>
        </pc:spChg>
        <pc:spChg chg="mod">
          <ac:chgData name="Ragnhild Halvorsrud" userId="917ea340-fd63-490f-a7db-68428d24cf32" providerId="ADAL" clId="{4B41CEF5-5AD7-4A28-BAB1-B938E5C74DE7}" dt="2021-03-26T17:05:35.648" v="6245" actId="790"/>
          <ac:spMkLst>
            <pc:docMk/>
            <pc:sldMk cId="3640238206" sldId="351"/>
            <ac:spMk id="54" creationId="{08B725A9-9641-4971-832B-AE600E43C0F1}"/>
          </ac:spMkLst>
        </pc:spChg>
        <pc:spChg chg="mod">
          <ac:chgData name="Ragnhild Halvorsrud" userId="917ea340-fd63-490f-a7db-68428d24cf32" providerId="ADAL" clId="{4B41CEF5-5AD7-4A28-BAB1-B938E5C74DE7}" dt="2021-03-26T17:05:35.648" v="6246" actId="790"/>
          <ac:spMkLst>
            <pc:docMk/>
            <pc:sldMk cId="3640238206" sldId="351"/>
            <ac:spMk id="55" creationId="{670D128A-751C-49D0-9D23-4761DF516388}"/>
          </ac:spMkLst>
        </pc:spChg>
        <pc:grpChg chg="del">
          <ac:chgData name="Ragnhild Halvorsrud" userId="917ea340-fd63-490f-a7db-68428d24cf32" providerId="ADAL" clId="{4B41CEF5-5AD7-4A28-BAB1-B938E5C74DE7}" dt="2021-03-26T17:05:49.736" v="6250" actId="478"/>
          <ac:grpSpMkLst>
            <pc:docMk/>
            <pc:sldMk cId="3640238206" sldId="351"/>
            <ac:grpSpMk id="50" creationId="{D6281B1D-3D1D-4FCD-AD3B-DF855B680192}"/>
          </ac:grpSpMkLst>
        </pc:grpChg>
      </pc:sldChg>
      <pc:sldChg chg="delSp modSp add del mod ord modNotes">
        <pc:chgData name="Ragnhild Halvorsrud" userId="917ea340-fd63-490f-a7db-68428d24cf32" providerId="ADAL" clId="{4B41CEF5-5AD7-4A28-BAB1-B938E5C74DE7}" dt="2021-03-26T16:53:50.072" v="5976" actId="47"/>
        <pc:sldMkLst>
          <pc:docMk/>
          <pc:sldMk cId="2607329622" sldId="428"/>
        </pc:sldMkLst>
        <pc:spChg chg="mod">
          <ac:chgData name="Ragnhild Halvorsrud" userId="917ea340-fd63-490f-a7db-68428d24cf32" providerId="ADAL" clId="{4B41CEF5-5AD7-4A28-BAB1-B938E5C74DE7}" dt="2021-03-26T16:52:33.071" v="5921" actId="790"/>
          <ac:spMkLst>
            <pc:docMk/>
            <pc:sldMk cId="2607329622" sldId="428"/>
            <ac:spMk id="2" creationId="{00000000-0000-0000-0000-000000000000}"/>
          </ac:spMkLst>
        </pc:spChg>
        <pc:spChg chg="mod">
          <ac:chgData name="Ragnhild Halvorsrud" userId="917ea340-fd63-490f-a7db-68428d24cf32" providerId="ADAL" clId="{4B41CEF5-5AD7-4A28-BAB1-B938E5C74DE7}" dt="2021-03-26T16:52:33.071" v="5922" actId="790"/>
          <ac:spMkLst>
            <pc:docMk/>
            <pc:sldMk cId="2607329622" sldId="428"/>
            <ac:spMk id="5" creationId="{00000000-0000-0000-0000-000000000000}"/>
          </ac:spMkLst>
        </pc:spChg>
        <pc:spChg chg="mod">
          <ac:chgData name="Ragnhild Halvorsrud" userId="917ea340-fd63-490f-a7db-68428d24cf32" providerId="ADAL" clId="{4B41CEF5-5AD7-4A28-BAB1-B938E5C74DE7}" dt="2021-03-26T16:52:33.087" v="5923" actId="790"/>
          <ac:spMkLst>
            <pc:docMk/>
            <pc:sldMk cId="2607329622" sldId="428"/>
            <ac:spMk id="6" creationId="{00000000-0000-0000-0000-000000000000}"/>
          </ac:spMkLst>
        </pc:spChg>
        <pc:spChg chg="del mod">
          <ac:chgData name="Ragnhild Halvorsrud" userId="917ea340-fd63-490f-a7db-68428d24cf32" providerId="ADAL" clId="{4B41CEF5-5AD7-4A28-BAB1-B938E5C74DE7}" dt="2021-03-22T11:52:18.639" v="5370" actId="478"/>
          <ac:spMkLst>
            <pc:docMk/>
            <pc:sldMk cId="2607329622" sldId="428"/>
            <ac:spMk id="11" creationId="{BB261885-61E8-4A03-B858-61B9E4D0F937}"/>
          </ac:spMkLst>
        </pc:spChg>
        <pc:spChg chg="mod">
          <ac:chgData name="Ragnhild Halvorsrud" userId="917ea340-fd63-490f-a7db-68428d24cf32" providerId="ADAL" clId="{4B41CEF5-5AD7-4A28-BAB1-B938E5C74DE7}" dt="2021-03-26T16:52:33.087" v="5926" actId="790"/>
          <ac:spMkLst>
            <pc:docMk/>
            <pc:sldMk cId="2607329622" sldId="428"/>
            <ac:spMk id="12" creationId="{339E844B-912A-4321-A1AA-A05B6B5B5EFF}"/>
          </ac:spMkLst>
        </pc:spChg>
        <pc:spChg chg="mod">
          <ac:chgData name="Ragnhild Halvorsrud" userId="917ea340-fd63-490f-a7db-68428d24cf32" providerId="ADAL" clId="{4B41CEF5-5AD7-4A28-BAB1-B938E5C74DE7}" dt="2021-03-26T16:52:33.087" v="5924" actId="790"/>
          <ac:spMkLst>
            <pc:docMk/>
            <pc:sldMk cId="2607329622" sldId="428"/>
            <ac:spMk id="22" creationId="{00000000-0000-0000-0000-000000000000}"/>
          </ac:spMkLst>
        </pc:spChg>
        <pc:spChg chg="mod">
          <ac:chgData name="Ragnhild Halvorsrud" userId="917ea340-fd63-490f-a7db-68428d24cf32" providerId="ADAL" clId="{4B41CEF5-5AD7-4A28-BAB1-B938E5C74DE7}" dt="2021-03-26T16:52:33.087" v="5925" actId="790"/>
          <ac:spMkLst>
            <pc:docMk/>
            <pc:sldMk cId="2607329622" sldId="428"/>
            <ac:spMk id="23" creationId="{00000000-0000-0000-0000-000000000000}"/>
          </ac:spMkLst>
        </pc:spChg>
      </pc:sldChg>
      <pc:sldChg chg="modSp del mod ord modNotes">
        <pc:chgData name="Ragnhild Halvorsrud" userId="917ea340-fd63-490f-a7db-68428d24cf32" providerId="ADAL" clId="{4B41CEF5-5AD7-4A28-BAB1-B938E5C74DE7}" dt="2021-03-21T15:59:47.261" v="3925" actId="47"/>
        <pc:sldMkLst>
          <pc:docMk/>
          <pc:sldMk cId="541240641" sldId="450"/>
        </pc:sldMkLst>
        <pc:spChg chg="mod">
          <ac:chgData name="Ragnhild Halvorsrud" userId="917ea340-fd63-490f-a7db-68428d24cf32" providerId="ADAL" clId="{4B41CEF5-5AD7-4A28-BAB1-B938E5C74DE7}" dt="2021-02-25T18:22:09.293" v="1283" actId="790"/>
          <ac:spMkLst>
            <pc:docMk/>
            <pc:sldMk cId="541240641" sldId="450"/>
            <ac:spMk id="2" creationId="{00000000-0000-0000-0000-000000000000}"/>
          </ac:spMkLst>
        </pc:spChg>
        <pc:spChg chg="mod">
          <ac:chgData name="Ragnhild Halvorsrud" userId="917ea340-fd63-490f-a7db-68428d24cf32" providerId="ADAL" clId="{4B41CEF5-5AD7-4A28-BAB1-B938E5C74DE7}" dt="2021-03-19T16:39:16.404" v="2631" actId="20577"/>
          <ac:spMkLst>
            <pc:docMk/>
            <pc:sldMk cId="541240641" sldId="450"/>
            <ac:spMk id="3" creationId="{00000000-0000-0000-0000-000000000000}"/>
          </ac:spMkLst>
        </pc:spChg>
        <pc:spChg chg="mod">
          <ac:chgData name="Ragnhild Halvorsrud" userId="917ea340-fd63-490f-a7db-68428d24cf32" providerId="ADAL" clId="{4B41CEF5-5AD7-4A28-BAB1-B938E5C74DE7}" dt="2021-02-25T18:22:09.293" v="1285" actId="790"/>
          <ac:spMkLst>
            <pc:docMk/>
            <pc:sldMk cId="541240641" sldId="450"/>
            <ac:spMk id="4" creationId="{00000000-0000-0000-0000-000000000000}"/>
          </ac:spMkLst>
        </pc:spChg>
      </pc:sldChg>
      <pc:sldChg chg="modSp mod ord modNotes">
        <pc:chgData name="Ragnhild Halvorsrud" userId="917ea340-fd63-490f-a7db-68428d24cf32" providerId="ADAL" clId="{4B41CEF5-5AD7-4A28-BAB1-B938E5C74DE7}" dt="2021-03-26T17:04:21.381" v="6216" actId="20577"/>
        <pc:sldMkLst>
          <pc:docMk/>
          <pc:sldMk cId="1608883126" sldId="509"/>
        </pc:sldMkLst>
        <pc:spChg chg="mod">
          <ac:chgData name="Ragnhild Halvorsrud" userId="917ea340-fd63-490f-a7db-68428d24cf32" providerId="ADAL" clId="{4B41CEF5-5AD7-4A28-BAB1-B938E5C74DE7}" dt="2021-03-22T11:50:55.223" v="5006" actId="790"/>
          <ac:spMkLst>
            <pc:docMk/>
            <pc:sldMk cId="1608883126" sldId="509"/>
            <ac:spMk id="2" creationId="{52456730-9CCD-4717-BE03-D62C6887A2F1}"/>
          </ac:spMkLst>
        </pc:spChg>
        <pc:spChg chg="mod">
          <ac:chgData name="Ragnhild Halvorsrud" userId="917ea340-fd63-490f-a7db-68428d24cf32" providerId="ADAL" clId="{4B41CEF5-5AD7-4A28-BAB1-B938E5C74DE7}" dt="2021-03-26T17:04:21.381" v="6216" actId="20577"/>
          <ac:spMkLst>
            <pc:docMk/>
            <pc:sldMk cId="1608883126" sldId="509"/>
            <ac:spMk id="3" creationId="{BB7EEA35-A974-41C3-B310-23E12C424753}"/>
          </ac:spMkLst>
        </pc:spChg>
      </pc:sldChg>
      <pc:sldChg chg="delSp modSp add del mod ord modNotes">
        <pc:chgData name="Ragnhild Halvorsrud" userId="917ea340-fd63-490f-a7db-68428d24cf32" providerId="ADAL" clId="{4B41CEF5-5AD7-4A28-BAB1-B938E5C74DE7}" dt="2021-03-26T16:39:51.150" v="5801" actId="47"/>
        <pc:sldMkLst>
          <pc:docMk/>
          <pc:sldMk cId="1043206022" sldId="511"/>
        </pc:sldMkLst>
        <pc:spChg chg="mod">
          <ac:chgData name="Ragnhild Halvorsrud" userId="917ea340-fd63-490f-a7db-68428d24cf32" providerId="ADAL" clId="{4B41CEF5-5AD7-4A28-BAB1-B938E5C74DE7}" dt="2021-03-22T11:50:54.864" v="4513" actId="790"/>
          <ac:spMkLst>
            <pc:docMk/>
            <pc:sldMk cId="1043206022" sldId="511"/>
            <ac:spMk id="2" creationId="{00000000-0000-0000-0000-000000000000}"/>
          </ac:spMkLst>
        </pc:spChg>
        <pc:spChg chg="mod">
          <ac:chgData name="Ragnhild Halvorsrud" userId="917ea340-fd63-490f-a7db-68428d24cf32" providerId="ADAL" clId="{4B41CEF5-5AD7-4A28-BAB1-B938E5C74DE7}" dt="2021-03-22T11:50:54.864" v="4515" actId="790"/>
          <ac:spMkLst>
            <pc:docMk/>
            <pc:sldMk cId="1043206022" sldId="511"/>
            <ac:spMk id="3" creationId="{00000000-0000-0000-0000-000000000000}"/>
          </ac:spMkLst>
        </pc:spChg>
        <pc:spChg chg="mod">
          <ac:chgData name="Ragnhild Halvorsrud" userId="917ea340-fd63-490f-a7db-68428d24cf32" providerId="ADAL" clId="{4B41CEF5-5AD7-4A28-BAB1-B938E5C74DE7}" dt="2021-03-22T11:50:54.864" v="4514" actId="790"/>
          <ac:spMkLst>
            <pc:docMk/>
            <pc:sldMk cId="1043206022" sldId="511"/>
            <ac:spMk id="5" creationId="{00000000-0000-0000-0000-000000000000}"/>
          </ac:spMkLst>
        </pc:spChg>
        <pc:spChg chg="mod">
          <ac:chgData name="Ragnhild Halvorsrud" userId="917ea340-fd63-490f-a7db-68428d24cf32" providerId="ADAL" clId="{4B41CEF5-5AD7-4A28-BAB1-B938E5C74DE7}" dt="2021-03-22T11:50:54.864" v="4516" actId="790"/>
          <ac:spMkLst>
            <pc:docMk/>
            <pc:sldMk cId="1043206022" sldId="511"/>
            <ac:spMk id="9" creationId="{8F6E7F87-D485-45E3-91A5-E6C906A2167A}"/>
          </ac:spMkLst>
        </pc:spChg>
        <pc:spChg chg="del mod">
          <ac:chgData name="Ragnhild Halvorsrud" userId="917ea340-fd63-490f-a7db-68428d24cf32" providerId="ADAL" clId="{4B41CEF5-5AD7-4A28-BAB1-B938E5C74DE7}" dt="2021-03-21T15:59:18.416" v="3914" actId="478"/>
          <ac:spMkLst>
            <pc:docMk/>
            <pc:sldMk cId="1043206022" sldId="511"/>
            <ac:spMk id="12" creationId="{C6ECB3F4-79EB-40D1-A2BB-71A88A63F0E8}"/>
          </ac:spMkLst>
        </pc:spChg>
        <pc:spChg chg="mod">
          <ac:chgData name="Ragnhild Halvorsrud" userId="917ea340-fd63-490f-a7db-68428d24cf32" providerId="ADAL" clId="{4B41CEF5-5AD7-4A28-BAB1-B938E5C74DE7}" dt="2021-03-22T11:50:54.864" v="4517" actId="790"/>
          <ac:spMkLst>
            <pc:docMk/>
            <pc:sldMk cId="1043206022" sldId="511"/>
            <ac:spMk id="14" creationId="{67A7D27C-B01A-4177-A15F-B3637F6CAD9B}"/>
          </ac:spMkLst>
        </pc:spChg>
        <pc:spChg chg="mod">
          <ac:chgData name="Ragnhild Halvorsrud" userId="917ea340-fd63-490f-a7db-68428d24cf32" providerId="ADAL" clId="{4B41CEF5-5AD7-4A28-BAB1-B938E5C74DE7}" dt="2021-03-22T11:50:54.864" v="4518" actId="790"/>
          <ac:spMkLst>
            <pc:docMk/>
            <pc:sldMk cId="1043206022" sldId="511"/>
            <ac:spMk id="17" creationId="{C98665CC-8320-451B-B568-9D3034174E00}"/>
          </ac:spMkLst>
        </pc:spChg>
      </pc:sldChg>
      <pc:sldChg chg="addSp delSp modSp add del mod modNotes">
        <pc:chgData name="Ragnhild Halvorsrud" userId="917ea340-fd63-490f-a7db-68428d24cf32" providerId="ADAL" clId="{4B41CEF5-5AD7-4A28-BAB1-B938E5C74DE7}" dt="2021-03-26T16:53:37.762" v="5975" actId="47"/>
        <pc:sldMkLst>
          <pc:docMk/>
          <pc:sldMk cId="930194854" sldId="512"/>
        </pc:sldMkLst>
        <pc:spChg chg="mod">
          <ac:chgData name="Ragnhild Halvorsrud" userId="917ea340-fd63-490f-a7db-68428d24cf32" providerId="ADAL" clId="{4B41CEF5-5AD7-4A28-BAB1-B938E5C74DE7}" dt="2021-03-26T16:52:57.914" v="5955" actId="20577"/>
          <ac:spMkLst>
            <pc:docMk/>
            <pc:sldMk cId="930194854" sldId="512"/>
            <ac:spMk id="2" creationId="{00000000-0000-0000-0000-000000000000}"/>
          </ac:spMkLst>
        </pc:spChg>
        <pc:spChg chg="mod">
          <ac:chgData name="Ragnhild Halvorsrud" userId="917ea340-fd63-490f-a7db-68428d24cf32" providerId="ADAL" clId="{4B41CEF5-5AD7-4A28-BAB1-B938E5C74DE7}" dt="2021-03-26T16:52:51.769" v="5931" actId="790"/>
          <ac:spMkLst>
            <pc:docMk/>
            <pc:sldMk cId="930194854" sldId="512"/>
            <ac:spMk id="3" creationId="{00000000-0000-0000-0000-000000000000}"/>
          </ac:spMkLst>
        </pc:spChg>
        <pc:spChg chg="mod">
          <ac:chgData name="Ragnhild Halvorsrud" userId="917ea340-fd63-490f-a7db-68428d24cf32" providerId="ADAL" clId="{4B41CEF5-5AD7-4A28-BAB1-B938E5C74DE7}" dt="2021-03-26T16:52:51.769" v="5932" actId="790"/>
          <ac:spMkLst>
            <pc:docMk/>
            <pc:sldMk cId="930194854" sldId="512"/>
            <ac:spMk id="4" creationId="{00000000-0000-0000-0000-000000000000}"/>
          </ac:spMkLst>
        </pc:spChg>
        <pc:spChg chg="mod">
          <ac:chgData name="Ragnhild Halvorsrud" userId="917ea340-fd63-490f-a7db-68428d24cf32" providerId="ADAL" clId="{4B41CEF5-5AD7-4A28-BAB1-B938E5C74DE7}" dt="2021-03-26T16:52:51.769" v="5933" actId="790"/>
          <ac:spMkLst>
            <pc:docMk/>
            <pc:sldMk cId="930194854" sldId="512"/>
            <ac:spMk id="8" creationId="{24EC9346-C460-4407-9E5B-ACD55DDDF709}"/>
          </ac:spMkLst>
        </pc:spChg>
        <pc:spChg chg="mod">
          <ac:chgData name="Ragnhild Halvorsrud" userId="917ea340-fd63-490f-a7db-68428d24cf32" providerId="ADAL" clId="{4B41CEF5-5AD7-4A28-BAB1-B938E5C74DE7}" dt="2021-03-26T16:52:51.769" v="5934" actId="790"/>
          <ac:spMkLst>
            <pc:docMk/>
            <pc:sldMk cId="930194854" sldId="512"/>
            <ac:spMk id="10" creationId="{0D0CF682-6377-4D33-97FB-053833B208CD}"/>
          </ac:spMkLst>
        </pc:spChg>
        <pc:spChg chg="mod">
          <ac:chgData name="Ragnhild Halvorsrud" userId="917ea340-fd63-490f-a7db-68428d24cf32" providerId="ADAL" clId="{4B41CEF5-5AD7-4A28-BAB1-B938E5C74DE7}" dt="2021-03-26T16:52:51.769" v="5935" actId="790"/>
          <ac:spMkLst>
            <pc:docMk/>
            <pc:sldMk cId="930194854" sldId="512"/>
            <ac:spMk id="11" creationId="{F9BA4B19-D44D-40A6-94A2-75945B79F040}"/>
          </ac:spMkLst>
        </pc:spChg>
        <pc:spChg chg="mod">
          <ac:chgData name="Ragnhild Halvorsrud" userId="917ea340-fd63-490f-a7db-68428d24cf32" providerId="ADAL" clId="{4B41CEF5-5AD7-4A28-BAB1-B938E5C74DE7}" dt="2021-03-26T16:52:51.769" v="5936" actId="790"/>
          <ac:spMkLst>
            <pc:docMk/>
            <pc:sldMk cId="930194854" sldId="512"/>
            <ac:spMk id="12" creationId="{F2155D82-05BD-477D-B288-82850702667B}"/>
          </ac:spMkLst>
        </pc:spChg>
        <pc:spChg chg="mod">
          <ac:chgData name="Ragnhild Halvorsrud" userId="917ea340-fd63-490f-a7db-68428d24cf32" providerId="ADAL" clId="{4B41CEF5-5AD7-4A28-BAB1-B938E5C74DE7}" dt="2021-03-26T16:52:51.769" v="5937" actId="790"/>
          <ac:spMkLst>
            <pc:docMk/>
            <pc:sldMk cId="930194854" sldId="512"/>
            <ac:spMk id="13" creationId="{1C1FC829-2EE8-4672-A95D-9202026F925E}"/>
          </ac:spMkLst>
        </pc:spChg>
        <pc:spChg chg="add del mod">
          <ac:chgData name="Ragnhild Halvorsrud" userId="917ea340-fd63-490f-a7db-68428d24cf32" providerId="ADAL" clId="{4B41CEF5-5AD7-4A28-BAB1-B938E5C74DE7}" dt="2021-03-26T16:53:31.759" v="5973" actId="21"/>
          <ac:spMkLst>
            <pc:docMk/>
            <pc:sldMk cId="930194854" sldId="512"/>
            <ac:spMk id="14" creationId="{AAE4A6BC-6B53-4EC2-8464-1956A1469FE9}"/>
          </ac:spMkLst>
        </pc:spChg>
        <pc:grpChg chg="del">
          <ac:chgData name="Ragnhild Halvorsrud" userId="917ea340-fd63-490f-a7db-68428d24cf32" providerId="ADAL" clId="{4B41CEF5-5AD7-4A28-BAB1-B938E5C74DE7}" dt="2021-03-26T16:53:04.182" v="5956" actId="478"/>
          <ac:grpSpMkLst>
            <pc:docMk/>
            <pc:sldMk cId="930194854" sldId="512"/>
            <ac:grpSpMk id="5" creationId="{E6612E6C-78A0-4623-ACFF-02B91883EA81}"/>
          </ac:grpSpMkLst>
        </pc:grpChg>
      </pc:sldChg>
      <pc:sldChg chg="modSp mod modNotes">
        <pc:chgData name="Ragnhild Halvorsrud" userId="917ea340-fd63-490f-a7db-68428d24cf32" providerId="ADAL" clId="{4B41CEF5-5AD7-4A28-BAB1-B938E5C74DE7}" dt="2021-03-26T16:58:47.117" v="6149" actId="207"/>
        <pc:sldMkLst>
          <pc:docMk/>
          <pc:sldMk cId="2282333429" sldId="516"/>
        </pc:sldMkLst>
        <pc:spChg chg="mod">
          <ac:chgData name="Ragnhild Halvorsrud" userId="917ea340-fd63-490f-a7db-68428d24cf32" providerId="ADAL" clId="{4B41CEF5-5AD7-4A28-BAB1-B938E5C74DE7}" dt="2021-03-22T11:50:55.038" v="4716" actId="790"/>
          <ac:spMkLst>
            <pc:docMk/>
            <pc:sldMk cId="2282333429" sldId="516"/>
            <ac:spMk id="2" creationId="{C4416E44-6607-4529-A11B-B6EEBB9BB7F8}"/>
          </ac:spMkLst>
        </pc:spChg>
        <pc:spChg chg="mod">
          <ac:chgData name="Ragnhild Halvorsrud" userId="917ea340-fd63-490f-a7db-68428d24cf32" providerId="ADAL" clId="{4B41CEF5-5AD7-4A28-BAB1-B938E5C74DE7}" dt="2021-03-26T16:58:47.117" v="6149" actId="207"/>
          <ac:spMkLst>
            <pc:docMk/>
            <pc:sldMk cId="2282333429" sldId="516"/>
            <ac:spMk id="3" creationId="{1EA48DD0-2EE1-4C91-8867-23C437C920BC}"/>
          </ac:spMkLst>
        </pc:spChg>
        <pc:spChg chg="mod">
          <ac:chgData name="Ragnhild Halvorsrud" userId="917ea340-fd63-490f-a7db-68428d24cf32" providerId="ADAL" clId="{4B41CEF5-5AD7-4A28-BAB1-B938E5C74DE7}" dt="2021-03-22T11:50:55.038" v="4718" actId="790"/>
          <ac:spMkLst>
            <pc:docMk/>
            <pc:sldMk cId="2282333429" sldId="516"/>
            <ac:spMk id="131" creationId="{1BFA9A47-7414-4C95-B9D8-EE33DEA89127}"/>
          </ac:spMkLst>
        </pc:spChg>
        <pc:spChg chg="mod">
          <ac:chgData name="Ragnhild Halvorsrud" userId="917ea340-fd63-490f-a7db-68428d24cf32" providerId="ADAL" clId="{4B41CEF5-5AD7-4A28-BAB1-B938E5C74DE7}" dt="2021-03-22T11:50:55.038" v="4719" actId="790"/>
          <ac:spMkLst>
            <pc:docMk/>
            <pc:sldMk cId="2282333429" sldId="516"/>
            <ac:spMk id="132" creationId="{FEB38AF0-2CE0-4492-8F90-DA0AA2807344}"/>
          </ac:spMkLst>
        </pc:spChg>
        <pc:spChg chg="mod">
          <ac:chgData name="Ragnhild Halvorsrud" userId="917ea340-fd63-490f-a7db-68428d24cf32" providerId="ADAL" clId="{4B41CEF5-5AD7-4A28-BAB1-B938E5C74DE7}" dt="2021-03-22T11:50:55.038" v="4720" actId="790"/>
          <ac:spMkLst>
            <pc:docMk/>
            <pc:sldMk cId="2282333429" sldId="516"/>
            <ac:spMk id="133" creationId="{9F9DED0B-6514-49EF-9713-7933D9059CB0}"/>
          </ac:spMkLst>
        </pc:spChg>
        <pc:spChg chg="mod">
          <ac:chgData name="Ragnhild Halvorsrud" userId="917ea340-fd63-490f-a7db-68428d24cf32" providerId="ADAL" clId="{4B41CEF5-5AD7-4A28-BAB1-B938E5C74DE7}" dt="2021-03-22T11:50:55.038" v="4721" actId="790"/>
          <ac:spMkLst>
            <pc:docMk/>
            <pc:sldMk cId="2282333429" sldId="516"/>
            <ac:spMk id="134" creationId="{C82A5B94-60E5-4AB4-9CCA-2C6AEB451C7C}"/>
          </ac:spMkLst>
        </pc:spChg>
        <pc:spChg chg="mod">
          <ac:chgData name="Ragnhild Halvorsrud" userId="917ea340-fd63-490f-a7db-68428d24cf32" providerId="ADAL" clId="{4B41CEF5-5AD7-4A28-BAB1-B938E5C74DE7}" dt="2021-03-22T11:50:55.038" v="4722" actId="790"/>
          <ac:spMkLst>
            <pc:docMk/>
            <pc:sldMk cId="2282333429" sldId="516"/>
            <ac:spMk id="135" creationId="{83317597-C256-487D-A2E1-82FCE7D0543F}"/>
          </ac:spMkLst>
        </pc:spChg>
        <pc:spChg chg="mod">
          <ac:chgData name="Ragnhild Halvorsrud" userId="917ea340-fd63-490f-a7db-68428d24cf32" providerId="ADAL" clId="{4B41CEF5-5AD7-4A28-BAB1-B938E5C74DE7}" dt="2021-03-22T11:50:55.038" v="4723" actId="790"/>
          <ac:spMkLst>
            <pc:docMk/>
            <pc:sldMk cId="2282333429" sldId="516"/>
            <ac:spMk id="142" creationId="{D39874C4-356E-4331-81BB-611787EC716C}"/>
          </ac:spMkLst>
        </pc:spChg>
        <pc:spChg chg="mod">
          <ac:chgData name="Ragnhild Halvorsrud" userId="917ea340-fd63-490f-a7db-68428d24cf32" providerId="ADAL" clId="{4B41CEF5-5AD7-4A28-BAB1-B938E5C74DE7}" dt="2021-03-22T11:50:55.038" v="4724" actId="790"/>
          <ac:spMkLst>
            <pc:docMk/>
            <pc:sldMk cId="2282333429" sldId="516"/>
            <ac:spMk id="144" creationId="{E971896A-30A0-4A73-A36A-BAEABEE952B0}"/>
          </ac:spMkLst>
        </pc:spChg>
        <pc:spChg chg="mod">
          <ac:chgData name="Ragnhild Halvorsrud" userId="917ea340-fd63-490f-a7db-68428d24cf32" providerId="ADAL" clId="{4B41CEF5-5AD7-4A28-BAB1-B938E5C74DE7}" dt="2021-03-22T11:50:55.038" v="4725" actId="790"/>
          <ac:spMkLst>
            <pc:docMk/>
            <pc:sldMk cId="2282333429" sldId="516"/>
            <ac:spMk id="151" creationId="{E9ECCC88-C9B9-4A5B-AA1D-3226EEEBFB15}"/>
          </ac:spMkLst>
        </pc:spChg>
        <pc:spChg chg="mod">
          <ac:chgData name="Ragnhild Halvorsrud" userId="917ea340-fd63-490f-a7db-68428d24cf32" providerId="ADAL" clId="{4B41CEF5-5AD7-4A28-BAB1-B938E5C74DE7}" dt="2021-03-22T11:50:55.038" v="4726" actId="790"/>
          <ac:spMkLst>
            <pc:docMk/>
            <pc:sldMk cId="2282333429" sldId="516"/>
            <ac:spMk id="152" creationId="{19F4BF76-610C-499E-970E-4F047A0709A2}"/>
          </ac:spMkLst>
        </pc:spChg>
        <pc:spChg chg="mod">
          <ac:chgData name="Ragnhild Halvorsrud" userId="917ea340-fd63-490f-a7db-68428d24cf32" providerId="ADAL" clId="{4B41CEF5-5AD7-4A28-BAB1-B938E5C74DE7}" dt="2021-03-22T11:50:55.038" v="4727" actId="790"/>
          <ac:spMkLst>
            <pc:docMk/>
            <pc:sldMk cId="2282333429" sldId="516"/>
            <ac:spMk id="154" creationId="{047605F9-4B25-4215-8464-9D6E8A472B85}"/>
          </ac:spMkLst>
        </pc:spChg>
        <pc:spChg chg="mod">
          <ac:chgData name="Ragnhild Halvorsrud" userId="917ea340-fd63-490f-a7db-68428d24cf32" providerId="ADAL" clId="{4B41CEF5-5AD7-4A28-BAB1-B938E5C74DE7}" dt="2021-03-22T11:50:55.038" v="4728" actId="790"/>
          <ac:spMkLst>
            <pc:docMk/>
            <pc:sldMk cId="2282333429" sldId="516"/>
            <ac:spMk id="155" creationId="{DBE7A3A4-1023-411E-86FF-6D17055C81F3}"/>
          </ac:spMkLst>
        </pc:spChg>
        <pc:spChg chg="mod">
          <ac:chgData name="Ragnhild Halvorsrud" userId="917ea340-fd63-490f-a7db-68428d24cf32" providerId="ADAL" clId="{4B41CEF5-5AD7-4A28-BAB1-B938E5C74DE7}" dt="2021-03-22T11:50:55.038" v="4729" actId="790"/>
          <ac:spMkLst>
            <pc:docMk/>
            <pc:sldMk cId="2282333429" sldId="516"/>
            <ac:spMk id="175" creationId="{E346A837-0563-4E38-8DFB-F20A2E41E3EE}"/>
          </ac:spMkLst>
        </pc:spChg>
        <pc:spChg chg="mod">
          <ac:chgData name="Ragnhild Halvorsrud" userId="917ea340-fd63-490f-a7db-68428d24cf32" providerId="ADAL" clId="{4B41CEF5-5AD7-4A28-BAB1-B938E5C74DE7}" dt="2021-03-22T11:50:55.038" v="4730" actId="790"/>
          <ac:spMkLst>
            <pc:docMk/>
            <pc:sldMk cId="2282333429" sldId="516"/>
            <ac:spMk id="176" creationId="{556E96FC-6958-48CA-970A-1306184AA16B}"/>
          </ac:spMkLst>
        </pc:spChg>
        <pc:spChg chg="mod">
          <ac:chgData name="Ragnhild Halvorsrud" userId="917ea340-fd63-490f-a7db-68428d24cf32" providerId="ADAL" clId="{4B41CEF5-5AD7-4A28-BAB1-B938E5C74DE7}" dt="2021-03-22T11:50:55.038" v="4731" actId="790"/>
          <ac:spMkLst>
            <pc:docMk/>
            <pc:sldMk cId="2282333429" sldId="516"/>
            <ac:spMk id="177" creationId="{30669288-F931-4DBB-8447-F230D7659E44}"/>
          </ac:spMkLst>
        </pc:spChg>
        <pc:spChg chg="mod">
          <ac:chgData name="Ragnhild Halvorsrud" userId="917ea340-fd63-490f-a7db-68428d24cf32" providerId="ADAL" clId="{4B41CEF5-5AD7-4A28-BAB1-B938E5C74DE7}" dt="2021-03-22T11:50:55.038" v="4732" actId="790"/>
          <ac:spMkLst>
            <pc:docMk/>
            <pc:sldMk cId="2282333429" sldId="516"/>
            <ac:spMk id="178" creationId="{132553A3-1B3B-4CCC-BF36-6374E87C1458}"/>
          </ac:spMkLst>
        </pc:spChg>
        <pc:spChg chg="mod">
          <ac:chgData name="Ragnhild Halvorsrud" userId="917ea340-fd63-490f-a7db-68428d24cf32" providerId="ADAL" clId="{4B41CEF5-5AD7-4A28-BAB1-B938E5C74DE7}" dt="2021-03-22T11:50:55.038" v="4733" actId="790"/>
          <ac:spMkLst>
            <pc:docMk/>
            <pc:sldMk cId="2282333429" sldId="516"/>
            <ac:spMk id="179" creationId="{40152B1B-20EA-4242-A24D-796FFB9F9CFF}"/>
          </ac:spMkLst>
        </pc:spChg>
        <pc:spChg chg="mod">
          <ac:chgData name="Ragnhild Halvorsrud" userId="917ea340-fd63-490f-a7db-68428d24cf32" providerId="ADAL" clId="{4B41CEF5-5AD7-4A28-BAB1-B938E5C74DE7}" dt="2021-03-22T11:50:55.038" v="4734" actId="790"/>
          <ac:spMkLst>
            <pc:docMk/>
            <pc:sldMk cId="2282333429" sldId="516"/>
            <ac:spMk id="182" creationId="{90948BEE-F4C0-47FE-9C04-34ED8CEA3BA0}"/>
          </ac:spMkLst>
        </pc:spChg>
        <pc:spChg chg="mod">
          <ac:chgData name="Ragnhild Halvorsrud" userId="917ea340-fd63-490f-a7db-68428d24cf32" providerId="ADAL" clId="{4B41CEF5-5AD7-4A28-BAB1-B938E5C74DE7}" dt="2021-03-22T11:50:55.038" v="4735" actId="790"/>
          <ac:spMkLst>
            <pc:docMk/>
            <pc:sldMk cId="2282333429" sldId="516"/>
            <ac:spMk id="184" creationId="{F023FEE0-CAA3-4201-80F5-E07DCB889A21}"/>
          </ac:spMkLst>
        </pc:spChg>
        <pc:spChg chg="mod">
          <ac:chgData name="Ragnhild Halvorsrud" userId="917ea340-fd63-490f-a7db-68428d24cf32" providerId="ADAL" clId="{4B41CEF5-5AD7-4A28-BAB1-B938E5C74DE7}" dt="2021-03-22T11:50:55.038" v="4736" actId="790"/>
          <ac:spMkLst>
            <pc:docMk/>
            <pc:sldMk cId="2282333429" sldId="516"/>
            <ac:spMk id="185" creationId="{41320883-3381-4B03-8183-FBFD449C9BD8}"/>
          </ac:spMkLst>
        </pc:spChg>
        <pc:spChg chg="mod">
          <ac:chgData name="Ragnhild Halvorsrud" userId="917ea340-fd63-490f-a7db-68428d24cf32" providerId="ADAL" clId="{4B41CEF5-5AD7-4A28-BAB1-B938E5C74DE7}" dt="2021-03-22T11:50:55.038" v="4737" actId="790"/>
          <ac:spMkLst>
            <pc:docMk/>
            <pc:sldMk cId="2282333429" sldId="516"/>
            <ac:spMk id="187" creationId="{EF39F086-9DBD-4230-8113-035AF537456C}"/>
          </ac:spMkLst>
        </pc:spChg>
        <pc:spChg chg="mod">
          <ac:chgData name="Ragnhild Halvorsrud" userId="917ea340-fd63-490f-a7db-68428d24cf32" providerId="ADAL" clId="{4B41CEF5-5AD7-4A28-BAB1-B938E5C74DE7}" dt="2021-03-22T11:50:55.054" v="4738" actId="790"/>
          <ac:spMkLst>
            <pc:docMk/>
            <pc:sldMk cId="2282333429" sldId="516"/>
            <ac:spMk id="188" creationId="{1E21B5AC-E9DB-4476-BC37-5F66EAC43240}"/>
          </ac:spMkLst>
        </pc:spChg>
        <pc:spChg chg="mod">
          <ac:chgData name="Ragnhild Halvorsrud" userId="917ea340-fd63-490f-a7db-68428d24cf32" providerId="ADAL" clId="{4B41CEF5-5AD7-4A28-BAB1-B938E5C74DE7}" dt="2021-03-22T11:50:55.055" v="4739" actId="790"/>
          <ac:spMkLst>
            <pc:docMk/>
            <pc:sldMk cId="2282333429" sldId="516"/>
            <ac:spMk id="190" creationId="{3C4C4C8D-2931-41CD-8908-373CCCE6D594}"/>
          </ac:spMkLst>
        </pc:spChg>
        <pc:spChg chg="mod">
          <ac:chgData name="Ragnhild Halvorsrud" userId="917ea340-fd63-490f-a7db-68428d24cf32" providerId="ADAL" clId="{4B41CEF5-5AD7-4A28-BAB1-B938E5C74DE7}" dt="2021-03-22T11:50:55.056" v="4740" actId="790"/>
          <ac:spMkLst>
            <pc:docMk/>
            <pc:sldMk cId="2282333429" sldId="516"/>
            <ac:spMk id="192" creationId="{72F74B84-46BF-482C-A987-FFAE355403FE}"/>
          </ac:spMkLst>
        </pc:spChg>
        <pc:spChg chg="mod">
          <ac:chgData name="Ragnhild Halvorsrud" userId="917ea340-fd63-490f-a7db-68428d24cf32" providerId="ADAL" clId="{4B41CEF5-5AD7-4A28-BAB1-B938E5C74DE7}" dt="2021-03-22T11:50:55.056" v="4741" actId="790"/>
          <ac:spMkLst>
            <pc:docMk/>
            <pc:sldMk cId="2282333429" sldId="516"/>
            <ac:spMk id="195" creationId="{F32DD0AD-2A02-4D33-B550-80CF33D5BBF3}"/>
          </ac:spMkLst>
        </pc:spChg>
        <pc:spChg chg="mod">
          <ac:chgData name="Ragnhild Halvorsrud" userId="917ea340-fd63-490f-a7db-68428d24cf32" providerId="ADAL" clId="{4B41CEF5-5AD7-4A28-BAB1-B938E5C74DE7}" dt="2021-03-22T11:50:55.056" v="4742" actId="790"/>
          <ac:spMkLst>
            <pc:docMk/>
            <pc:sldMk cId="2282333429" sldId="516"/>
            <ac:spMk id="196" creationId="{BFD1D1D2-3FD4-4CB0-AC93-83772E2CEBAD}"/>
          </ac:spMkLst>
        </pc:spChg>
        <pc:spChg chg="mod">
          <ac:chgData name="Ragnhild Halvorsrud" userId="917ea340-fd63-490f-a7db-68428d24cf32" providerId="ADAL" clId="{4B41CEF5-5AD7-4A28-BAB1-B938E5C74DE7}" dt="2021-03-22T11:50:55.056" v="4743" actId="790"/>
          <ac:spMkLst>
            <pc:docMk/>
            <pc:sldMk cId="2282333429" sldId="516"/>
            <ac:spMk id="197" creationId="{0FCB3C48-9304-44E1-8502-4518A6E450A5}"/>
          </ac:spMkLst>
        </pc:spChg>
        <pc:spChg chg="mod">
          <ac:chgData name="Ragnhild Halvorsrud" userId="917ea340-fd63-490f-a7db-68428d24cf32" providerId="ADAL" clId="{4B41CEF5-5AD7-4A28-BAB1-B938E5C74DE7}" dt="2021-03-22T11:50:55.056" v="4744" actId="790"/>
          <ac:spMkLst>
            <pc:docMk/>
            <pc:sldMk cId="2282333429" sldId="516"/>
            <ac:spMk id="198" creationId="{EA20F498-0257-4DF0-82B0-7BFDC255EF46}"/>
          </ac:spMkLst>
        </pc:spChg>
        <pc:spChg chg="mod">
          <ac:chgData name="Ragnhild Halvorsrud" userId="917ea340-fd63-490f-a7db-68428d24cf32" providerId="ADAL" clId="{4B41CEF5-5AD7-4A28-BAB1-B938E5C74DE7}" dt="2021-03-22T11:50:55.056" v="4745" actId="790"/>
          <ac:spMkLst>
            <pc:docMk/>
            <pc:sldMk cId="2282333429" sldId="516"/>
            <ac:spMk id="199" creationId="{795D08E9-FE15-4E1A-83FA-F9D616C221C8}"/>
          </ac:spMkLst>
        </pc:spChg>
        <pc:spChg chg="mod">
          <ac:chgData name="Ragnhild Halvorsrud" userId="917ea340-fd63-490f-a7db-68428d24cf32" providerId="ADAL" clId="{4B41CEF5-5AD7-4A28-BAB1-B938E5C74DE7}" dt="2021-03-22T11:50:55.056" v="4746" actId="790"/>
          <ac:spMkLst>
            <pc:docMk/>
            <pc:sldMk cId="2282333429" sldId="516"/>
            <ac:spMk id="200" creationId="{C0851BEE-3E6C-4F63-99E5-E840A45B43A4}"/>
          </ac:spMkLst>
        </pc:spChg>
        <pc:spChg chg="mod">
          <ac:chgData name="Ragnhild Halvorsrud" userId="917ea340-fd63-490f-a7db-68428d24cf32" providerId="ADAL" clId="{4B41CEF5-5AD7-4A28-BAB1-B938E5C74DE7}" dt="2021-03-22T11:50:55.056" v="4747" actId="790"/>
          <ac:spMkLst>
            <pc:docMk/>
            <pc:sldMk cId="2282333429" sldId="516"/>
            <ac:spMk id="202" creationId="{07458386-EC1E-498C-8202-473D29062E51}"/>
          </ac:spMkLst>
        </pc:spChg>
        <pc:spChg chg="mod">
          <ac:chgData name="Ragnhild Halvorsrud" userId="917ea340-fd63-490f-a7db-68428d24cf32" providerId="ADAL" clId="{4B41CEF5-5AD7-4A28-BAB1-B938E5C74DE7}" dt="2021-03-22T11:50:55.056" v="4748" actId="790"/>
          <ac:spMkLst>
            <pc:docMk/>
            <pc:sldMk cId="2282333429" sldId="516"/>
            <ac:spMk id="203" creationId="{5D25A404-D1FA-45CC-B8EE-65CDC1D3C08B}"/>
          </ac:spMkLst>
        </pc:spChg>
        <pc:picChg chg="mod">
          <ac:chgData name="Ragnhild Halvorsrud" userId="917ea340-fd63-490f-a7db-68428d24cf32" providerId="ADAL" clId="{4B41CEF5-5AD7-4A28-BAB1-B938E5C74DE7}" dt="2021-03-04T07:47:29.828" v="2284" actId="1036"/>
          <ac:picMkLst>
            <pc:docMk/>
            <pc:sldMk cId="2282333429" sldId="516"/>
            <ac:picMk id="204" creationId="{8BC84D07-12D7-4535-BE88-064F47BE5DAF}"/>
          </ac:picMkLst>
        </pc:picChg>
        <pc:cxnChg chg="mod">
          <ac:chgData name="Ragnhild Halvorsrud" userId="917ea340-fd63-490f-a7db-68428d24cf32" providerId="ADAL" clId="{4B41CEF5-5AD7-4A28-BAB1-B938E5C74DE7}" dt="2021-03-04T07:47:29.828" v="2284" actId="1036"/>
          <ac:cxnSpMkLst>
            <pc:docMk/>
            <pc:sldMk cId="2282333429" sldId="516"/>
            <ac:cxnSpMk id="189" creationId="{2A3FA247-559D-4145-89BB-887E5A709459}"/>
          </ac:cxnSpMkLst>
        </pc:cxnChg>
        <pc:cxnChg chg="mod">
          <ac:chgData name="Ragnhild Halvorsrud" userId="917ea340-fd63-490f-a7db-68428d24cf32" providerId="ADAL" clId="{4B41CEF5-5AD7-4A28-BAB1-B938E5C74DE7}" dt="2021-03-04T07:47:29.828" v="2284" actId="1036"/>
          <ac:cxnSpMkLst>
            <pc:docMk/>
            <pc:sldMk cId="2282333429" sldId="516"/>
            <ac:cxnSpMk id="191" creationId="{14345252-9452-4C04-ADD8-05AD44770B5B}"/>
          </ac:cxnSpMkLst>
        </pc:cxnChg>
        <pc:cxnChg chg="mod">
          <ac:chgData name="Ragnhild Halvorsrud" userId="917ea340-fd63-490f-a7db-68428d24cf32" providerId="ADAL" clId="{4B41CEF5-5AD7-4A28-BAB1-B938E5C74DE7}" dt="2021-03-04T07:47:29.828" v="2284" actId="1036"/>
          <ac:cxnSpMkLst>
            <pc:docMk/>
            <pc:sldMk cId="2282333429" sldId="516"/>
            <ac:cxnSpMk id="193" creationId="{AE09A98C-F01C-4E39-9980-7A912B771EB8}"/>
          </ac:cxnSpMkLst>
        </pc:cxnChg>
        <pc:cxnChg chg="mod">
          <ac:chgData name="Ragnhild Halvorsrud" userId="917ea340-fd63-490f-a7db-68428d24cf32" providerId="ADAL" clId="{4B41CEF5-5AD7-4A28-BAB1-B938E5C74DE7}" dt="2021-03-04T07:47:29.828" v="2284" actId="1036"/>
          <ac:cxnSpMkLst>
            <pc:docMk/>
            <pc:sldMk cId="2282333429" sldId="516"/>
            <ac:cxnSpMk id="194" creationId="{B0079C8C-AE4F-467B-9935-FC38D74E671B}"/>
          </ac:cxnSpMkLst>
        </pc:cxnChg>
        <pc:cxnChg chg="mod">
          <ac:chgData name="Ragnhild Halvorsrud" userId="917ea340-fd63-490f-a7db-68428d24cf32" providerId="ADAL" clId="{4B41CEF5-5AD7-4A28-BAB1-B938E5C74DE7}" dt="2021-03-04T07:47:29.828" v="2284" actId="1036"/>
          <ac:cxnSpMkLst>
            <pc:docMk/>
            <pc:sldMk cId="2282333429" sldId="516"/>
            <ac:cxnSpMk id="201" creationId="{CDC86381-4046-47B0-B767-14AAADF4705B}"/>
          </ac:cxnSpMkLst>
        </pc:cxnChg>
      </pc:sldChg>
      <pc:sldChg chg="del">
        <pc:chgData name="Ragnhild Halvorsrud" userId="917ea340-fd63-490f-a7db-68428d24cf32" providerId="ADAL" clId="{4B41CEF5-5AD7-4A28-BAB1-B938E5C74DE7}" dt="2021-02-25T17:46:49.393" v="63" actId="47"/>
        <pc:sldMkLst>
          <pc:docMk/>
          <pc:sldMk cId="2683907607" sldId="530"/>
        </pc:sldMkLst>
      </pc:sldChg>
      <pc:sldChg chg="modSp mod modNotes">
        <pc:chgData name="Ragnhild Halvorsrud" userId="917ea340-fd63-490f-a7db-68428d24cf32" providerId="ADAL" clId="{4B41CEF5-5AD7-4A28-BAB1-B938E5C74DE7}" dt="2021-03-22T11:50:55.038" v="4715" actId="790"/>
        <pc:sldMkLst>
          <pc:docMk/>
          <pc:sldMk cId="2470958518" sldId="532"/>
        </pc:sldMkLst>
        <pc:spChg chg="mod">
          <ac:chgData name="Ragnhild Halvorsrud" userId="917ea340-fd63-490f-a7db-68428d24cf32" providerId="ADAL" clId="{4B41CEF5-5AD7-4A28-BAB1-B938E5C74DE7}" dt="2021-03-22T11:50:55.022" v="4712" actId="790"/>
          <ac:spMkLst>
            <pc:docMk/>
            <pc:sldMk cId="2470958518" sldId="532"/>
            <ac:spMk id="2" creationId="{0F17FD09-2B7D-4DD1-A2EA-F0C8291330F9}"/>
          </ac:spMkLst>
        </pc:spChg>
        <pc:spChg chg="mod">
          <ac:chgData name="Ragnhild Halvorsrud" userId="917ea340-fd63-490f-a7db-68428d24cf32" providerId="ADAL" clId="{4B41CEF5-5AD7-4A28-BAB1-B938E5C74DE7}" dt="2021-03-22T11:50:55.022" v="4713" actId="790"/>
          <ac:spMkLst>
            <pc:docMk/>
            <pc:sldMk cId="2470958518" sldId="532"/>
            <ac:spMk id="5" creationId="{31066B05-F383-49EB-889F-102FCF3B73D1}"/>
          </ac:spMkLst>
        </pc:spChg>
      </pc:sldChg>
      <pc:sldChg chg="modSp mod modNotes">
        <pc:chgData name="Ragnhild Halvorsrud" userId="917ea340-fd63-490f-a7db-68428d24cf32" providerId="ADAL" clId="{4B41CEF5-5AD7-4A28-BAB1-B938E5C74DE7}" dt="2021-03-26T16:59:23.686" v="6150" actId="207"/>
        <pc:sldMkLst>
          <pc:docMk/>
          <pc:sldMk cId="1892352166" sldId="811"/>
        </pc:sldMkLst>
        <pc:spChg chg="mod">
          <ac:chgData name="Ragnhild Halvorsrud" userId="917ea340-fd63-490f-a7db-68428d24cf32" providerId="ADAL" clId="{4B41CEF5-5AD7-4A28-BAB1-B938E5C74DE7}" dt="2021-03-22T11:50:55.107" v="4824" actId="790"/>
          <ac:spMkLst>
            <pc:docMk/>
            <pc:sldMk cId="1892352166" sldId="811"/>
            <ac:spMk id="2" creationId="{58B898AA-897D-4C24-AD8F-DB526C7D7A57}"/>
          </ac:spMkLst>
        </pc:spChg>
        <pc:spChg chg="mod">
          <ac:chgData name="Ragnhild Halvorsrud" userId="917ea340-fd63-490f-a7db-68428d24cf32" providerId="ADAL" clId="{4B41CEF5-5AD7-4A28-BAB1-B938E5C74DE7}" dt="2021-03-22T11:50:55.107" v="4825" actId="790"/>
          <ac:spMkLst>
            <pc:docMk/>
            <pc:sldMk cId="1892352166" sldId="811"/>
            <ac:spMk id="3" creationId="{1E0A6ECA-B22B-46B5-B083-9BAF75FBE406}"/>
          </ac:spMkLst>
        </pc:spChg>
        <pc:spChg chg="mod">
          <ac:chgData name="Ragnhild Halvorsrud" userId="917ea340-fd63-490f-a7db-68428d24cf32" providerId="ADAL" clId="{4B41CEF5-5AD7-4A28-BAB1-B938E5C74DE7}" dt="2021-03-22T11:50:55.107" v="4826" actId="790"/>
          <ac:spMkLst>
            <pc:docMk/>
            <pc:sldMk cId="1892352166" sldId="811"/>
            <ac:spMk id="4" creationId="{3B939870-DEC1-4F64-9B4F-A4D741166FA7}"/>
          </ac:spMkLst>
        </pc:spChg>
        <pc:spChg chg="mod">
          <ac:chgData name="Ragnhild Halvorsrud" userId="917ea340-fd63-490f-a7db-68428d24cf32" providerId="ADAL" clId="{4B41CEF5-5AD7-4A28-BAB1-B938E5C74DE7}" dt="2021-03-22T11:50:55.107" v="4827" actId="790"/>
          <ac:spMkLst>
            <pc:docMk/>
            <pc:sldMk cId="1892352166" sldId="811"/>
            <ac:spMk id="5" creationId="{B8126E96-D583-4C49-A520-7986C4960C07}"/>
          </ac:spMkLst>
        </pc:spChg>
        <pc:spChg chg="mod">
          <ac:chgData name="Ragnhild Halvorsrud" userId="917ea340-fd63-490f-a7db-68428d24cf32" providerId="ADAL" clId="{4B41CEF5-5AD7-4A28-BAB1-B938E5C74DE7}" dt="2021-03-22T11:50:55.107" v="4828" actId="790"/>
          <ac:spMkLst>
            <pc:docMk/>
            <pc:sldMk cId="1892352166" sldId="811"/>
            <ac:spMk id="6" creationId="{93E5B79B-3097-45F1-822F-D11808FF759F}"/>
          </ac:spMkLst>
        </pc:spChg>
        <pc:spChg chg="mod">
          <ac:chgData name="Ragnhild Halvorsrud" userId="917ea340-fd63-490f-a7db-68428d24cf32" providerId="ADAL" clId="{4B41CEF5-5AD7-4A28-BAB1-B938E5C74DE7}" dt="2021-03-22T11:50:55.107" v="4829" actId="790"/>
          <ac:spMkLst>
            <pc:docMk/>
            <pc:sldMk cId="1892352166" sldId="811"/>
            <ac:spMk id="7" creationId="{2DA20714-72A6-4468-97AF-4DD478746894}"/>
          </ac:spMkLst>
        </pc:spChg>
        <pc:spChg chg="mod">
          <ac:chgData name="Ragnhild Halvorsrud" userId="917ea340-fd63-490f-a7db-68428d24cf32" providerId="ADAL" clId="{4B41CEF5-5AD7-4A28-BAB1-B938E5C74DE7}" dt="2021-03-22T11:50:55.107" v="4830" actId="790"/>
          <ac:spMkLst>
            <pc:docMk/>
            <pc:sldMk cId="1892352166" sldId="811"/>
            <ac:spMk id="8" creationId="{2FFF76D5-5969-478D-9F54-42F2AF849D20}"/>
          </ac:spMkLst>
        </pc:spChg>
        <pc:spChg chg="mod">
          <ac:chgData name="Ragnhild Halvorsrud" userId="917ea340-fd63-490f-a7db-68428d24cf32" providerId="ADAL" clId="{4B41CEF5-5AD7-4A28-BAB1-B938E5C74DE7}" dt="2021-03-22T11:50:55.107" v="4831" actId="790"/>
          <ac:spMkLst>
            <pc:docMk/>
            <pc:sldMk cId="1892352166" sldId="811"/>
            <ac:spMk id="9" creationId="{EEFB04E6-C2C2-4C7C-B345-174A1244BFC5}"/>
          </ac:spMkLst>
        </pc:spChg>
        <pc:spChg chg="mod">
          <ac:chgData name="Ragnhild Halvorsrud" userId="917ea340-fd63-490f-a7db-68428d24cf32" providerId="ADAL" clId="{4B41CEF5-5AD7-4A28-BAB1-B938E5C74DE7}" dt="2021-03-22T11:50:55.107" v="4832" actId="790"/>
          <ac:spMkLst>
            <pc:docMk/>
            <pc:sldMk cId="1892352166" sldId="811"/>
            <ac:spMk id="10" creationId="{337949F9-BE7C-4EE2-B28E-7C418D19C172}"/>
          </ac:spMkLst>
        </pc:spChg>
        <pc:spChg chg="mod">
          <ac:chgData name="Ragnhild Halvorsrud" userId="917ea340-fd63-490f-a7db-68428d24cf32" providerId="ADAL" clId="{4B41CEF5-5AD7-4A28-BAB1-B938E5C74DE7}" dt="2021-03-22T11:50:55.107" v="4833" actId="790"/>
          <ac:spMkLst>
            <pc:docMk/>
            <pc:sldMk cId="1892352166" sldId="811"/>
            <ac:spMk id="11" creationId="{9299D061-65B8-40F8-95E0-20E30B219D0F}"/>
          </ac:spMkLst>
        </pc:spChg>
        <pc:spChg chg="mod">
          <ac:chgData name="Ragnhild Halvorsrud" userId="917ea340-fd63-490f-a7db-68428d24cf32" providerId="ADAL" clId="{4B41CEF5-5AD7-4A28-BAB1-B938E5C74DE7}" dt="2021-03-22T11:50:55.107" v="4834" actId="790"/>
          <ac:spMkLst>
            <pc:docMk/>
            <pc:sldMk cId="1892352166" sldId="811"/>
            <ac:spMk id="12" creationId="{8B8EEE89-91A9-4185-9EEA-A889D71C5DC1}"/>
          </ac:spMkLst>
        </pc:spChg>
        <pc:spChg chg="mod">
          <ac:chgData name="Ragnhild Halvorsrud" userId="917ea340-fd63-490f-a7db-68428d24cf32" providerId="ADAL" clId="{4B41CEF5-5AD7-4A28-BAB1-B938E5C74DE7}" dt="2021-03-22T11:50:55.107" v="4835" actId="790"/>
          <ac:spMkLst>
            <pc:docMk/>
            <pc:sldMk cId="1892352166" sldId="811"/>
            <ac:spMk id="13" creationId="{CB70E779-B0F4-4D85-8F2E-3EF4E9A085B9}"/>
          </ac:spMkLst>
        </pc:spChg>
        <pc:spChg chg="mod">
          <ac:chgData name="Ragnhild Halvorsrud" userId="917ea340-fd63-490f-a7db-68428d24cf32" providerId="ADAL" clId="{4B41CEF5-5AD7-4A28-BAB1-B938E5C74DE7}" dt="2021-03-22T11:50:55.107" v="4836" actId="790"/>
          <ac:spMkLst>
            <pc:docMk/>
            <pc:sldMk cId="1892352166" sldId="811"/>
            <ac:spMk id="19" creationId="{03778D43-844C-4F2C-90F0-7D988DDD5CB8}"/>
          </ac:spMkLst>
        </pc:spChg>
        <pc:spChg chg="mod">
          <ac:chgData name="Ragnhild Halvorsrud" userId="917ea340-fd63-490f-a7db-68428d24cf32" providerId="ADAL" clId="{4B41CEF5-5AD7-4A28-BAB1-B938E5C74DE7}" dt="2021-03-22T11:50:55.107" v="4837" actId="790"/>
          <ac:spMkLst>
            <pc:docMk/>
            <pc:sldMk cId="1892352166" sldId="811"/>
            <ac:spMk id="20" creationId="{D0505C5B-91FB-4145-A198-41506C3999C2}"/>
          </ac:spMkLst>
        </pc:spChg>
        <pc:spChg chg="mod">
          <ac:chgData name="Ragnhild Halvorsrud" userId="917ea340-fd63-490f-a7db-68428d24cf32" providerId="ADAL" clId="{4B41CEF5-5AD7-4A28-BAB1-B938E5C74DE7}" dt="2021-03-22T11:50:55.107" v="4838" actId="790"/>
          <ac:spMkLst>
            <pc:docMk/>
            <pc:sldMk cId="1892352166" sldId="811"/>
            <ac:spMk id="26" creationId="{36D059BE-C6FA-40EF-A5E1-DD0E5C626395}"/>
          </ac:spMkLst>
        </pc:spChg>
        <pc:spChg chg="mod">
          <ac:chgData name="Ragnhild Halvorsrud" userId="917ea340-fd63-490f-a7db-68428d24cf32" providerId="ADAL" clId="{4B41CEF5-5AD7-4A28-BAB1-B938E5C74DE7}" dt="2021-03-22T11:50:55.107" v="4839" actId="790"/>
          <ac:spMkLst>
            <pc:docMk/>
            <pc:sldMk cId="1892352166" sldId="811"/>
            <ac:spMk id="27" creationId="{90664AC4-B9F4-4AF4-82CF-832AE85C87EA}"/>
          </ac:spMkLst>
        </pc:spChg>
        <pc:spChg chg="mod">
          <ac:chgData name="Ragnhild Halvorsrud" userId="917ea340-fd63-490f-a7db-68428d24cf32" providerId="ADAL" clId="{4B41CEF5-5AD7-4A28-BAB1-B938E5C74DE7}" dt="2021-03-22T11:50:55.123" v="4840" actId="790"/>
          <ac:spMkLst>
            <pc:docMk/>
            <pc:sldMk cId="1892352166" sldId="811"/>
            <ac:spMk id="28" creationId="{11D1CD41-CFD0-421A-9C3A-159CADFC6D89}"/>
          </ac:spMkLst>
        </pc:spChg>
        <pc:spChg chg="mod">
          <ac:chgData name="Ragnhild Halvorsrud" userId="917ea340-fd63-490f-a7db-68428d24cf32" providerId="ADAL" clId="{4B41CEF5-5AD7-4A28-BAB1-B938E5C74DE7}" dt="2021-03-22T11:50:55.123" v="4841" actId="790"/>
          <ac:spMkLst>
            <pc:docMk/>
            <pc:sldMk cId="1892352166" sldId="811"/>
            <ac:spMk id="32" creationId="{AA72D5EE-DCDD-4F0B-B96A-443BD932573A}"/>
          </ac:spMkLst>
        </pc:spChg>
        <pc:spChg chg="mod">
          <ac:chgData name="Ragnhild Halvorsrud" userId="917ea340-fd63-490f-a7db-68428d24cf32" providerId="ADAL" clId="{4B41CEF5-5AD7-4A28-BAB1-B938E5C74DE7}" dt="2021-03-22T11:50:55.123" v="4842" actId="790"/>
          <ac:spMkLst>
            <pc:docMk/>
            <pc:sldMk cId="1892352166" sldId="811"/>
            <ac:spMk id="33" creationId="{6A5B6DE9-4270-469C-B399-9069FD84D25D}"/>
          </ac:spMkLst>
        </pc:spChg>
        <pc:spChg chg="mod">
          <ac:chgData name="Ragnhild Halvorsrud" userId="917ea340-fd63-490f-a7db-68428d24cf32" providerId="ADAL" clId="{4B41CEF5-5AD7-4A28-BAB1-B938E5C74DE7}" dt="2021-03-22T11:50:55.123" v="4843" actId="790"/>
          <ac:spMkLst>
            <pc:docMk/>
            <pc:sldMk cId="1892352166" sldId="811"/>
            <ac:spMk id="34" creationId="{55074A4D-B5E3-474C-B4C6-83A19747C5C4}"/>
          </ac:spMkLst>
        </pc:spChg>
        <pc:spChg chg="mod">
          <ac:chgData name="Ragnhild Halvorsrud" userId="917ea340-fd63-490f-a7db-68428d24cf32" providerId="ADAL" clId="{4B41CEF5-5AD7-4A28-BAB1-B938E5C74DE7}" dt="2021-03-22T11:50:55.123" v="4844" actId="790"/>
          <ac:spMkLst>
            <pc:docMk/>
            <pc:sldMk cId="1892352166" sldId="811"/>
            <ac:spMk id="35" creationId="{4721178C-0DB8-4035-BA1B-F0BF2F2AB653}"/>
          </ac:spMkLst>
        </pc:spChg>
        <pc:spChg chg="mod">
          <ac:chgData name="Ragnhild Halvorsrud" userId="917ea340-fd63-490f-a7db-68428d24cf32" providerId="ADAL" clId="{4B41CEF5-5AD7-4A28-BAB1-B938E5C74DE7}" dt="2021-03-22T11:50:55.123" v="4845" actId="790"/>
          <ac:spMkLst>
            <pc:docMk/>
            <pc:sldMk cId="1892352166" sldId="811"/>
            <ac:spMk id="36" creationId="{CE772CE2-561B-40F7-ADB9-C5858E3BA4E5}"/>
          </ac:spMkLst>
        </pc:spChg>
        <pc:spChg chg="mod">
          <ac:chgData name="Ragnhild Halvorsrud" userId="917ea340-fd63-490f-a7db-68428d24cf32" providerId="ADAL" clId="{4B41CEF5-5AD7-4A28-BAB1-B938E5C74DE7}" dt="2021-03-22T11:50:55.123" v="4846" actId="790"/>
          <ac:spMkLst>
            <pc:docMk/>
            <pc:sldMk cId="1892352166" sldId="811"/>
            <ac:spMk id="37" creationId="{78EDEBC2-A5E7-493C-AF92-D92531EE73E3}"/>
          </ac:spMkLst>
        </pc:spChg>
        <pc:spChg chg="mod">
          <ac:chgData name="Ragnhild Halvorsrud" userId="917ea340-fd63-490f-a7db-68428d24cf32" providerId="ADAL" clId="{4B41CEF5-5AD7-4A28-BAB1-B938E5C74DE7}" dt="2021-03-22T11:50:55.123" v="4847" actId="790"/>
          <ac:spMkLst>
            <pc:docMk/>
            <pc:sldMk cId="1892352166" sldId="811"/>
            <ac:spMk id="38" creationId="{7C9709C5-CDB1-42A5-BDF7-0722051BEF6F}"/>
          </ac:spMkLst>
        </pc:spChg>
        <pc:spChg chg="mod">
          <ac:chgData name="Ragnhild Halvorsrud" userId="917ea340-fd63-490f-a7db-68428d24cf32" providerId="ADAL" clId="{4B41CEF5-5AD7-4A28-BAB1-B938E5C74DE7}" dt="2021-03-22T11:50:55.123" v="4848" actId="790"/>
          <ac:spMkLst>
            <pc:docMk/>
            <pc:sldMk cId="1892352166" sldId="811"/>
            <ac:spMk id="53" creationId="{E8C803E8-B928-4ACC-A8D2-84557B6D0BEB}"/>
          </ac:spMkLst>
        </pc:spChg>
        <pc:spChg chg="mod">
          <ac:chgData name="Ragnhild Halvorsrud" userId="917ea340-fd63-490f-a7db-68428d24cf32" providerId="ADAL" clId="{4B41CEF5-5AD7-4A28-BAB1-B938E5C74DE7}" dt="2021-03-22T11:50:55.123" v="4849" actId="790"/>
          <ac:spMkLst>
            <pc:docMk/>
            <pc:sldMk cId="1892352166" sldId="811"/>
            <ac:spMk id="54" creationId="{451E4E6D-48ED-40AB-8CA8-FCD4B2381219}"/>
          </ac:spMkLst>
        </pc:spChg>
        <pc:spChg chg="mod">
          <ac:chgData name="Ragnhild Halvorsrud" userId="917ea340-fd63-490f-a7db-68428d24cf32" providerId="ADAL" clId="{4B41CEF5-5AD7-4A28-BAB1-B938E5C74DE7}" dt="2021-03-22T11:50:55.123" v="4850" actId="790"/>
          <ac:spMkLst>
            <pc:docMk/>
            <pc:sldMk cId="1892352166" sldId="811"/>
            <ac:spMk id="55" creationId="{32347451-1EDB-4671-8975-51AC113BEDC8}"/>
          </ac:spMkLst>
        </pc:spChg>
        <pc:spChg chg="mod">
          <ac:chgData name="Ragnhild Halvorsrud" userId="917ea340-fd63-490f-a7db-68428d24cf32" providerId="ADAL" clId="{4B41CEF5-5AD7-4A28-BAB1-B938E5C74DE7}" dt="2021-03-22T11:50:55.123" v="4851" actId="790"/>
          <ac:spMkLst>
            <pc:docMk/>
            <pc:sldMk cId="1892352166" sldId="811"/>
            <ac:spMk id="56" creationId="{D6E13B00-7EFE-4B9A-AB76-4F9C625FCF17}"/>
          </ac:spMkLst>
        </pc:spChg>
        <pc:spChg chg="mod">
          <ac:chgData name="Ragnhild Halvorsrud" userId="917ea340-fd63-490f-a7db-68428d24cf32" providerId="ADAL" clId="{4B41CEF5-5AD7-4A28-BAB1-B938E5C74DE7}" dt="2021-03-22T11:50:55.123" v="4852" actId="790"/>
          <ac:spMkLst>
            <pc:docMk/>
            <pc:sldMk cId="1892352166" sldId="811"/>
            <ac:spMk id="57" creationId="{D8504AAD-475B-441E-A3CF-00C782A3FB72}"/>
          </ac:spMkLst>
        </pc:spChg>
        <pc:spChg chg="mod">
          <ac:chgData name="Ragnhild Halvorsrud" userId="917ea340-fd63-490f-a7db-68428d24cf32" providerId="ADAL" clId="{4B41CEF5-5AD7-4A28-BAB1-B938E5C74DE7}" dt="2021-03-22T11:50:55.123" v="4853" actId="790"/>
          <ac:spMkLst>
            <pc:docMk/>
            <pc:sldMk cId="1892352166" sldId="811"/>
            <ac:spMk id="58" creationId="{DAC32631-356C-4B6B-9DD1-5C55F100D66D}"/>
          </ac:spMkLst>
        </pc:spChg>
        <pc:spChg chg="mod">
          <ac:chgData name="Ragnhild Halvorsrud" userId="917ea340-fd63-490f-a7db-68428d24cf32" providerId="ADAL" clId="{4B41CEF5-5AD7-4A28-BAB1-B938E5C74DE7}" dt="2021-03-22T11:50:55.123" v="4854" actId="790"/>
          <ac:spMkLst>
            <pc:docMk/>
            <pc:sldMk cId="1892352166" sldId="811"/>
            <ac:spMk id="59" creationId="{85EAD7BB-3F7C-45FE-8FC0-2F36BFF59B85}"/>
          </ac:spMkLst>
        </pc:spChg>
        <pc:spChg chg="mod">
          <ac:chgData name="Ragnhild Halvorsrud" userId="917ea340-fd63-490f-a7db-68428d24cf32" providerId="ADAL" clId="{4B41CEF5-5AD7-4A28-BAB1-B938E5C74DE7}" dt="2021-03-22T11:50:55.123" v="4855" actId="790"/>
          <ac:spMkLst>
            <pc:docMk/>
            <pc:sldMk cId="1892352166" sldId="811"/>
            <ac:spMk id="60" creationId="{F47004C1-D7C0-4A2A-AE8E-79682D4774A5}"/>
          </ac:spMkLst>
        </pc:spChg>
        <pc:spChg chg="mod">
          <ac:chgData name="Ragnhild Halvorsrud" userId="917ea340-fd63-490f-a7db-68428d24cf32" providerId="ADAL" clId="{4B41CEF5-5AD7-4A28-BAB1-B938E5C74DE7}" dt="2021-03-22T11:50:55.123" v="4856" actId="790"/>
          <ac:spMkLst>
            <pc:docMk/>
            <pc:sldMk cId="1892352166" sldId="811"/>
            <ac:spMk id="61" creationId="{877823BC-25E9-4F46-92A1-00B29FF7BBB0}"/>
          </ac:spMkLst>
        </pc:spChg>
        <pc:spChg chg="mod">
          <ac:chgData name="Ragnhild Halvorsrud" userId="917ea340-fd63-490f-a7db-68428d24cf32" providerId="ADAL" clId="{4B41CEF5-5AD7-4A28-BAB1-B938E5C74DE7}" dt="2021-03-22T11:50:55.123" v="4857" actId="790"/>
          <ac:spMkLst>
            <pc:docMk/>
            <pc:sldMk cId="1892352166" sldId="811"/>
            <ac:spMk id="62" creationId="{ED192F7D-2C2C-41B5-8EF9-4471A5895321}"/>
          </ac:spMkLst>
        </pc:spChg>
        <pc:spChg chg="mod">
          <ac:chgData name="Ragnhild Halvorsrud" userId="917ea340-fd63-490f-a7db-68428d24cf32" providerId="ADAL" clId="{4B41CEF5-5AD7-4A28-BAB1-B938E5C74DE7}" dt="2021-03-22T11:50:55.123" v="4858" actId="790"/>
          <ac:spMkLst>
            <pc:docMk/>
            <pc:sldMk cId="1892352166" sldId="811"/>
            <ac:spMk id="68" creationId="{AEEFB3A8-5D83-4D0C-8A67-46598E9E901E}"/>
          </ac:spMkLst>
        </pc:spChg>
        <pc:spChg chg="mod">
          <ac:chgData name="Ragnhild Halvorsrud" userId="917ea340-fd63-490f-a7db-68428d24cf32" providerId="ADAL" clId="{4B41CEF5-5AD7-4A28-BAB1-B938E5C74DE7}" dt="2021-03-22T11:50:55.123" v="4859" actId="790"/>
          <ac:spMkLst>
            <pc:docMk/>
            <pc:sldMk cId="1892352166" sldId="811"/>
            <ac:spMk id="69" creationId="{8411AAAC-C7E0-4F36-A0B2-45AF41D865D5}"/>
          </ac:spMkLst>
        </pc:spChg>
        <pc:spChg chg="mod">
          <ac:chgData name="Ragnhild Halvorsrud" userId="917ea340-fd63-490f-a7db-68428d24cf32" providerId="ADAL" clId="{4B41CEF5-5AD7-4A28-BAB1-B938E5C74DE7}" dt="2021-03-22T11:50:55.123" v="4860" actId="790"/>
          <ac:spMkLst>
            <pc:docMk/>
            <pc:sldMk cId="1892352166" sldId="811"/>
            <ac:spMk id="72" creationId="{21404D7F-CBFD-4F19-9F66-80FCA1B625B2}"/>
          </ac:spMkLst>
        </pc:spChg>
        <pc:spChg chg="mod">
          <ac:chgData name="Ragnhild Halvorsrud" userId="917ea340-fd63-490f-a7db-68428d24cf32" providerId="ADAL" clId="{4B41CEF5-5AD7-4A28-BAB1-B938E5C74DE7}" dt="2021-03-22T11:50:55.123" v="4861" actId="790"/>
          <ac:spMkLst>
            <pc:docMk/>
            <pc:sldMk cId="1892352166" sldId="811"/>
            <ac:spMk id="73" creationId="{C78DF8EE-9A88-4705-96AD-4EABBEEF11EF}"/>
          </ac:spMkLst>
        </pc:spChg>
        <pc:spChg chg="mod">
          <ac:chgData name="Ragnhild Halvorsrud" userId="917ea340-fd63-490f-a7db-68428d24cf32" providerId="ADAL" clId="{4B41CEF5-5AD7-4A28-BAB1-B938E5C74DE7}" dt="2021-03-22T11:50:55.123" v="4862" actId="790"/>
          <ac:spMkLst>
            <pc:docMk/>
            <pc:sldMk cId="1892352166" sldId="811"/>
            <ac:spMk id="74" creationId="{1C8802A4-8E80-4838-B679-BEDD56A8FD5C}"/>
          </ac:spMkLst>
        </pc:spChg>
        <pc:spChg chg="mod">
          <ac:chgData name="Ragnhild Halvorsrud" userId="917ea340-fd63-490f-a7db-68428d24cf32" providerId="ADAL" clId="{4B41CEF5-5AD7-4A28-BAB1-B938E5C74DE7}" dt="2021-03-22T11:50:55.123" v="4863" actId="790"/>
          <ac:spMkLst>
            <pc:docMk/>
            <pc:sldMk cId="1892352166" sldId="811"/>
            <ac:spMk id="75" creationId="{D346541F-5345-412E-9D5F-636384F3B3F0}"/>
          </ac:spMkLst>
        </pc:spChg>
        <pc:spChg chg="mod">
          <ac:chgData name="Ragnhild Halvorsrud" userId="917ea340-fd63-490f-a7db-68428d24cf32" providerId="ADAL" clId="{4B41CEF5-5AD7-4A28-BAB1-B938E5C74DE7}" dt="2021-03-22T11:50:55.123" v="4864" actId="790"/>
          <ac:spMkLst>
            <pc:docMk/>
            <pc:sldMk cId="1892352166" sldId="811"/>
            <ac:spMk id="76" creationId="{4205A5F8-0ED7-4785-8B79-A6CB273B58DD}"/>
          </ac:spMkLst>
        </pc:spChg>
        <pc:spChg chg="mod">
          <ac:chgData name="Ragnhild Halvorsrud" userId="917ea340-fd63-490f-a7db-68428d24cf32" providerId="ADAL" clId="{4B41CEF5-5AD7-4A28-BAB1-B938E5C74DE7}" dt="2021-03-22T11:50:55.138" v="4865" actId="790"/>
          <ac:spMkLst>
            <pc:docMk/>
            <pc:sldMk cId="1892352166" sldId="811"/>
            <ac:spMk id="77" creationId="{CE06F8A7-6B9E-498F-B853-27D75482AF1A}"/>
          </ac:spMkLst>
        </pc:spChg>
        <pc:spChg chg="mod">
          <ac:chgData name="Ragnhild Halvorsrud" userId="917ea340-fd63-490f-a7db-68428d24cf32" providerId="ADAL" clId="{4B41CEF5-5AD7-4A28-BAB1-B938E5C74DE7}" dt="2021-03-22T11:50:55.139" v="4866" actId="790"/>
          <ac:spMkLst>
            <pc:docMk/>
            <pc:sldMk cId="1892352166" sldId="811"/>
            <ac:spMk id="78" creationId="{5266CEB4-B0FA-4873-9B40-297625514499}"/>
          </ac:spMkLst>
        </pc:spChg>
        <pc:spChg chg="mod">
          <ac:chgData name="Ragnhild Halvorsrud" userId="917ea340-fd63-490f-a7db-68428d24cf32" providerId="ADAL" clId="{4B41CEF5-5AD7-4A28-BAB1-B938E5C74DE7}" dt="2021-03-22T11:50:55.140" v="4867" actId="790"/>
          <ac:spMkLst>
            <pc:docMk/>
            <pc:sldMk cId="1892352166" sldId="811"/>
            <ac:spMk id="79" creationId="{957D1697-3399-4231-916A-1ABF3E44796E}"/>
          </ac:spMkLst>
        </pc:spChg>
        <pc:spChg chg="mod">
          <ac:chgData name="Ragnhild Halvorsrud" userId="917ea340-fd63-490f-a7db-68428d24cf32" providerId="ADAL" clId="{4B41CEF5-5AD7-4A28-BAB1-B938E5C74DE7}" dt="2021-03-22T11:50:55.141" v="4868" actId="790"/>
          <ac:spMkLst>
            <pc:docMk/>
            <pc:sldMk cId="1892352166" sldId="811"/>
            <ac:spMk id="80" creationId="{2946F35A-CA48-49F1-99CD-BFE2278BC5D0}"/>
          </ac:spMkLst>
        </pc:spChg>
        <pc:spChg chg="mod">
          <ac:chgData name="Ragnhild Halvorsrud" userId="917ea340-fd63-490f-a7db-68428d24cf32" providerId="ADAL" clId="{4B41CEF5-5AD7-4A28-BAB1-B938E5C74DE7}" dt="2021-03-22T11:50:55.141" v="4869" actId="790"/>
          <ac:spMkLst>
            <pc:docMk/>
            <pc:sldMk cId="1892352166" sldId="811"/>
            <ac:spMk id="81" creationId="{07C81558-DF55-41F7-8E8E-91A273A2891C}"/>
          </ac:spMkLst>
        </pc:spChg>
        <pc:spChg chg="mod">
          <ac:chgData name="Ragnhild Halvorsrud" userId="917ea340-fd63-490f-a7db-68428d24cf32" providerId="ADAL" clId="{4B41CEF5-5AD7-4A28-BAB1-B938E5C74DE7}" dt="2021-03-22T11:50:55.141" v="4870" actId="790"/>
          <ac:spMkLst>
            <pc:docMk/>
            <pc:sldMk cId="1892352166" sldId="811"/>
            <ac:spMk id="82" creationId="{47948DE6-98A7-45CD-BAE1-E5D1697EEFA1}"/>
          </ac:spMkLst>
        </pc:spChg>
        <pc:spChg chg="mod">
          <ac:chgData name="Ragnhild Halvorsrud" userId="917ea340-fd63-490f-a7db-68428d24cf32" providerId="ADAL" clId="{4B41CEF5-5AD7-4A28-BAB1-B938E5C74DE7}" dt="2021-03-22T11:50:55.141" v="4871" actId="790"/>
          <ac:spMkLst>
            <pc:docMk/>
            <pc:sldMk cId="1892352166" sldId="811"/>
            <ac:spMk id="83" creationId="{7E3D7A7F-B607-473D-86E1-1D0859DA9810}"/>
          </ac:spMkLst>
        </pc:spChg>
        <pc:spChg chg="mod">
          <ac:chgData name="Ragnhild Halvorsrud" userId="917ea340-fd63-490f-a7db-68428d24cf32" providerId="ADAL" clId="{4B41CEF5-5AD7-4A28-BAB1-B938E5C74DE7}" dt="2021-03-26T16:59:23.686" v="6150" actId="207"/>
          <ac:spMkLst>
            <pc:docMk/>
            <pc:sldMk cId="1892352166" sldId="811"/>
            <ac:spMk id="86" creationId="{C70DAC71-FF90-48FA-A89F-BEF095745B09}"/>
          </ac:spMkLst>
        </pc:spChg>
      </pc:sldChg>
      <pc:sldChg chg="modSp mod modNotes">
        <pc:chgData name="Ragnhild Halvorsrud" userId="917ea340-fd63-490f-a7db-68428d24cf32" providerId="ADAL" clId="{4B41CEF5-5AD7-4A28-BAB1-B938E5C74DE7}" dt="2021-03-26T16:59:29.114" v="6151" actId="207"/>
        <pc:sldMkLst>
          <pc:docMk/>
          <pc:sldMk cId="409132237" sldId="812"/>
        </pc:sldMkLst>
        <pc:spChg chg="mod">
          <ac:chgData name="Ragnhild Halvorsrud" userId="917ea340-fd63-490f-a7db-68428d24cf32" providerId="ADAL" clId="{4B41CEF5-5AD7-4A28-BAB1-B938E5C74DE7}" dt="2021-03-22T11:50:55.141" v="4876" actId="790"/>
          <ac:spMkLst>
            <pc:docMk/>
            <pc:sldMk cId="409132237" sldId="812"/>
            <ac:spMk id="3" creationId="{1E0A6ECA-B22B-46B5-B083-9BAF75FBE406}"/>
          </ac:spMkLst>
        </pc:spChg>
        <pc:spChg chg="mod">
          <ac:chgData name="Ragnhild Halvorsrud" userId="917ea340-fd63-490f-a7db-68428d24cf32" providerId="ADAL" clId="{4B41CEF5-5AD7-4A28-BAB1-B938E5C74DE7}" dt="2021-03-22T11:50:55.141" v="4877" actId="790"/>
          <ac:spMkLst>
            <pc:docMk/>
            <pc:sldMk cId="409132237" sldId="812"/>
            <ac:spMk id="4" creationId="{0068DF38-937D-46C9-8DA8-144F78E12933}"/>
          </ac:spMkLst>
        </pc:spChg>
        <pc:spChg chg="mod">
          <ac:chgData name="Ragnhild Halvorsrud" userId="917ea340-fd63-490f-a7db-68428d24cf32" providerId="ADAL" clId="{4B41CEF5-5AD7-4A28-BAB1-B938E5C74DE7}" dt="2021-03-22T11:50:55.141" v="4878" actId="790"/>
          <ac:spMkLst>
            <pc:docMk/>
            <pc:sldMk cId="409132237" sldId="812"/>
            <ac:spMk id="5" creationId="{8CE58096-E507-4D6B-B1D9-76B2CEC721B5}"/>
          </ac:spMkLst>
        </pc:spChg>
        <pc:spChg chg="mod">
          <ac:chgData name="Ragnhild Halvorsrud" userId="917ea340-fd63-490f-a7db-68428d24cf32" providerId="ADAL" clId="{4B41CEF5-5AD7-4A28-BAB1-B938E5C74DE7}" dt="2021-03-22T11:50:55.141" v="4879" actId="790"/>
          <ac:spMkLst>
            <pc:docMk/>
            <pc:sldMk cId="409132237" sldId="812"/>
            <ac:spMk id="6" creationId="{ECDADB9A-E6D8-450F-B7EC-876E4F2F2ADA}"/>
          </ac:spMkLst>
        </pc:spChg>
        <pc:spChg chg="mod">
          <ac:chgData name="Ragnhild Halvorsrud" userId="917ea340-fd63-490f-a7db-68428d24cf32" providerId="ADAL" clId="{4B41CEF5-5AD7-4A28-BAB1-B938E5C74DE7}" dt="2021-03-22T11:50:55.141" v="4880" actId="790"/>
          <ac:spMkLst>
            <pc:docMk/>
            <pc:sldMk cId="409132237" sldId="812"/>
            <ac:spMk id="7" creationId="{4E61A8B5-3A51-4A1D-907A-D7BA55BBEAC1}"/>
          </ac:spMkLst>
        </pc:spChg>
        <pc:spChg chg="mod">
          <ac:chgData name="Ragnhild Halvorsrud" userId="917ea340-fd63-490f-a7db-68428d24cf32" providerId="ADAL" clId="{4B41CEF5-5AD7-4A28-BAB1-B938E5C74DE7}" dt="2021-03-22T11:50:55.141" v="4881" actId="790"/>
          <ac:spMkLst>
            <pc:docMk/>
            <pc:sldMk cId="409132237" sldId="812"/>
            <ac:spMk id="8" creationId="{2C02E9E7-4DE5-4B1F-A57C-1EAB766E188D}"/>
          </ac:spMkLst>
        </pc:spChg>
        <pc:spChg chg="mod">
          <ac:chgData name="Ragnhild Halvorsrud" userId="917ea340-fd63-490f-a7db-68428d24cf32" providerId="ADAL" clId="{4B41CEF5-5AD7-4A28-BAB1-B938E5C74DE7}" dt="2021-03-22T11:50:55.141" v="4882" actId="790"/>
          <ac:spMkLst>
            <pc:docMk/>
            <pc:sldMk cId="409132237" sldId="812"/>
            <ac:spMk id="9" creationId="{6666B171-94C9-449A-9A4B-001ACB0EFC95}"/>
          </ac:spMkLst>
        </pc:spChg>
        <pc:spChg chg="mod">
          <ac:chgData name="Ragnhild Halvorsrud" userId="917ea340-fd63-490f-a7db-68428d24cf32" providerId="ADAL" clId="{4B41CEF5-5AD7-4A28-BAB1-B938E5C74DE7}" dt="2021-03-22T11:50:55.141" v="4883" actId="790"/>
          <ac:spMkLst>
            <pc:docMk/>
            <pc:sldMk cId="409132237" sldId="812"/>
            <ac:spMk id="10" creationId="{F132CEBF-AFD9-4630-8E35-2CA2DFCD8C03}"/>
          </ac:spMkLst>
        </pc:spChg>
        <pc:spChg chg="mod">
          <ac:chgData name="Ragnhild Halvorsrud" userId="917ea340-fd63-490f-a7db-68428d24cf32" providerId="ADAL" clId="{4B41CEF5-5AD7-4A28-BAB1-B938E5C74DE7}" dt="2021-03-22T11:50:55.141" v="4884" actId="790"/>
          <ac:spMkLst>
            <pc:docMk/>
            <pc:sldMk cId="409132237" sldId="812"/>
            <ac:spMk id="11" creationId="{924EEC5F-CB52-4CC2-B1CF-9D58CADE8D4F}"/>
          </ac:spMkLst>
        </pc:spChg>
        <pc:spChg chg="mod">
          <ac:chgData name="Ragnhild Halvorsrud" userId="917ea340-fd63-490f-a7db-68428d24cf32" providerId="ADAL" clId="{4B41CEF5-5AD7-4A28-BAB1-B938E5C74DE7}" dt="2021-03-22T11:50:55.141" v="4885" actId="790"/>
          <ac:spMkLst>
            <pc:docMk/>
            <pc:sldMk cId="409132237" sldId="812"/>
            <ac:spMk id="12" creationId="{6B5F73BC-E00B-4314-A718-364B5FD62789}"/>
          </ac:spMkLst>
        </pc:spChg>
        <pc:spChg chg="mod">
          <ac:chgData name="Ragnhild Halvorsrud" userId="917ea340-fd63-490f-a7db-68428d24cf32" providerId="ADAL" clId="{4B41CEF5-5AD7-4A28-BAB1-B938E5C74DE7}" dt="2021-03-22T11:50:55.141" v="4886" actId="790"/>
          <ac:spMkLst>
            <pc:docMk/>
            <pc:sldMk cId="409132237" sldId="812"/>
            <ac:spMk id="13" creationId="{CB2C7826-FA4F-4693-9C62-F1E4AD9BD8BB}"/>
          </ac:spMkLst>
        </pc:spChg>
        <pc:spChg chg="mod">
          <ac:chgData name="Ragnhild Halvorsrud" userId="917ea340-fd63-490f-a7db-68428d24cf32" providerId="ADAL" clId="{4B41CEF5-5AD7-4A28-BAB1-B938E5C74DE7}" dt="2021-03-22T11:50:55.141" v="4887" actId="790"/>
          <ac:spMkLst>
            <pc:docMk/>
            <pc:sldMk cId="409132237" sldId="812"/>
            <ac:spMk id="14" creationId="{0F86F9E2-0BA8-4FEA-BA8F-F5BF1A8C1DD5}"/>
          </ac:spMkLst>
        </pc:spChg>
        <pc:spChg chg="mod">
          <ac:chgData name="Ragnhild Halvorsrud" userId="917ea340-fd63-490f-a7db-68428d24cf32" providerId="ADAL" clId="{4B41CEF5-5AD7-4A28-BAB1-B938E5C74DE7}" dt="2021-03-22T11:50:55.141" v="4888" actId="790"/>
          <ac:spMkLst>
            <pc:docMk/>
            <pc:sldMk cId="409132237" sldId="812"/>
            <ac:spMk id="15" creationId="{535FF380-756F-4F3D-B4BA-8A8D2316379D}"/>
          </ac:spMkLst>
        </pc:spChg>
        <pc:spChg chg="mod">
          <ac:chgData name="Ragnhild Halvorsrud" userId="917ea340-fd63-490f-a7db-68428d24cf32" providerId="ADAL" clId="{4B41CEF5-5AD7-4A28-BAB1-B938E5C74DE7}" dt="2021-03-22T11:50:55.141" v="4889" actId="790"/>
          <ac:spMkLst>
            <pc:docMk/>
            <pc:sldMk cId="409132237" sldId="812"/>
            <ac:spMk id="16" creationId="{124F0486-5C0C-486A-AF50-491D96857A29}"/>
          </ac:spMkLst>
        </pc:spChg>
        <pc:spChg chg="mod">
          <ac:chgData name="Ragnhild Halvorsrud" userId="917ea340-fd63-490f-a7db-68428d24cf32" providerId="ADAL" clId="{4B41CEF5-5AD7-4A28-BAB1-B938E5C74DE7}" dt="2021-03-22T11:50:55.141" v="4890" actId="790"/>
          <ac:spMkLst>
            <pc:docMk/>
            <pc:sldMk cId="409132237" sldId="812"/>
            <ac:spMk id="17" creationId="{3F7459E6-BCD0-4B6A-BFFC-554BD509CD9C}"/>
          </ac:spMkLst>
        </pc:spChg>
        <pc:spChg chg="mod">
          <ac:chgData name="Ragnhild Halvorsrud" userId="917ea340-fd63-490f-a7db-68428d24cf32" providerId="ADAL" clId="{4B41CEF5-5AD7-4A28-BAB1-B938E5C74DE7}" dt="2021-03-22T11:50:55.156" v="4891" actId="790"/>
          <ac:spMkLst>
            <pc:docMk/>
            <pc:sldMk cId="409132237" sldId="812"/>
            <ac:spMk id="18" creationId="{9117A36D-624C-43A4-8BC4-FD12AB4CE606}"/>
          </ac:spMkLst>
        </pc:spChg>
        <pc:spChg chg="mod">
          <ac:chgData name="Ragnhild Halvorsrud" userId="917ea340-fd63-490f-a7db-68428d24cf32" providerId="ADAL" clId="{4B41CEF5-5AD7-4A28-BAB1-B938E5C74DE7}" dt="2021-03-22T11:50:55.156" v="4892" actId="790"/>
          <ac:spMkLst>
            <pc:docMk/>
            <pc:sldMk cId="409132237" sldId="812"/>
            <ac:spMk id="19" creationId="{4927A971-6BA5-4E8D-A46F-88240E44F866}"/>
          </ac:spMkLst>
        </pc:spChg>
        <pc:spChg chg="mod">
          <ac:chgData name="Ragnhild Halvorsrud" userId="917ea340-fd63-490f-a7db-68428d24cf32" providerId="ADAL" clId="{4B41CEF5-5AD7-4A28-BAB1-B938E5C74DE7}" dt="2021-03-22T11:50:55.156" v="4893" actId="790"/>
          <ac:spMkLst>
            <pc:docMk/>
            <pc:sldMk cId="409132237" sldId="812"/>
            <ac:spMk id="20" creationId="{A7BEC4F1-B73B-44CE-9BF8-D1098976FA3B}"/>
          </ac:spMkLst>
        </pc:spChg>
        <pc:spChg chg="mod">
          <ac:chgData name="Ragnhild Halvorsrud" userId="917ea340-fd63-490f-a7db-68428d24cf32" providerId="ADAL" clId="{4B41CEF5-5AD7-4A28-BAB1-B938E5C74DE7}" dt="2021-03-22T11:50:55.156" v="4894" actId="790"/>
          <ac:spMkLst>
            <pc:docMk/>
            <pc:sldMk cId="409132237" sldId="812"/>
            <ac:spMk id="21" creationId="{98FAA9BD-BDD1-4ECD-97ED-77F010FC230D}"/>
          </ac:spMkLst>
        </pc:spChg>
        <pc:spChg chg="mod">
          <ac:chgData name="Ragnhild Halvorsrud" userId="917ea340-fd63-490f-a7db-68428d24cf32" providerId="ADAL" clId="{4B41CEF5-5AD7-4A28-BAB1-B938E5C74DE7}" dt="2021-03-22T11:50:55.156" v="4895" actId="790"/>
          <ac:spMkLst>
            <pc:docMk/>
            <pc:sldMk cId="409132237" sldId="812"/>
            <ac:spMk id="22" creationId="{290D163C-3610-4059-8E56-B61A49FD1A03}"/>
          </ac:spMkLst>
        </pc:spChg>
        <pc:spChg chg="mod">
          <ac:chgData name="Ragnhild Halvorsrud" userId="917ea340-fd63-490f-a7db-68428d24cf32" providerId="ADAL" clId="{4B41CEF5-5AD7-4A28-BAB1-B938E5C74DE7}" dt="2021-03-22T11:50:55.156" v="4896" actId="790"/>
          <ac:spMkLst>
            <pc:docMk/>
            <pc:sldMk cId="409132237" sldId="812"/>
            <ac:spMk id="23" creationId="{473979EA-1645-4B0A-A088-710D84C5755C}"/>
          </ac:spMkLst>
        </pc:spChg>
        <pc:spChg chg="mod">
          <ac:chgData name="Ragnhild Halvorsrud" userId="917ea340-fd63-490f-a7db-68428d24cf32" providerId="ADAL" clId="{4B41CEF5-5AD7-4A28-BAB1-B938E5C74DE7}" dt="2021-03-22T11:50:55.156" v="4897" actId="790"/>
          <ac:spMkLst>
            <pc:docMk/>
            <pc:sldMk cId="409132237" sldId="812"/>
            <ac:spMk id="24" creationId="{CD959D4C-1E0E-4DBD-9B8D-E2592EF0919E}"/>
          </ac:spMkLst>
        </pc:spChg>
        <pc:spChg chg="mod">
          <ac:chgData name="Ragnhild Halvorsrud" userId="917ea340-fd63-490f-a7db-68428d24cf32" providerId="ADAL" clId="{4B41CEF5-5AD7-4A28-BAB1-B938E5C74DE7}" dt="2021-03-22T11:50:55.156" v="4898" actId="790"/>
          <ac:spMkLst>
            <pc:docMk/>
            <pc:sldMk cId="409132237" sldId="812"/>
            <ac:spMk id="36" creationId="{1E1E8150-474B-4A34-8021-8CBA52270124}"/>
          </ac:spMkLst>
        </pc:spChg>
        <pc:spChg chg="mod">
          <ac:chgData name="Ragnhild Halvorsrud" userId="917ea340-fd63-490f-a7db-68428d24cf32" providerId="ADAL" clId="{4B41CEF5-5AD7-4A28-BAB1-B938E5C74DE7}" dt="2021-03-22T11:50:55.156" v="4899" actId="790"/>
          <ac:spMkLst>
            <pc:docMk/>
            <pc:sldMk cId="409132237" sldId="812"/>
            <ac:spMk id="52" creationId="{33441132-25DE-454C-98E1-3158731C5FDD}"/>
          </ac:spMkLst>
        </pc:spChg>
        <pc:spChg chg="mod">
          <ac:chgData name="Ragnhild Halvorsrud" userId="917ea340-fd63-490f-a7db-68428d24cf32" providerId="ADAL" clId="{4B41CEF5-5AD7-4A28-BAB1-B938E5C74DE7}" dt="2021-03-22T11:50:55.156" v="4900" actId="790"/>
          <ac:spMkLst>
            <pc:docMk/>
            <pc:sldMk cId="409132237" sldId="812"/>
            <ac:spMk id="53" creationId="{376ED771-6999-4323-93B0-9B33AE9F8356}"/>
          </ac:spMkLst>
        </pc:spChg>
        <pc:spChg chg="mod">
          <ac:chgData name="Ragnhild Halvorsrud" userId="917ea340-fd63-490f-a7db-68428d24cf32" providerId="ADAL" clId="{4B41CEF5-5AD7-4A28-BAB1-B938E5C74DE7}" dt="2021-03-22T11:50:55.156" v="4901" actId="790"/>
          <ac:spMkLst>
            <pc:docMk/>
            <pc:sldMk cId="409132237" sldId="812"/>
            <ac:spMk id="54" creationId="{B7B2688D-CA1A-4A84-B1C5-4936CA0114C2}"/>
          </ac:spMkLst>
        </pc:spChg>
        <pc:spChg chg="mod">
          <ac:chgData name="Ragnhild Halvorsrud" userId="917ea340-fd63-490f-a7db-68428d24cf32" providerId="ADAL" clId="{4B41CEF5-5AD7-4A28-BAB1-B938E5C74DE7}" dt="2021-03-22T11:50:55.156" v="4902" actId="790"/>
          <ac:spMkLst>
            <pc:docMk/>
            <pc:sldMk cId="409132237" sldId="812"/>
            <ac:spMk id="57" creationId="{0B7476A0-AD2D-4F92-AA6A-924BAE3A7711}"/>
          </ac:spMkLst>
        </pc:spChg>
        <pc:spChg chg="mod">
          <ac:chgData name="Ragnhild Halvorsrud" userId="917ea340-fd63-490f-a7db-68428d24cf32" providerId="ADAL" clId="{4B41CEF5-5AD7-4A28-BAB1-B938E5C74DE7}" dt="2021-03-22T11:50:55.156" v="4903" actId="790"/>
          <ac:spMkLst>
            <pc:docMk/>
            <pc:sldMk cId="409132237" sldId="812"/>
            <ac:spMk id="58" creationId="{B38682EB-94C1-4149-9185-D447271F30C0}"/>
          </ac:spMkLst>
        </pc:spChg>
        <pc:spChg chg="mod">
          <ac:chgData name="Ragnhild Halvorsrud" userId="917ea340-fd63-490f-a7db-68428d24cf32" providerId="ADAL" clId="{4B41CEF5-5AD7-4A28-BAB1-B938E5C74DE7}" dt="2021-03-22T11:50:55.156" v="4904" actId="790"/>
          <ac:spMkLst>
            <pc:docMk/>
            <pc:sldMk cId="409132237" sldId="812"/>
            <ac:spMk id="59" creationId="{23956A3F-4FFE-43ED-A44D-D8AE65AC3AA9}"/>
          </ac:spMkLst>
        </pc:spChg>
        <pc:spChg chg="mod">
          <ac:chgData name="Ragnhild Halvorsrud" userId="917ea340-fd63-490f-a7db-68428d24cf32" providerId="ADAL" clId="{4B41CEF5-5AD7-4A28-BAB1-B938E5C74DE7}" dt="2021-03-22T11:50:55.156" v="4905" actId="790"/>
          <ac:spMkLst>
            <pc:docMk/>
            <pc:sldMk cId="409132237" sldId="812"/>
            <ac:spMk id="60" creationId="{330F90C4-6B20-409A-940B-039945B2E69F}"/>
          </ac:spMkLst>
        </pc:spChg>
        <pc:spChg chg="mod">
          <ac:chgData name="Ragnhild Halvorsrud" userId="917ea340-fd63-490f-a7db-68428d24cf32" providerId="ADAL" clId="{4B41CEF5-5AD7-4A28-BAB1-B938E5C74DE7}" dt="2021-03-22T11:50:55.156" v="4906" actId="790"/>
          <ac:spMkLst>
            <pc:docMk/>
            <pc:sldMk cId="409132237" sldId="812"/>
            <ac:spMk id="61" creationId="{B70E1A14-D6E9-42DA-96BD-C0C36025A615}"/>
          </ac:spMkLst>
        </pc:spChg>
        <pc:spChg chg="mod">
          <ac:chgData name="Ragnhild Halvorsrud" userId="917ea340-fd63-490f-a7db-68428d24cf32" providerId="ADAL" clId="{4B41CEF5-5AD7-4A28-BAB1-B938E5C74DE7}" dt="2021-03-22T11:50:55.156" v="4907" actId="790"/>
          <ac:spMkLst>
            <pc:docMk/>
            <pc:sldMk cId="409132237" sldId="812"/>
            <ac:spMk id="62" creationId="{B6069352-5BBF-4EE4-A0A2-A700925B8569}"/>
          </ac:spMkLst>
        </pc:spChg>
        <pc:spChg chg="mod">
          <ac:chgData name="Ragnhild Halvorsrud" userId="917ea340-fd63-490f-a7db-68428d24cf32" providerId="ADAL" clId="{4B41CEF5-5AD7-4A28-BAB1-B938E5C74DE7}" dt="2021-03-22T11:50:55.156" v="4908" actId="790"/>
          <ac:spMkLst>
            <pc:docMk/>
            <pc:sldMk cId="409132237" sldId="812"/>
            <ac:spMk id="63" creationId="{E37CB9B3-EC07-4CCF-B923-BCF836DDBF40}"/>
          </ac:spMkLst>
        </pc:spChg>
        <pc:spChg chg="mod">
          <ac:chgData name="Ragnhild Halvorsrud" userId="917ea340-fd63-490f-a7db-68428d24cf32" providerId="ADAL" clId="{4B41CEF5-5AD7-4A28-BAB1-B938E5C74DE7}" dt="2021-03-22T11:50:55.156" v="4909" actId="790"/>
          <ac:spMkLst>
            <pc:docMk/>
            <pc:sldMk cId="409132237" sldId="812"/>
            <ac:spMk id="64" creationId="{21F4131F-143D-418E-8D99-A30E8FA37D29}"/>
          </ac:spMkLst>
        </pc:spChg>
        <pc:spChg chg="mod">
          <ac:chgData name="Ragnhild Halvorsrud" userId="917ea340-fd63-490f-a7db-68428d24cf32" providerId="ADAL" clId="{4B41CEF5-5AD7-4A28-BAB1-B938E5C74DE7}" dt="2021-03-22T11:50:55.156" v="4910" actId="790"/>
          <ac:spMkLst>
            <pc:docMk/>
            <pc:sldMk cId="409132237" sldId="812"/>
            <ac:spMk id="65" creationId="{C90047BB-2D68-4CB9-94B1-2F2EFF29F618}"/>
          </ac:spMkLst>
        </pc:spChg>
        <pc:spChg chg="mod">
          <ac:chgData name="Ragnhild Halvorsrud" userId="917ea340-fd63-490f-a7db-68428d24cf32" providerId="ADAL" clId="{4B41CEF5-5AD7-4A28-BAB1-B938E5C74DE7}" dt="2021-03-22T11:50:55.156" v="4911" actId="790"/>
          <ac:spMkLst>
            <pc:docMk/>
            <pc:sldMk cId="409132237" sldId="812"/>
            <ac:spMk id="66" creationId="{A5B0F5CD-52FB-4260-8921-5CC6FF198CE9}"/>
          </ac:spMkLst>
        </pc:spChg>
        <pc:spChg chg="mod">
          <ac:chgData name="Ragnhild Halvorsrud" userId="917ea340-fd63-490f-a7db-68428d24cf32" providerId="ADAL" clId="{4B41CEF5-5AD7-4A28-BAB1-B938E5C74DE7}" dt="2021-03-22T11:50:55.156" v="4912" actId="790"/>
          <ac:spMkLst>
            <pc:docMk/>
            <pc:sldMk cId="409132237" sldId="812"/>
            <ac:spMk id="67" creationId="{F6204402-BEA5-4276-AE67-28B884A8A724}"/>
          </ac:spMkLst>
        </pc:spChg>
        <pc:spChg chg="mod">
          <ac:chgData name="Ragnhild Halvorsrud" userId="917ea340-fd63-490f-a7db-68428d24cf32" providerId="ADAL" clId="{4B41CEF5-5AD7-4A28-BAB1-B938E5C74DE7}" dt="2021-03-22T11:50:55.156" v="4913" actId="790"/>
          <ac:spMkLst>
            <pc:docMk/>
            <pc:sldMk cId="409132237" sldId="812"/>
            <ac:spMk id="68" creationId="{19912E91-8AD4-41DD-A8ED-5EA33F82B215}"/>
          </ac:spMkLst>
        </pc:spChg>
        <pc:spChg chg="mod">
          <ac:chgData name="Ragnhild Halvorsrud" userId="917ea340-fd63-490f-a7db-68428d24cf32" providerId="ADAL" clId="{4B41CEF5-5AD7-4A28-BAB1-B938E5C74DE7}" dt="2021-03-22T11:50:55.156" v="4914" actId="790"/>
          <ac:spMkLst>
            <pc:docMk/>
            <pc:sldMk cId="409132237" sldId="812"/>
            <ac:spMk id="69" creationId="{F1A1A2D1-4DC0-4671-A0C7-F0EE83EB39F8}"/>
          </ac:spMkLst>
        </pc:spChg>
        <pc:spChg chg="mod">
          <ac:chgData name="Ragnhild Halvorsrud" userId="917ea340-fd63-490f-a7db-68428d24cf32" providerId="ADAL" clId="{4B41CEF5-5AD7-4A28-BAB1-B938E5C74DE7}" dt="2021-03-22T11:50:55.156" v="4915" actId="790"/>
          <ac:spMkLst>
            <pc:docMk/>
            <pc:sldMk cId="409132237" sldId="812"/>
            <ac:spMk id="70" creationId="{96E359E2-0C16-48C6-8AA6-BA6992E5A85C}"/>
          </ac:spMkLst>
        </pc:spChg>
        <pc:spChg chg="mod">
          <ac:chgData name="Ragnhild Halvorsrud" userId="917ea340-fd63-490f-a7db-68428d24cf32" providerId="ADAL" clId="{4B41CEF5-5AD7-4A28-BAB1-B938E5C74DE7}" dt="2021-03-22T11:50:55.156" v="4916" actId="790"/>
          <ac:spMkLst>
            <pc:docMk/>
            <pc:sldMk cId="409132237" sldId="812"/>
            <ac:spMk id="71" creationId="{5A212AA3-9FFA-4967-8F28-88DC8C9479AB}"/>
          </ac:spMkLst>
        </pc:spChg>
        <pc:spChg chg="mod">
          <ac:chgData name="Ragnhild Halvorsrud" userId="917ea340-fd63-490f-a7db-68428d24cf32" providerId="ADAL" clId="{4B41CEF5-5AD7-4A28-BAB1-B938E5C74DE7}" dt="2021-03-22T11:50:55.172" v="4917" actId="790"/>
          <ac:spMkLst>
            <pc:docMk/>
            <pc:sldMk cId="409132237" sldId="812"/>
            <ac:spMk id="72" creationId="{150C004D-90F2-43FC-B64B-764B6521485F}"/>
          </ac:spMkLst>
        </pc:spChg>
        <pc:spChg chg="mod">
          <ac:chgData name="Ragnhild Halvorsrud" userId="917ea340-fd63-490f-a7db-68428d24cf32" providerId="ADAL" clId="{4B41CEF5-5AD7-4A28-BAB1-B938E5C74DE7}" dt="2021-03-22T11:50:55.172" v="4918" actId="790"/>
          <ac:spMkLst>
            <pc:docMk/>
            <pc:sldMk cId="409132237" sldId="812"/>
            <ac:spMk id="73" creationId="{58FB302C-91F8-4014-B874-202866069A72}"/>
          </ac:spMkLst>
        </pc:spChg>
        <pc:spChg chg="mod">
          <ac:chgData name="Ragnhild Halvorsrud" userId="917ea340-fd63-490f-a7db-68428d24cf32" providerId="ADAL" clId="{4B41CEF5-5AD7-4A28-BAB1-B938E5C74DE7}" dt="2021-03-22T11:50:55.172" v="4919" actId="790"/>
          <ac:spMkLst>
            <pc:docMk/>
            <pc:sldMk cId="409132237" sldId="812"/>
            <ac:spMk id="74" creationId="{B601CEBF-AC89-4EA4-AF38-C3A7A4E3B9C7}"/>
          </ac:spMkLst>
        </pc:spChg>
        <pc:spChg chg="mod">
          <ac:chgData name="Ragnhild Halvorsrud" userId="917ea340-fd63-490f-a7db-68428d24cf32" providerId="ADAL" clId="{4B41CEF5-5AD7-4A28-BAB1-B938E5C74DE7}" dt="2021-03-22T11:50:55.172" v="4920" actId="790"/>
          <ac:spMkLst>
            <pc:docMk/>
            <pc:sldMk cId="409132237" sldId="812"/>
            <ac:spMk id="75" creationId="{0DAD63F0-6430-4946-A035-414A0E3E2983}"/>
          </ac:spMkLst>
        </pc:spChg>
        <pc:spChg chg="mod">
          <ac:chgData name="Ragnhild Halvorsrud" userId="917ea340-fd63-490f-a7db-68428d24cf32" providerId="ADAL" clId="{4B41CEF5-5AD7-4A28-BAB1-B938E5C74DE7}" dt="2021-03-22T11:50:55.172" v="4921" actId="790"/>
          <ac:spMkLst>
            <pc:docMk/>
            <pc:sldMk cId="409132237" sldId="812"/>
            <ac:spMk id="76" creationId="{F8E53519-999E-4FDC-8626-4E054D485F0A}"/>
          </ac:spMkLst>
        </pc:spChg>
        <pc:spChg chg="mod">
          <ac:chgData name="Ragnhild Halvorsrud" userId="917ea340-fd63-490f-a7db-68428d24cf32" providerId="ADAL" clId="{4B41CEF5-5AD7-4A28-BAB1-B938E5C74DE7}" dt="2021-03-22T11:50:55.172" v="4922" actId="790"/>
          <ac:spMkLst>
            <pc:docMk/>
            <pc:sldMk cId="409132237" sldId="812"/>
            <ac:spMk id="77" creationId="{3A19E4FD-35F9-4BA4-AC65-77D7C9FFD807}"/>
          </ac:spMkLst>
        </pc:spChg>
        <pc:spChg chg="mod">
          <ac:chgData name="Ragnhild Halvorsrud" userId="917ea340-fd63-490f-a7db-68428d24cf32" providerId="ADAL" clId="{4B41CEF5-5AD7-4A28-BAB1-B938E5C74DE7}" dt="2021-03-22T11:50:55.172" v="4923" actId="790"/>
          <ac:spMkLst>
            <pc:docMk/>
            <pc:sldMk cId="409132237" sldId="812"/>
            <ac:spMk id="78" creationId="{CE38CAE5-7FD5-4149-8490-6DBC19D694B0}"/>
          </ac:spMkLst>
        </pc:spChg>
        <pc:spChg chg="mod">
          <ac:chgData name="Ragnhild Halvorsrud" userId="917ea340-fd63-490f-a7db-68428d24cf32" providerId="ADAL" clId="{4B41CEF5-5AD7-4A28-BAB1-B938E5C74DE7}" dt="2021-03-22T11:50:55.172" v="4924" actId="790"/>
          <ac:spMkLst>
            <pc:docMk/>
            <pc:sldMk cId="409132237" sldId="812"/>
            <ac:spMk id="79" creationId="{1E034EED-1F61-45FD-A309-FC42A4A1E85E}"/>
          </ac:spMkLst>
        </pc:spChg>
        <pc:spChg chg="mod">
          <ac:chgData name="Ragnhild Halvorsrud" userId="917ea340-fd63-490f-a7db-68428d24cf32" providerId="ADAL" clId="{4B41CEF5-5AD7-4A28-BAB1-B938E5C74DE7}" dt="2021-03-22T11:50:55.141" v="4875" actId="790"/>
          <ac:spMkLst>
            <pc:docMk/>
            <pc:sldMk cId="409132237" sldId="812"/>
            <ac:spMk id="81" creationId="{62ED5236-F41E-4987-BEDF-57FE239FA7B5}"/>
          </ac:spMkLst>
        </pc:spChg>
        <pc:spChg chg="mod">
          <ac:chgData name="Ragnhild Halvorsrud" userId="917ea340-fd63-490f-a7db-68428d24cf32" providerId="ADAL" clId="{4B41CEF5-5AD7-4A28-BAB1-B938E5C74DE7}" dt="2021-03-26T16:59:29.114" v="6151" actId="207"/>
          <ac:spMkLst>
            <pc:docMk/>
            <pc:sldMk cId="409132237" sldId="812"/>
            <ac:spMk id="82" creationId="{CABF49D0-8167-4E8A-8E9C-F239F07EC302}"/>
          </ac:spMkLst>
        </pc:spChg>
      </pc:sldChg>
      <pc:sldChg chg="addSp delSp modSp add del mod delAnim modAnim modNotes">
        <pc:chgData name="Ragnhild Halvorsrud" userId="917ea340-fd63-490f-a7db-68428d24cf32" providerId="ADAL" clId="{4B41CEF5-5AD7-4A28-BAB1-B938E5C74DE7}" dt="2021-03-26T16:49:53.787" v="5882" actId="47"/>
        <pc:sldMkLst>
          <pc:docMk/>
          <pc:sldMk cId="1604300621" sldId="814"/>
        </pc:sldMkLst>
        <pc:spChg chg="mod">
          <ac:chgData name="Ragnhild Halvorsrud" userId="917ea340-fd63-490f-a7db-68428d24cf32" providerId="ADAL" clId="{4B41CEF5-5AD7-4A28-BAB1-B938E5C74DE7}" dt="2021-03-22T11:50:54.938" v="4583" actId="790"/>
          <ac:spMkLst>
            <pc:docMk/>
            <pc:sldMk cId="1604300621" sldId="814"/>
            <ac:spMk id="2" creationId="{0E1ADE6F-3919-49B5-BB0A-4F82314A7DE2}"/>
          </ac:spMkLst>
        </pc:spChg>
        <pc:spChg chg="mod">
          <ac:chgData name="Ragnhild Halvorsrud" userId="917ea340-fd63-490f-a7db-68428d24cf32" providerId="ADAL" clId="{4B41CEF5-5AD7-4A28-BAB1-B938E5C74DE7}" dt="2021-03-22T11:50:54.938" v="4584" actId="790"/>
          <ac:spMkLst>
            <pc:docMk/>
            <pc:sldMk cId="1604300621" sldId="814"/>
            <ac:spMk id="3" creationId="{FD349BE2-C55D-4B03-ADAE-2E75B76C467F}"/>
          </ac:spMkLst>
        </pc:spChg>
        <pc:spChg chg="mod">
          <ac:chgData name="Ragnhild Halvorsrud" userId="917ea340-fd63-490f-a7db-68428d24cf32" providerId="ADAL" clId="{4B41CEF5-5AD7-4A28-BAB1-B938E5C74DE7}" dt="2021-03-22T11:50:54.938" v="4585" actId="790"/>
          <ac:spMkLst>
            <pc:docMk/>
            <pc:sldMk cId="1604300621" sldId="814"/>
            <ac:spMk id="79" creationId="{AFF1F3A7-656A-488A-9F7E-A4C9A709F574}"/>
          </ac:spMkLst>
        </pc:spChg>
        <pc:spChg chg="mod">
          <ac:chgData name="Ragnhild Halvorsrud" userId="917ea340-fd63-490f-a7db-68428d24cf32" providerId="ADAL" clId="{4B41CEF5-5AD7-4A28-BAB1-B938E5C74DE7}" dt="2021-03-22T11:50:54.938" v="4586" actId="790"/>
          <ac:spMkLst>
            <pc:docMk/>
            <pc:sldMk cId="1604300621" sldId="814"/>
            <ac:spMk id="80" creationId="{D15BC7A0-1D0F-4DF9-B3D1-94F79C9A8EA2}"/>
          </ac:spMkLst>
        </pc:spChg>
        <pc:spChg chg="mod">
          <ac:chgData name="Ragnhild Halvorsrud" userId="917ea340-fd63-490f-a7db-68428d24cf32" providerId="ADAL" clId="{4B41CEF5-5AD7-4A28-BAB1-B938E5C74DE7}" dt="2021-03-22T11:50:54.938" v="4587" actId="790"/>
          <ac:spMkLst>
            <pc:docMk/>
            <pc:sldMk cId="1604300621" sldId="814"/>
            <ac:spMk id="81" creationId="{CF0EBBB9-4F04-44F0-A96D-ACD0C6660E3E}"/>
          </ac:spMkLst>
        </pc:spChg>
        <pc:spChg chg="mod">
          <ac:chgData name="Ragnhild Halvorsrud" userId="917ea340-fd63-490f-a7db-68428d24cf32" providerId="ADAL" clId="{4B41CEF5-5AD7-4A28-BAB1-B938E5C74DE7}" dt="2021-03-22T11:50:54.938" v="4588" actId="790"/>
          <ac:spMkLst>
            <pc:docMk/>
            <pc:sldMk cId="1604300621" sldId="814"/>
            <ac:spMk id="82" creationId="{2D7FF630-B076-482E-8584-1A6C5DDDBABE}"/>
          </ac:spMkLst>
        </pc:spChg>
        <pc:spChg chg="mod">
          <ac:chgData name="Ragnhild Halvorsrud" userId="917ea340-fd63-490f-a7db-68428d24cf32" providerId="ADAL" clId="{4B41CEF5-5AD7-4A28-BAB1-B938E5C74DE7}" dt="2021-03-22T11:50:54.938" v="4589"/>
          <ac:spMkLst>
            <pc:docMk/>
            <pc:sldMk cId="1604300621" sldId="814"/>
            <ac:spMk id="83" creationId="{44C7A51E-A0EF-4070-B9DC-A35D8AEC161A}"/>
          </ac:spMkLst>
        </pc:spChg>
        <pc:spChg chg="mod">
          <ac:chgData name="Ragnhild Halvorsrud" userId="917ea340-fd63-490f-a7db-68428d24cf32" providerId="ADAL" clId="{4B41CEF5-5AD7-4A28-BAB1-B938E5C74DE7}" dt="2021-03-22T11:50:54.938" v="4590"/>
          <ac:spMkLst>
            <pc:docMk/>
            <pc:sldMk cId="1604300621" sldId="814"/>
            <ac:spMk id="84" creationId="{CEF41AFD-59F3-4C4A-A91D-4945FDE1FA0C}"/>
          </ac:spMkLst>
        </pc:spChg>
        <pc:spChg chg="mod">
          <ac:chgData name="Ragnhild Halvorsrud" userId="917ea340-fd63-490f-a7db-68428d24cf32" providerId="ADAL" clId="{4B41CEF5-5AD7-4A28-BAB1-B938E5C74DE7}" dt="2021-03-22T11:50:54.938" v="4591"/>
          <ac:spMkLst>
            <pc:docMk/>
            <pc:sldMk cId="1604300621" sldId="814"/>
            <ac:spMk id="85" creationId="{CAFC21DF-650A-4F40-BFAA-AE0DABA38482}"/>
          </ac:spMkLst>
        </pc:spChg>
        <pc:spChg chg="mod">
          <ac:chgData name="Ragnhild Halvorsrud" userId="917ea340-fd63-490f-a7db-68428d24cf32" providerId="ADAL" clId="{4B41CEF5-5AD7-4A28-BAB1-B938E5C74DE7}" dt="2021-03-22T11:50:54.938" v="4592" actId="790"/>
          <ac:spMkLst>
            <pc:docMk/>
            <pc:sldMk cId="1604300621" sldId="814"/>
            <ac:spMk id="88" creationId="{A50B04A4-94D5-4EA9-BDE5-17644567FA42}"/>
          </ac:spMkLst>
        </pc:spChg>
        <pc:spChg chg="mod">
          <ac:chgData name="Ragnhild Halvorsrud" userId="917ea340-fd63-490f-a7db-68428d24cf32" providerId="ADAL" clId="{4B41CEF5-5AD7-4A28-BAB1-B938E5C74DE7}" dt="2021-03-22T11:50:54.938" v="4593" actId="790"/>
          <ac:spMkLst>
            <pc:docMk/>
            <pc:sldMk cId="1604300621" sldId="814"/>
            <ac:spMk id="89" creationId="{B143030B-0255-4F7C-B2C6-F3903C6C6EFA}"/>
          </ac:spMkLst>
        </pc:spChg>
        <pc:spChg chg="mod">
          <ac:chgData name="Ragnhild Halvorsrud" userId="917ea340-fd63-490f-a7db-68428d24cf32" providerId="ADAL" clId="{4B41CEF5-5AD7-4A28-BAB1-B938E5C74DE7}" dt="2021-03-22T11:50:54.938" v="4594" actId="790"/>
          <ac:spMkLst>
            <pc:docMk/>
            <pc:sldMk cId="1604300621" sldId="814"/>
            <ac:spMk id="93" creationId="{C8C1A3B1-E2D6-4729-BC83-C65A0381C936}"/>
          </ac:spMkLst>
        </pc:spChg>
        <pc:spChg chg="mod">
          <ac:chgData name="Ragnhild Halvorsrud" userId="917ea340-fd63-490f-a7db-68428d24cf32" providerId="ADAL" clId="{4B41CEF5-5AD7-4A28-BAB1-B938E5C74DE7}" dt="2021-03-22T11:50:54.938" v="4595" actId="790"/>
          <ac:spMkLst>
            <pc:docMk/>
            <pc:sldMk cId="1604300621" sldId="814"/>
            <ac:spMk id="94" creationId="{78016C8D-F6A9-4793-B27A-B7A27E0F9697}"/>
          </ac:spMkLst>
        </pc:spChg>
        <pc:spChg chg="mod">
          <ac:chgData name="Ragnhild Halvorsrud" userId="917ea340-fd63-490f-a7db-68428d24cf32" providerId="ADAL" clId="{4B41CEF5-5AD7-4A28-BAB1-B938E5C74DE7}" dt="2021-03-22T11:50:54.938" v="4596"/>
          <ac:spMkLst>
            <pc:docMk/>
            <pc:sldMk cId="1604300621" sldId="814"/>
            <ac:spMk id="97" creationId="{30494614-1D9F-43C6-9660-2D3AE405D489}"/>
          </ac:spMkLst>
        </pc:spChg>
        <pc:spChg chg="mod">
          <ac:chgData name="Ragnhild Halvorsrud" userId="917ea340-fd63-490f-a7db-68428d24cf32" providerId="ADAL" clId="{4B41CEF5-5AD7-4A28-BAB1-B938E5C74DE7}" dt="2021-03-22T11:50:54.938" v="4597" actId="790"/>
          <ac:spMkLst>
            <pc:docMk/>
            <pc:sldMk cId="1604300621" sldId="814"/>
            <ac:spMk id="98" creationId="{4BA0B0D4-343A-44EB-8840-A2D60FFC357B}"/>
          </ac:spMkLst>
        </pc:spChg>
        <pc:spChg chg="mod">
          <ac:chgData name="Ragnhild Halvorsrud" userId="917ea340-fd63-490f-a7db-68428d24cf32" providerId="ADAL" clId="{4B41CEF5-5AD7-4A28-BAB1-B938E5C74DE7}" dt="2021-03-22T11:50:54.938" v="4598" actId="790"/>
          <ac:spMkLst>
            <pc:docMk/>
            <pc:sldMk cId="1604300621" sldId="814"/>
            <ac:spMk id="100" creationId="{86C92996-FB5A-42E5-93F9-5884D3696599}"/>
          </ac:spMkLst>
        </pc:spChg>
        <pc:spChg chg="mod">
          <ac:chgData name="Ragnhild Halvorsrud" userId="917ea340-fd63-490f-a7db-68428d24cf32" providerId="ADAL" clId="{4B41CEF5-5AD7-4A28-BAB1-B938E5C74DE7}" dt="2021-03-22T11:50:54.953" v="4599" actId="790"/>
          <ac:spMkLst>
            <pc:docMk/>
            <pc:sldMk cId="1604300621" sldId="814"/>
            <ac:spMk id="101" creationId="{1187F7C8-E09A-46BB-BEFD-5FADE0A74E5C}"/>
          </ac:spMkLst>
        </pc:spChg>
        <pc:spChg chg="mod">
          <ac:chgData name="Ragnhild Halvorsrud" userId="917ea340-fd63-490f-a7db-68428d24cf32" providerId="ADAL" clId="{4B41CEF5-5AD7-4A28-BAB1-B938E5C74DE7}" dt="2021-03-22T11:50:54.953" v="4600" actId="790"/>
          <ac:spMkLst>
            <pc:docMk/>
            <pc:sldMk cId="1604300621" sldId="814"/>
            <ac:spMk id="102" creationId="{4C8D12BA-1583-41B3-9A54-5037F95073EA}"/>
          </ac:spMkLst>
        </pc:spChg>
        <pc:spChg chg="mod">
          <ac:chgData name="Ragnhild Halvorsrud" userId="917ea340-fd63-490f-a7db-68428d24cf32" providerId="ADAL" clId="{4B41CEF5-5AD7-4A28-BAB1-B938E5C74DE7}" dt="2021-03-22T11:50:54.953" v="4601" actId="790"/>
          <ac:spMkLst>
            <pc:docMk/>
            <pc:sldMk cId="1604300621" sldId="814"/>
            <ac:spMk id="103" creationId="{FF703A99-D9D9-4F15-A6BF-796B95FF43F1}"/>
          </ac:spMkLst>
        </pc:spChg>
        <pc:spChg chg="mod">
          <ac:chgData name="Ragnhild Halvorsrud" userId="917ea340-fd63-490f-a7db-68428d24cf32" providerId="ADAL" clId="{4B41CEF5-5AD7-4A28-BAB1-B938E5C74DE7}" dt="2021-03-22T11:50:54.953" v="4602" actId="790"/>
          <ac:spMkLst>
            <pc:docMk/>
            <pc:sldMk cId="1604300621" sldId="814"/>
            <ac:spMk id="104" creationId="{15AE4FB7-D1C9-4978-B3D1-1429CCCC16E5}"/>
          </ac:spMkLst>
        </pc:spChg>
        <pc:spChg chg="mod">
          <ac:chgData name="Ragnhild Halvorsrud" userId="917ea340-fd63-490f-a7db-68428d24cf32" providerId="ADAL" clId="{4B41CEF5-5AD7-4A28-BAB1-B938E5C74DE7}" dt="2021-03-22T11:50:54.953" v="4603" actId="790"/>
          <ac:spMkLst>
            <pc:docMk/>
            <pc:sldMk cId="1604300621" sldId="814"/>
            <ac:spMk id="105" creationId="{B4C41A6A-9D2E-4D4D-A519-9BB2B5FFAA9C}"/>
          </ac:spMkLst>
        </pc:spChg>
        <pc:spChg chg="mod">
          <ac:chgData name="Ragnhild Halvorsrud" userId="917ea340-fd63-490f-a7db-68428d24cf32" providerId="ADAL" clId="{4B41CEF5-5AD7-4A28-BAB1-B938E5C74DE7}" dt="2021-03-22T11:50:54.953" v="4604" actId="790"/>
          <ac:spMkLst>
            <pc:docMk/>
            <pc:sldMk cId="1604300621" sldId="814"/>
            <ac:spMk id="109" creationId="{4FD6C5E4-EAFB-4E60-AC86-651D8C41563C}"/>
          </ac:spMkLst>
        </pc:spChg>
        <pc:spChg chg="mod">
          <ac:chgData name="Ragnhild Halvorsrud" userId="917ea340-fd63-490f-a7db-68428d24cf32" providerId="ADAL" clId="{4B41CEF5-5AD7-4A28-BAB1-B938E5C74DE7}" dt="2021-03-22T11:50:54.953" v="4605" actId="790"/>
          <ac:spMkLst>
            <pc:docMk/>
            <pc:sldMk cId="1604300621" sldId="814"/>
            <ac:spMk id="110" creationId="{8E2C8B28-6C5C-4C7E-836E-195913D23D63}"/>
          </ac:spMkLst>
        </pc:spChg>
        <pc:spChg chg="mod">
          <ac:chgData name="Ragnhild Halvorsrud" userId="917ea340-fd63-490f-a7db-68428d24cf32" providerId="ADAL" clId="{4B41CEF5-5AD7-4A28-BAB1-B938E5C74DE7}" dt="2021-03-22T11:50:54.953" v="4606" actId="790"/>
          <ac:spMkLst>
            <pc:docMk/>
            <pc:sldMk cId="1604300621" sldId="814"/>
            <ac:spMk id="114" creationId="{87E43D54-E1F5-4014-8665-2F247ADCFFAC}"/>
          </ac:spMkLst>
        </pc:spChg>
        <pc:spChg chg="mod">
          <ac:chgData name="Ragnhild Halvorsrud" userId="917ea340-fd63-490f-a7db-68428d24cf32" providerId="ADAL" clId="{4B41CEF5-5AD7-4A28-BAB1-B938E5C74DE7}" dt="2021-03-22T11:50:54.953" v="4607" actId="790"/>
          <ac:spMkLst>
            <pc:docMk/>
            <pc:sldMk cId="1604300621" sldId="814"/>
            <ac:spMk id="115" creationId="{E0524BFC-7AEB-41B0-999B-7FC7315935EF}"/>
          </ac:spMkLst>
        </pc:spChg>
        <pc:spChg chg="mod">
          <ac:chgData name="Ragnhild Halvorsrud" userId="917ea340-fd63-490f-a7db-68428d24cf32" providerId="ADAL" clId="{4B41CEF5-5AD7-4A28-BAB1-B938E5C74DE7}" dt="2021-03-22T11:50:54.953" v="4608" actId="790"/>
          <ac:spMkLst>
            <pc:docMk/>
            <pc:sldMk cId="1604300621" sldId="814"/>
            <ac:spMk id="122" creationId="{38644A66-4233-4B6E-B43E-21A9A15970D8}"/>
          </ac:spMkLst>
        </pc:spChg>
        <pc:spChg chg="mod">
          <ac:chgData name="Ragnhild Halvorsrud" userId="917ea340-fd63-490f-a7db-68428d24cf32" providerId="ADAL" clId="{4B41CEF5-5AD7-4A28-BAB1-B938E5C74DE7}" dt="2021-03-22T11:50:54.953" v="4609" actId="790"/>
          <ac:spMkLst>
            <pc:docMk/>
            <pc:sldMk cId="1604300621" sldId="814"/>
            <ac:spMk id="124" creationId="{74B24BBC-1913-4203-A974-D4E8AEA14376}"/>
          </ac:spMkLst>
        </pc:spChg>
        <pc:spChg chg="mod">
          <ac:chgData name="Ragnhild Halvorsrud" userId="917ea340-fd63-490f-a7db-68428d24cf32" providerId="ADAL" clId="{4B41CEF5-5AD7-4A28-BAB1-B938E5C74DE7}" dt="2021-03-22T11:50:54.953" v="4610" actId="790"/>
          <ac:spMkLst>
            <pc:docMk/>
            <pc:sldMk cId="1604300621" sldId="814"/>
            <ac:spMk id="125" creationId="{3EBF19EE-2F3F-4E80-9E3D-D65E80823C2B}"/>
          </ac:spMkLst>
        </pc:spChg>
        <pc:spChg chg="mod">
          <ac:chgData name="Ragnhild Halvorsrud" userId="917ea340-fd63-490f-a7db-68428d24cf32" providerId="ADAL" clId="{4B41CEF5-5AD7-4A28-BAB1-B938E5C74DE7}" dt="2021-03-22T11:50:54.953" v="4611" actId="790"/>
          <ac:spMkLst>
            <pc:docMk/>
            <pc:sldMk cId="1604300621" sldId="814"/>
            <ac:spMk id="127" creationId="{6250F928-663E-4723-9CE1-7B9A8F27F3BF}"/>
          </ac:spMkLst>
        </pc:spChg>
        <pc:spChg chg="mod">
          <ac:chgData name="Ragnhild Halvorsrud" userId="917ea340-fd63-490f-a7db-68428d24cf32" providerId="ADAL" clId="{4B41CEF5-5AD7-4A28-BAB1-B938E5C74DE7}" dt="2021-03-22T11:50:54.953" v="4612" actId="790"/>
          <ac:spMkLst>
            <pc:docMk/>
            <pc:sldMk cId="1604300621" sldId="814"/>
            <ac:spMk id="130" creationId="{49FC8F14-0FC7-4365-9BB1-FC6B4DAD504F}"/>
          </ac:spMkLst>
        </pc:spChg>
        <pc:spChg chg="mod">
          <ac:chgData name="Ragnhild Halvorsrud" userId="917ea340-fd63-490f-a7db-68428d24cf32" providerId="ADAL" clId="{4B41CEF5-5AD7-4A28-BAB1-B938E5C74DE7}" dt="2021-03-22T11:50:54.953" v="4613" actId="790"/>
          <ac:spMkLst>
            <pc:docMk/>
            <pc:sldMk cId="1604300621" sldId="814"/>
            <ac:spMk id="132" creationId="{96C2E334-FA43-4F53-AA6A-DCB3284C1012}"/>
          </ac:spMkLst>
        </pc:spChg>
        <pc:spChg chg="mod">
          <ac:chgData name="Ragnhild Halvorsrud" userId="917ea340-fd63-490f-a7db-68428d24cf32" providerId="ADAL" clId="{4B41CEF5-5AD7-4A28-BAB1-B938E5C74DE7}" dt="2021-03-22T11:50:54.953" v="4614" actId="790"/>
          <ac:spMkLst>
            <pc:docMk/>
            <pc:sldMk cId="1604300621" sldId="814"/>
            <ac:spMk id="133" creationId="{8B4700BC-F134-4F42-BF30-F5722B656435}"/>
          </ac:spMkLst>
        </pc:spChg>
        <pc:spChg chg="mod">
          <ac:chgData name="Ragnhild Halvorsrud" userId="917ea340-fd63-490f-a7db-68428d24cf32" providerId="ADAL" clId="{4B41CEF5-5AD7-4A28-BAB1-B938E5C74DE7}" dt="2021-03-22T11:50:54.953" v="4615" actId="790"/>
          <ac:spMkLst>
            <pc:docMk/>
            <pc:sldMk cId="1604300621" sldId="814"/>
            <ac:spMk id="134" creationId="{D8FDFF00-5523-460B-8AB5-D37106889482}"/>
          </ac:spMkLst>
        </pc:spChg>
        <pc:spChg chg="mod">
          <ac:chgData name="Ragnhild Halvorsrud" userId="917ea340-fd63-490f-a7db-68428d24cf32" providerId="ADAL" clId="{4B41CEF5-5AD7-4A28-BAB1-B938E5C74DE7}" dt="2021-03-22T11:50:54.953" v="4616" actId="790"/>
          <ac:spMkLst>
            <pc:docMk/>
            <pc:sldMk cId="1604300621" sldId="814"/>
            <ac:spMk id="136" creationId="{EF93091F-7D05-46B1-A36A-279BC1A05476}"/>
          </ac:spMkLst>
        </pc:spChg>
        <pc:spChg chg="mod">
          <ac:chgData name="Ragnhild Halvorsrud" userId="917ea340-fd63-490f-a7db-68428d24cf32" providerId="ADAL" clId="{4B41CEF5-5AD7-4A28-BAB1-B938E5C74DE7}" dt="2021-03-22T11:50:54.953" v="4617" actId="790"/>
          <ac:spMkLst>
            <pc:docMk/>
            <pc:sldMk cId="1604300621" sldId="814"/>
            <ac:spMk id="137" creationId="{1F8DE400-0CD3-4261-ACDB-EC5E42FF8BAF}"/>
          </ac:spMkLst>
        </pc:spChg>
        <pc:spChg chg="mod">
          <ac:chgData name="Ragnhild Halvorsrud" userId="917ea340-fd63-490f-a7db-68428d24cf32" providerId="ADAL" clId="{4B41CEF5-5AD7-4A28-BAB1-B938E5C74DE7}" dt="2021-03-22T11:50:54.953" v="4618" actId="790"/>
          <ac:spMkLst>
            <pc:docMk/>
            <pc:sldMk cId="1604300621" sldId="814"/>
            <ac:spMk id="138" creationId="{94D2F6A3-9C8B-4AFD-920E-86F62ABEE8C0}"/>
          </ac:spMkLst>
        </pc:spChg>
        <pc:spChg chg="mod">
          <ac:chgData name="Ragnhild Halvorsrud" userId="917ea340-fd63-490f-a7db-68428d24cf32" providerId="ADAL" clId="{4B41CEF5-5AD7-4A28-BAB1-B938E5C74DE7}" dt="2021-03-22T11:50:54.953" v="4619" actId="790"/>
          <ac:spMkLst>
            <pc:docMk/>
            <pc:sldMk cId="1604300621" sldId="814"/>
            <ac:spMk id="139" creationId="{C9DEEFC9-BD91-46AC-B517-C5F242163BDC}"/>
          </ac:spMkLst>
        </pc:spChg>
        <pc:spChg chg="mod">
          <ac:chgData name="Ragnhild Halvorsrud" userId="917ea340-fd63-490f-a7db-68428d24cf32" providerId="ADAL" clId="{4B41CEF5-5AD7-4A28-BAB1-B938E5C74DE7}" dt="2021-03-22T11:50:54.953" v="4620" actId="790"/>
          <ac:spMkLst>
            <pc:docMk/>
            <pc:sldMk cId="1604300621" sldId="814"/>
            <ac:spMk id="140" creationId="{F2DA1193-5B37-44C6-B323-02D0C4CD0162}"/>
          </ac:spMkLst>
        </pc:spChg>
        <pc:spChg chg="mod">
          <ac:chgData name="Ragnhild Halvorsrud" userId="917ea340-fd63-490f-a7db-68428d24cf32" providerId="ADAL" clId="{4B41CEF5-5AD7-4A28-BAB1-B938E5C74DE7}" dt="2021-03-22T11:50:54.953" v="4621" actId="790"/>
          <ac:spMkLst>
            <pc:docMk/>
            <pc:sldMk cId="1604300621" sldId="814"/>
            <ac:spMk id="141" creationId="{7C734440-3788-473C-ABD0-95931ED9B4B8}"/>
          </ac:spMkLst>
        </pc:spChg>
        <pc:spChg chg="mod">
          <ac:chgData name="Ragnhild Halvorsrud" userId="917ea340-fd63-490f-a7db-68428d24cf32" providerId="ADAL" clId="{4B41CEF5-5AD7-4A28-BAB1-B938E5C74DE7}" dt="2021-03-22T11:50:54.953" v="4622" actId="790"/>
          <ac:spMkLst>
            <pc:docMk/>
            <pc:sldMk cId="1604300621" sldId="814"/>
            <ac:spMk id="142" creationId="{101E6771-EA55-4892-B92E-253CFB91FF7C}"/>
          </ac:spMkLst>
        </pc:spChg>
        <pc:spChg chg="mod">
          <ac:chgData name="Ragnhild Halvorsrud" userId="917ea340-fd63-490f-a7db-68428d24cf32" providerId="ADAL" clId="{4B41CEF5-5AD7-4A28-BAB1-B938E5C74DE7}" dt="2021-03-22T11:50:54.969" v="4623" actId="790"/>
          <ac:spMkLst>
            <pc:docMk/>
            <pc:sldMk cId="1604300621" sldId="814"/>
            <ac:spMk id="143" creationId="{886F0F15-4E10-46C0-A9EE-A6AB58321529}"/>
          </ac:spMkLst>
        </pc:spChg>
        <pc:spChg chg="del mod">
          <ac:chgData name="Ragnhild Halvorsrud" userId="917ea340-fd63-490f-a7db-68428d24cf32" providerId="ADAL" clId="{4B41CEF5-5AD7-4A28-BAB1-B938E5C74DE7}" dt="2021-03-22T10:46:50.945" v="4263" actId="478"/>
          <ac:spMkLst>
            <pc:docMk/>
            <pc:sldMk cId="1604300621" sldId="814"/>
            <ac:spMk id="144" creationId="{E9BB0F4D-1B8F-4C31-97DC-08278FFD0602}"/>
          </ac:spMkLst>
        </pc:spChg>
        <pc:spChg chg="add mod">
          <ac:chgData name="Ragnhild Halvorsrud" userId="917ea340-fd63-490f-a7db-68428d24cf32" providerId="ADAL" clId="{4B41CEF5-5AD7-4A28-BAB1-B938E5C74DE7}" dt="2021-03-22T11:50:54.969" v="4626"/>
          <ac:spMkLst>
            <pc:docMk/>
            <pc:sldMk cId="1604300621" sldId="814"/>
            <ac:spMk id="145" creationId="{A670502B-D4E0-4410-A5D2-06F87029E62E}"/>
          </ac:spMkLst>
        </pc:spChg>
        <pc:spChg chg="mod">
          <ac:chgData name="Ragnhild Halvorsrud" userId="917ea340-fd63-490f-a7db-68428d24cf32" providerId="ADAL" clId="{4B41CEF5-5AD7-4A28-BAB1-B938E5C74DE7}" dt="2021-03-22T11:50:54.969" v="4624"/>
          <ac:spMkLst>
            <pc:docMk/>
            <pc:sldMk cId="1604300621" sldId="814"/>
            <ac:spMk id="146" creationId="{BFF13D39-7BF7-4873-AD7C-8F32195C7342}"/>
          </ac:spMkLst>
        </pc:spChg>
        <pc:spChg chg="del mod">
          <ac:chgData name="Ragnhild Halvorsrud" userId="917ea340-fd63-490f-a7db-68428d24cf32" providerId="ADAL" clId="{4B41CEF5-5AD7-4A28-BAB1-B938E5C74DE7}" dt="2021-03-22T09:28:45.500" v="4002" actId="478"/>
          <ac:spMkLst>
            <pc:docMk/>
            <pc:sldMk cId="1604300621" sldId="814"/>
            <ac:spMk id="148" creationId="{950F163E-C14B-4E53-A9C6-8F26804E7916}"/>
          </ac:spMkLst>
        </pc:spChg>
        <pc:spChg chg="del mod">
          <ac:chgData name="Ragnhild Halvorsrud" userId="917ea340-fd63-490f-a7db-68428d24cf32" providerId="ADAL" clId="{4B41CEF5-5AD7-4A28-BAB1-B938E5C74DE7}" dt="2021-03-22T09:31:33.497" v="4055" actId="478"/>
          <ac:spMkLst>
            <pc:docMk/>
            <pc:sldMk cId="1604300621" sldId="814"/>
            <ac:spMk id="149" creationId="{29A828E3-3252-46EC-A0E5-E477AD77E3DA}"/>
          </ac:spMkLst>
        </pc:spChg>
        <pc:spChg chg="add mod">
          <ac:chgData name="Ragnhild Halvorsrud" userId="917ea340-fd63-490f-a7db-68428d24cf32" providerId="ADAL" clId="{4B41CEF5-5AD7-4A28-BAB1-B938E5C74DE7}" dt="2021-03-22T11:50:54.969" v="4627" actId="790"/>
          <ac:spMkLst>
            <pc:docMk/>
            <pc:sldMk cId="1604300621" sldId="814"/>
            <ac:spMk id="152" creationId="{EC1B477C-59D9-490B-9B6F-358502AC885C}"/>
          </ac:spMkLst>
        </pc:spChg>
        <pc:spChg chg="mod">
          <ac:chgData name="Ragnhild Halvorsrud" userId="917ea340-fd63-490f-a7db-68428d24cf32" providerId="ADAL" clId="{4B41CEF5-5AD7-4A28-BAB1-B938E5C74DE7}" dt="2021-03-22T11:50:54.969" v="4625"/>
          <ac:spMkLst>
            <pc:docMk/>
            <pc:sldMk cId="1604300621" sldId="814"/>
            <ac:spMk id="153" creationId="{9CC3FFA5-5940-4E11-9166-895C9C364D94}"/>
          </ac:spMkLst>
        </pc:spChg>
        <pc:spChg chg="add mod">
          <ac:chgData name="Ragnhild Halvorsrud" userId="917ea340-fd63-490f-a7db-68428d24cf32" providerId="ADAL" clId="{4B41CEF5-5AD7-4A28-BAB1-B938E5C74DE7}" dt="2021-03-22T11:50:54.969" v="4628" actId="790"/>
          <ac:spMkLst>
            <pc:docMk/>
            <pc:sldMk cId="1604300621" sldId="814"/>
            <ac:spMk id="154" creationId="{EC048D3B-3A6E-42AA-BF0A-7F4BFC765AF6}"/>
          </ac:spMkLst>
        </pc:spChg>
        <pc:picChg chg="mod">
          <ac:chgData name="Ragnhild Halvorsrud" userId="917ea340-fd63-490f-a7db-68428d24cf32" providerId="ADAL" clId="{4B41CEF5-5AD7-4A28-BAB1-B938E5C74DE7}" dt="2021-03-22T09:36:24.956" v="4200" actId="1076"/>
          <ac:picMkLst>
            <pc:docMk/>
            <pc:sldMk cId="1604300621" sldId="814"/>
            <ac:picMk id="147" creationId="{08D88A81-FF8F-4C08-B202-DFCE30FB8E5C}"/>
          </ac:picMkLst>
        </pc:picChg>
        <pc:picChg chg="add mod">
          <ac:chgData name="Ragnhild Halvorsrud" userId="917ea340-fd63-490f-a7db-68428d24cf32" providerId="ADAL" clId="{4B41CEF5-5AD7-4A28-BAB1-B938E5C74DE7}" dt="2021-03-22T09:36:29.788" v="4201" actId="1076"/>
          <ac:picMkLst>
            <pc:docMk/>
            <pc:sldMk cId="1604300621" sldId="814"/>
            <ac:picMk id="151" creationId="{F9892CB0-A817-4804-A669-509B45F35E76}"/>
          </ac:picMkLst>
        </pc:picChg>
        <pc:picChg chg="mod">
          <ac:chgData name="Ragnhild Halvorsrud" userId="917ea340-fd63-490f-a7db-68428d24cf32" providerId="ADAL" clId="{4B41CEF5-5AD7-4A28-BAB1-B938E5C74DE7}" dt="2021-03-22T09:31:22.343" v="4053" actId="1076"/>
          <ac:picMkLst>
            <pc:docMk/>
            <pc:sldMk cId="1604300621" sldId="814"/>
            <ac:picMk id="155" creationId="{A46C9C40-F583-4FEB-A11C-8171C1BD2194}"/>
          </ac:picMkLst>
        </pc:picChg>
        <pc:cxnChg chg="mod">
          <ac:chgData name="Ragnhild Halvorsrud" userId="917ea340-fd63-490f-a7db-68428d24cf32" providerId="ADAL" clId="{4B41CEF5-5AD7-4A28-BAB1-B938E5C74DE7}" dt="2021-03-22T09:37:35.922" v="4207" actId="208"/>
          <ac:cxnSpMkLst>
            <pc:docMk/>
            <pc:sldMk cId="1604300621" sldId="814"/>
            <ac:cxnSpMk id="150" creationId="{82255F06-87C4-45DC-B39F-0C230F8F2A5C}"/>
          </ac:cxnSpMkLst>
        </pc:cxnChg>
      </pc:sldChg>
      <pc:sldChg chg="addSp delSp modSp add del mod modNotes">
        <pc:chgData name="Ragnhild Halvorsrud" userId="917ea340-fd63-490f-a7db-68428d24cf32" providerId="ADAL" clId="{4B41CEF5-5AD7-4A28-BAB1-B938E5C74DE7}" dt="2021-03-26T16:54:40.307" v="6037" actId="47"/>
        <pc:sldMkLst>
          <pc:docMk/>
          <pc:sldMk cId="457281138" sldId="819"/>
        </pc:sldMkLst>
        <pc:spChg chg="mod">
          <ac:chgData name="Ragnhild Halvorsrud" userId="917ea340-fd63-490f-a7db-68428d24cf32" providerId="ADAL" clId="{4B41CEF5-5AD7-4A28-BAB1-B938E5C74DE7}" dt="2021-03-26T16:54:22.450" v="5980" actId="790"/>
          <ac:spMkLst>
            <pc:docMk/>
            <pc:sldMk cId="457281138" sldId="819"/>
            <ac:spMk id="2" creationId="{00000000-0000-0000-0000-000000000000}"/>
          </ac:spMkLst>
        </pc:spChg>
        <pc:spChg chg="mod">
          <ac:chgData name="Ragnhild Halvorsrud" userId="917ea340-fd63-490f-a7db-68428d24cf32" providerId="ADAL" clId="{4B41CEF5-5AD7-4A28-BAB1-B938E5C74DE7}" dt="2021-03-26T16:54:22.450" v="5982" actId="790"/>
          <ac:spMkLst>
            <pc:docMk/>
            <pc:sldMk cId="457281138" sldId="819"/>
            <ac:spMk id="4" creationId="{00000000-0000-0000-0000-000000000000}"/>
          </ac:spMkLst>
        </pc:spChg>
        <pc:spChg chg="mod">
          <ac:chgData name="Ragnhild Halvorsrud" userId="917ea340-fd63-490f-a7db-68428d24cf32" providerId="ADAL" clId="{4B41CEF5-5AD7-4A28-BAB1-B938E5C74DE7}" dt="2021-03-26T16:54:22.450" v="5983" actId="790"/>
          <ac:spMkLst>
            <pc:docMk/>
            <pc:sldMk cId="457281138" sldId="819"/>
            <ac:spMk id="5" creationId="{00000000-0000-0000-0000-000000000000}"/>
          </ac:spMkLst>
        </pc:spChg>
        <pc:spChg chg="mod">
          <ac:chgData name="Ragnhild Halvorsrud" userId="917ea340-fd63-490f-a7db-68428d24cf32" providerId="ADAL" clId="{4B41CEF5-5AD7-4A28-BAB1-B938E5C74DE7}" dt="2021-03-26T16:54:22.466" v="6011" actId="790"/>
          <ac:spMkLst>
            <pc:docMk/>
            <pc:sldMk cId="457281138" sldId="819"/>
            <ac:spMk id="7" creationId="{438EDA64-9D5C-4D17-8A7D-87E41E7EEFBA}"/>
          </ac:spMkLst>
        </pc:spChg>
        <pc:spChg chg="mod">
          <ac:chgData name="Ragnhild Halvorsrud" userId="917ea340-fd63-490f-a7db-68428d24cf32" providerId="ADAL" clId="{4B41CEF5-5AD7-4A28-BAB1-B938E5C74DE7}" dt="2021-03-26T16:54:22.450" v="5984" actId="790"/>
          <ac:spMkLst>
            <pc:docMk/>
            <pc:sldMk cId="457281138" sldId="819"/>
            <ac:spMk id="11" creationId="{00000000-0000-0000-0000-000000000000}"/>
          </ac:spMkLst>
        </pc:spChg>
        <pc:spChg chg="mod">
          <ac:chgData name="Ragnhild Halvorsrud" userId="917ea340-fd63-490f-a7db-68428d24cf32" providerId="ADAL" clId="{4B41CEF5-5AD7-4A28-BAB1-B938E5C74DE7}" dt="2021-03-26T16:54:22.450" v="5985" actId="790"/>
          <ac:spMkLst>
            <pc:docMk/>
            <pc:sldMk cId="457281138" sldId="819"/>
            <ac:spMk id="14" creationId="{00000000-0000-0000-0000-000000000000}"/>
          </ac:spMkLst>
        </pc:spChg>
        <pc:spChg chg="mod">
          <ac:chgData name="Ragnhild Halvorsrud" userId="917ea340-fd63-490f-a7db-68428d24cf32" providerId="ADAL" clId="{4B41CEF5-5AD7-4A28-BAB1-B938E5C74DE7}" dt="2021-03-26T16:54:22.450" v="5981" actId="790"/>
          <ac:spMkLst>
            <pc:docMk/>
            <pc:sldMk cId="457281138" sldId="819"/>
            <ac:spMk id="29" creationId="{00000000-0000-0000-0000-000000000000}"/>
          </ac:spMkLst>
        </pc:spChg>
        <pc:spChg chg="mod">
          <ac:chgData name="Ragnhild Halvorsrud" userId="917ea340-fd63-490f-a7db-68428d24cf32" providerId="ADAL" clId="{4B41CEF5-5AD7-4A28-BAB1-B938E5C74DE7}" dt="2021-03-26T16:54:22.466" v="6007" actId="790"/>
          <ac:spMkLst>
            <pc:docMk/>
            <pc:sldMk cId="457281138" sldId="819"/>
            <ac:spMk id="45" creationId="{87EF4A81-8604-4C76-82D5-D884E46F505D}"/>
          </ac:spMkLst>
        </pc:spChg>
        <pc:spChg chg="mod">
          <ac:chgData name="Ragnhild Halvorsrud" userId="917ea340-fd63-490f-a7db-68428d24cf32" providerId="ADAL" clId="{4B41CEF5-5AD7-4A28-BAB1-B938E5C74DE7}" dt="2021-03-26T16:54:22.466" v="6008" actId="790"/>
          <ac:spMkLst>
            <pc:docMk/>
            <pc:sldMk cId="457281138" sldId="819"/>
            <ac:spMk id="46" creationId="{51CF38C7-31AF-4C2C-9944-FC74A9711D84}"/>
          </ac:spMkLst>
        </pc:spChg>
        <pc:spChg chg="mod">
          <ac:chgData name="Ragnhild Halvorsrud" userId="917ea340-fd63-490f-a7db-68428d24cf32" providerId="ADAL" clId="{4B41CEF5-5AD7-4A28-BAB1-B938E5C74DE7}" dt="2021-03-26T16:54:22.466" v="6009" actId="790"/>
          <ac:spMkLst>
            <pc:docMk/>
            <pc:sldMk cId="457281138" sldId="819"/>
            <ac:spMk id="47" creationId="{584524EC-D14C-42CA-9692-B7ACC7B14F39}"/>
          </ac:spMkLst>
        </pc:spChg>
        <pc:spChg chg="mod">
          <ac:chgData name="Ragnhild Halvorsrud" userId="917ea340-fd63-490f-a7db-68428d24cf32" providerId="ADAL" clId="{4B41CEF5-5AD7-4A28-BAB1-B938E5C74DE7}" dt="2021-03-26T16:54:22.466" v="6010" actId="790"/>
          <ac:spMkLst>
            <pc:docMk/>
            <pc:sldMk cId="457281138" sldId="819"/>
            <ac:spMk id="48" creationId="{3CBEED5F-DE70-42F9-8D12-1563E61C4999}"/>
          </ac:spMkLst>
        </pc:spChg>
        <pc:spChg chg="mod">
          <ac:chgData name="Ragnhild Halvorsrud" userId="917ea340-fd63-490f-a7db-68428d24cf32" providerId="ADAL" clId="{4B41CEF5-5AD7-4A28-BAB1-B938E5C74DE7}" dt="2021-03-26T16:54:22.466" v="6012" actId="790"/>
          <ac:spMkLst>
            <pc:docMk/>
            <pc:sldMk cId="457281138" sldId="819"/>
            <ac:spMk id="51" creationId="{02CA3E10-C1D4-443C-A092-5E752E41D00E}"/>
          </ac:spMkLst>
        </pc:spChg>
        <pc:spChg chg="mod">
          <ac:chgData name="Ragnhild Halvorsrud" userId="917ea340-fd63-490f-a7db-68428d24cf32" providerId="ADAL" clId="{4B41CEF5-5AD7-4A28-BAB1-B938E5C74DE7}" dt="2021-03-26T16:54:22.466" v="6013" actId="790"/>
          <ac:spMkLst>
            <pc:docMk/>
            <pc:sldMk cId="457281138" sldId="819"/>
            <ac:spMk id="53" creationId="{A8A5354F-CE7B-4E65-B9D3-C97E438374A1}"/>
          </ac:spMkLst>
        </pc:spChg>
        <pc:spChg chg="mod">
          <ac:chgData name="Ragnhild Halvorsrud" userId="917ea340-fd63-490f-a7db-68428d24cf32" providerId="ADAL" clId="{4B41CEF5-5AD7-4A28-BAB1-B938E5C74DE7}" dt="2021-03-26T16:54:22.466" v="6014" actId="790"/>
          <ac:spMkLst>
            <pc:docMk/>
            <pc:sldMk cId="457281138" sldId="819"/>
            <ac:spMk id="54" creationId="{BD37ACCD-F694-4074-BCE4-9F2519E5B0AA}"/>
          </ac:spMkLst>
        </pc:spChg>
        <pc:spChg chg="mod">
          <ac:chgData name="Ragnhild Halvorsrud" userId="917ea340-fd63-490f-a7db-68428d24cf32" providerId="ADAL" clId="{4B41CEF5-5AD7-4A28-BAB1-B938E5C74DE7}" dt="2021-03-26T16:54:22.481" v="6015" actId="790"/>
          <ac:spMkLst>
            <pc:docMk/>
            <pc:sldMk cId="457281138" sldId="819"/>
            <ac:spMk id="55" creationId="{111E46D5-67B8-46F2-AC5B-466DE99FEE7A}"/>
          </ac:spMkLst>
        </pc:spChg>
        <pc:spChg chg="mod">
          <ac:chgData name="Ragnhild Halvorsrud" userId="917ea340-fd63-490f-a7db-68428d24cf32" providerId="ADAL" clId="{4B41CEF5-5AD7-4A28-BAB1-B938E5C74DE7}" dt="2021-03-26T16:54:22.481" v="6016" actId="790"/>
          <ac:spMkLst>
            <pc:docMk/>
            <pc:sldMk cId="457281138" sldId="819"/>
            <ac:spMk id="56" creationId="{8EDDC2B9-AB63-43B8-840D-8D64C00BFF67}"/>
          </ac:spMkLst>
        </pc:spChg>
        <pc:spChg chg="mod">
          <ac:chgData name="Ragnhild Halvorsrud" userId="917ea340-fd63-490f-a7db-68428d24cf32" providerId="ADAL" clId="{4B41CEF5-5AD7-4A28-BAB1-B938E5C74DE7}" dt="2021-03-26T16:54:22.481" v="6017" actId="790"/>
          <ac:spMkLst>
            <pc:docMk/>
            <pc:sldMk cId="457281138" sldId="819"/>
            <ac:spMk id="57" creationId="{D8AE4575-1921-40E1-A82A-1F2E6D371514}"/>
          </ac:spMkLst>
        </pc:spChg>
        <pc:spChg chg="mod">
          <ac:chgData name="Ragnhild Halvorsrud" userId="917ea340-fd63-490f-a7db-68428d24cf32" providerId="ADAL" clId="{4B41CEF5-5AD7-4A28-BAB1-B938E5C74DE7}" dt="2021-03-26T16:54:22.481" v="6018" actId="790"/>
          <ac:spMkLst>
            <pc:docMk/>
            <pc:sldMk cId="457281138" sldId="819"/>
            <ac:spMk id="58" creationId="{D81741B0-1859-4EDC-BFC4-DF8DF381DBA8}"/>
          </ac:spMkLst>
        </pc:spChg>
        <pc:spChg chg="add del mod">
          <ac:chgData name="Ragnhild Halvorsrud" userId="917ea340-fd63-490f-a7db-68428d24cf32" providerId="ADAL" clId="{4B41CEF5-5AD7-4A28-BAB1-B938E5C74DE7}" dt="2021-03-24T08:39:43.114" v="5671" actId="478"/>
          <ac:spMkLst>
            <pc:docMk/>
            <pc:sldMk cId="457281138" sldId="819"/>
            <ac:spMk id="64" creationId="{A39C63F7-1299-4DD6-B5A6-8ED95D79F940}"/>
          </ac:spMkLst>
        </pc:spChg>
        <pc:spChg chg="mod">
          <ac:chgData name="Ragnhild Halvorsrud" userId="917ea340-fd63-490f-a7db-68428d24cf32" providerId="ADAL" clId="{4B41CEF5-5AD7-4A28-BAB1-B938E5C74DE7}" dt="2021-03-26T16:54:22.481" v="6019" actId="790"/>
          <ac:spMkLst>
            <pc:docMk/>
            <pc:sldMk cId="457281138" sldId="819"/>
            <ac:spMk id="65" creationId="{86768005-DF00-475A-A75C-162332042B54}"/>
          </ac:spMkLst>
        </pc:spChg>
        <pc:spChg chg="mod">
          <ac:chgData name="Ragnhild Halvorsrud" userId="917ea340-fd63-490f-a7db-68428d24cf32" providerId="ADAL" clId="{4B41CEF5-5AD7-4A28-BAB1-B938E5C74DE7}" dt="2021-03-26T16:54:22.481" v="6020" actId="790"/>
          <ac:spMkLst>
            <pc:docMk/>
            <pc:sldMk cId="457281138" sldId="819"/>
            <ac:spMk id="68" creationId="{AF2E7657-6CA1-4B7B-A049-F18068138290}"/>
          </ac:spMkLst>
        </pc:spChg>
        <pc:spChg chg="mod">
          <ac:chgData name="Ragnhild Halvorsrud" userId="917ea340-fd63-490f-a7db-68428d24cf32" providerId="ADAL" clId="{4B41CEF5-5AD7-4A28-BAB1-B938E5C74DE7}" dt="2021-03-26T16:54:22.481" v="6021" actId="790"/>
          <ac:spMkLst>
            <pc:docMk/>
            <pc:sldMk cId="457281138" sldId="819"/>
            <ac:spMk id="70" creationId="{3187982C-68C8-4B9D-A9D6-65CA47FA3117}"/>
          </ac:spMkLst>
        </pc:spChg>
        <pc:spChg chg="mod">
          <ac:chgData name="Ragnhild Halvorsrud" userId="917ea340-fd63-490f-a7db-68428d24cf32" providerId="ADAL" clId="{4B41CEF5-5AD7-4A28-BAB1-B938E5C74DE7}" dt="2021-03-24T08:39:25.249" v="5659" actId="790"/>
          <ac:spMkLst>
            <pc:docMk/>
            <pc:sldMk cId="457281138" sldId="819"/>
            <ac:spMk id="72" creationId="{A06AEDE3-9938-44BD-AB5D-32EF8DB52771}"/>
          </ac:spMkLst>
        </pc:spChg>
        <pc:spChg chg="mod">
          <ac:chgData name="Ragnhild Halvorsrud" userId="917ea340-fd63-490f-a7db-68428d24cf32" providerId="ADAL" clId="{4B41CEF5-5AD7-4A28-BAB1-B938E5C74DE7}" dt="2021-03-24T08:39:25.249" v="5660" actId="790"/>
          <ac:spMkLst>
            <pc:docMk/>
            <pc:sldMk cId="457281138" sldId="819"/>
            <ac:spMk id="73" creationId="{2BC2249B-FF18-4C13-8B77-ACD4C044D01B}"/>
          </ac:spMkLst>
        </pc:spChg>
        <pc:spChg chg="mod">
          <ac:chgData name="Ragnhild Halvorsrud" userId="917ea340-fd63-490f-a7db-68428d24cf32" providerId="ADAL" clId="{4B41CEF5-5AD7-4A28-BAB1-B938E5C74DE7}" dt="2021-03-24T08:39:25.249" v="5661" actId="790"/>
          <ac:spMkLst>
            <pc:docMk/>
            <pc:sldMk cId="457281138" sldId="819"/>
            <ac:spMk id="74" creationId="{F6461BA7-B1DE-4F09-B772-0B1BE23E0CAA}"/>
          </ac:spMkLst>
        </pc:spChg>
        <pc:spChg chg="del mod">
          <ac:chgData name="Ragnhild Halvorsrud" userId="917ea340-fd63-490f-a7db-68428d24cf32" providerId="ADAL" clId="{4B41CEF5-5AD7-4A28-BAB1-B938E5C74DE7}" dt="2021-03-24T08:39:59.098" v="5673" actId="478"/>
          <ac:spMkLst>
            <pc:docMk/>
            <pc:sldMk cId="457281138" sldId="819"/>
            <ac:spMk id="75" creationId="{64EA463D-1764-4E04-9430-676701E5C38A}"/>
          </ac:spMkLst>
        </pc:spChg>
        <pc:spChg chg="mod">
          <ac:chgData name="Ragnhild Halvorsrud" userId="917ea340-fd63-490f-a7db-68428d24cf32" providerId="ADAL" clId="{4B41CEF5-5AD7-4A28-BAB1-B938E5C74DE7}" dt="2021-03-26T16:54:22.481" v="6032" actId="790"/>
          <ac:spMkLst>
            <pc:docMk/>
            <pc:sldMk cId="457281138" sldId="819"/>
            <ac:spMk id="75" creationId="{D5E1A046-336A-4CC2-8C4A-CFA7DA6015C8}"/>
          </ac:spMkLst>
        </pc:spChg>
        <pc:spChg chg="del mod">
          <ac:chgData name="Ragnhild Halvorsrud" userId="917ea340-fd63-490f-a7db-68428d24cf32" providerId="ADAL" clId="{4B41CEF5-5AD7-4A28-BAB1-B938E5C74DE7}" dt="2021-03-24T08:39:59.098" v="5673" actId="478"/>
          <ac:spMkLst>
            <pc:docMk/>
            <pc:sldMk cId="457281138" sldId="819"/>
            <ac:spMk id="76" creationId="{790FE780-8877-4FBE-BC82-96237F8637A9}"/>
          </ac:spMkLst>
        </pc:spChg>
        <pc:spChg chg="del mod">
          <ac:chgData name="Ragnhild Halvorsrud" userId="917ea340-fd63-490f-a7db-68428d24cf32" providerId="ADAL" clId="{4B41CEF5-5AD7-4A28-BAB1-B938E5C74DE7}" dt="2021-03-24T08:39:59.098" v="5673" actId="478"/>
          <ac:spMkLst>
            <pc:docMk/>
            <pc:sldMk cId="457281138" sldId="819"/>
            <ac:spMk id="77" creationId="{C7739779-3F67-476D-8CE3-D5B398219D39}"/>
          </ac:spMkLst>
        </pc:spChg>
        <pc:spChg chg="del mod">
          <ac:chgData name="Ragnhild Halvorsrud" userId="917ea340-fd63-490f-a7db-68428d24cf32" providerId="ADAL" clId="{4B41CEF5-5AD7-4A28-BAB1-B938E5C74DE7}" dt="2021-03-24T08:39:59.098" v="5673" actId="478"/>
          <ac:spMkLst>
            <pc:docMk/>
            <pc:sldMk cId="457281138" sldId="819"/>
            <ac:spMk id="78" creationId="{826F9BFB-958F-4688-863A-1B5BB2AE4E38}"/>
          </ac:spMkLst>
        </pc:spChg>
        <pc:spChg chg="del mod">
          <ac:chgData name="Ragnhild Halvorsrud" userId="917ea340-fd63-490f-a7db-68428d24cf32" providerId="ADAL" clId="{4B41CEF5-5AD7-4A28-BAB1-B938E5C74DE7}" dt="2021-03-24T08:39:59.098" v="5673" actId="478"/>
          <ac:spMkLst>
            <pc:docMk/>
            <pc:sldMk cId="457281138" sldId="819"/>
            <ac:spMk id="79" creationId="{008D4616-D010-4152-9EAE-6E18CE4FD013}"/>
          </ac:spMkLst>
        </pc:spChg>
        <pc:spChg chg="del mod">
          <ac:chgData name="Ragnhild Halvorsrud" userId="917ea340-fd63-490f-a7db-68428d24cf32" providerId="ADAL" clId="{4B41CEF5-5AD7-4A28-BAB1-B938E5C74DE7}" dt="2021-03-24T08:39:59.098" v="5673" actId="478"/>
          <ac:spMkLst>
            <pc:docMk/>
            <pc:sldMk cId="457281138" sldId="819"/>
            <ac:spMk id="80" creationId="{43DF4841-DD3C-43F3-B366-E514A8EDDA23}"/>
          </ac:spMkLst>
        </pc:spChg>
        <pc:spChg chg="del mod">
          <ac:chgData name="Ragnhild Halvorsrud" userId="917ea340-fd63-490f-a7db-68428d24cf32" providerId="ADAL" clId="{4B41CEF5-5AD7-4A28-BAB1-B938E5C74DE7}" dt="2021-03-24T08:39:59.098" v="5673" actId="478"/>
          <ac:spMkLst>
            <pc:docMk/>
            <pc:sldMk cId="457281138" sldId="819"/>
            <ac:spMk id="81" creationId="{DDF8320D-B12D-4EC3-B615-34C73471CC62}"/>
          </ac:spMkLst>
        </pc:spChg>
        <pc:spChg chg="add mod">
          <ac:chgData name="Ragnhild Halvorsrud" userId="917ea340-fd63-490f-a7db-68428d24cf32" providerId="ADAL" clId="{4B41CEF5-5AD7-4A28-BAB1-B938E5C74DE7}" dt="2021-03-24T08:40:24.842" v="5676"/>
          <ac:spMkLst>
            <pc:docMk/>
            <pc:sldMk cId="457281138" sldId="819"/>
            <ac:spMk id="82" creationId="{66C27110-2A6F-4280-ACC1-74D61D7F6D48}"/>
          </ac:spMkLst>
        </pc:spChg>
        <pc:spChg chg="mod">
          <ac:chgData name="Ragnhild Halvorsrud" userId="917ea340-fd63-490f-a7db-68428d24cf32" providerId="ADAL" clId="{4B41CEF5-5AD7-4A28-BAB1-B938E5C74DE7}" dt="2021-03-26T16:54:22.450" v="5986" actId="790"/>
          <ac:spMkLst>
            <pc:docMk/>
            <pc:sldMk cId="457281138" sldId="819"/>
            <ac:spMk id="90" creationId="{9BBE918A-F742-4E3D-B8B4-7F9B8F60F0D6}"/>
          </ac:spMkLst>
        </pc:spChg>
        <pc:spChg chg="mod">
          <ac:chgData name="Ragnhild Halvorsrud" userId="917ea340-fd63-490f-a7db-68428d24cf32" providerId="ADAL" clId="{4B41CEF5-5AD7-4A28-BAB1-B938E5C74DE7}" dt="2021-03-26T16:54:22.450" v="5987" actId="790"/>
          <ac:spMkLst>
            <pc:docMk/>
            <pc:sldMk cId="457281138" sldId="819"/>
            <ac:spMk id="91" creationId="{F92D4C85-E4C7-44A7-B067-E37F5B86CDC6}"/>
          </ac:spMkLst>
        </pc:spChg>
        <pc:spChg chg="mod">
          <ac:chgData name="Ragnhild Halvorsrud" userId="917ea340-fd63-490f-a7db-68428d24cf32" providerId="ADAL" clId="{4B41CEF5-5AD7-4A28-BAB1-B938E5C74DE7}" dt="2021-03-26T16:54:22.450" v="5988" actId="790"/>
          <ac:spMkLst>
            <pc:docMk/>
            <pc:sldMk cId="457281138" sldId="819"/>
            <ac:spMk id="92" creationId="{B6CA42B7-8CE2-4238-970D-350937A48198}"/>
          </ac:spMkLst>
        </pc:spChg>
        <pc:spChg chg="mod">
          <ac:chgData name="Ragnhild Halvorsrud" userId="917ea340-fd63-490f-a7db-68428d24cf32" providerId="ADAL" clId="{4B41CEF5-5AD7-4A28-BAB1-B938E5C74DE7}" dt="2021-03-26T16:54:22.450" v="5989" actId="790"/>
          <ac:spMkLst>
            <pc:docMk/>
            <pc:sldMk cId="457281138" sldId="819"/>
            <ac:spMk id="93" creationId="{532D1E97-15C4-4A7D-B9F2-6C84DFC36AB6}"/>
          </ac:spMkLst>
        </pc:spChg>
        <pc:spChg chg="mod">
          <ac:chgData name="Ragnhild Halvorsrud" userId="917ea340-fd63-490f-a7db-68428d24cf32" providerId="ADAL" clId="{4B41CEF5-5AD7-4A28-BAB1-B938E5C74DE7}" dt="2021-03-26T16:54:22.450" v="5990" actId="790"/>
          <ac:spMkLst>
            <pc:docMk/>
            <pc:sldMk cId="457281138" sldId="819"/>
            <ac:spMk id="94" creationId="{32D02293-D6CB-4D79-9FA4-BA13FCFEB9E4}"/>
          </ac:spMkLst>
        </pc:spChg>
        <pc:spChg chg="mod">
          <ac:chgData name="Ragnhild Halvorsrud" userId="917ea340-fd63-490f-a7db-68428d24cf32" providerId="ADAL" clId="{4B41CEF5-5AD7-4A28-BAB1-B938E5C74DE7}" dt="2021-03-26T16:54:22.450" v="5991" actId="790"/>
          <ac:spMkLst>
            <pc:docMk/>
            <pc:sldMk cId="457281138" sldId="819"/>
            <ac:spMk id="97" creationId="{419C616A-2079-44FC-9E59-B4FEB9DD69B9}"/>
          </ac:spMkLst>
        </pc:spChg>
        <pc:spChg chg="mod">
          <ac:chgData name="Ragnhild Halvorsrud" userId="917ea340-fd63-490f-a7db-68428d24cf32" providerId="ADAL" clId="{4B41CEF5-5AD7-4A28-BAB1-B938E5C74DE7}" dt="2021-03-26T16:54:22.450" v="5992" actId="790"/>
          <ac:spMkLst>
            <pc:docMk/>
            <pc:sldMk cId="457281138" sldId="819"/>
            <ac:spMk id="98" creationId="{E58FB0D8-6372-43FA-927D-1BE2C37DDD78}"/>
          </ac:spMkLst>
        </pc:spChg>
        <pc:spChg chg="mod">
          <ac:chgData name="Ragnhild Halvorsrud" userId="917ea340-fd63-490f-a7db-68428d24cf32" providerId="ADAL" clId="{4B41CEF5-5AD7-4A28-BAB1-B938E5C74DE7}" dt="2021-03-26T16:54:22.450" v="5993" actId="790"/>
          <ac:spMkLst>
            <pc:docMk/>
            <pc:sldMk cId="457281138" sldId="819"/>
            <ac:spMk id="99" creationId="{8BD57449-FC75-4F20-874E-91BE532EB4A1}"/>
          </ac:spMkLst>
        </pc:spChg>
        <pc:spChg chg="mod">
          <ac:chgData name="Ragnhild Halvorsrud" userId="917ea340-fd63-490f-a7db-68428d24cf32" providerId="ADAL" clId="{4B41CEF5-5AD7-4A28-BAB1-B938E5C74DE7}" dt="2021-03-26T16:54:22.450" v="5994" actId="790"/>
          <ac:spMkLst>
            <pc:docMk/>
            <pc:sldMk cId="457281138" sldId="819"/>
            <ac:spMk id="100" creationId="{CC22BC16-9699-4560-B436-E234392CFF83}"/>
          </ac:spMkLst>
        </pc:spChg>
        <pc:spChg chg="mod">
          <ac:chgData name="Ragnhild Halvorsrud" userId="917ea340-fd63-490f-a7db-68428d24cf32" providerId="ADAL" clId="{4B41CEF5-5AD7-4A28-BAB1-B938E5C74DE7}" dt="2021-03-26T16:54:22.450" v="5995" actId="790"/>
          <ac:spMkLst>
            <pc:docMk/>
            <pc:sldMk cId="457281138" sldId="819"/>
            <ac:spMk id="101" creationId="{7BAF3697-5D42-46DB-A0FE-21E19123B063}"/>
          </ac:spMkLst>
        </pc:spChg>
        <pc:spChg chg="mod">
          <ac:chgData name="Ragnhild Halvorsrud" userId="917ea340-fd63-490f-a7db-68428d24cf32" providerId="ADAL" clId="{4B41CEF5-5AD7-4A28-BAB1-B938E5C74DE7}" dt="2021-03-26T16:54:22.450" v="5996" actId="790"/>
          <ac:spMkLst>
            <pc:docMk/>
            <pc:sldMk cId="457281138" sldId="819"/>
            <ac:spMk id="102" creationId="{011A290A-8D8D-4EA0-8036-10D21FD412F3}"/>
          </ac:spMkLst>
        </pc:spChg>
        <pc:spChg chg="mod">
          <ac:chgData name="Ragnhild Halvorsrud" userId="917ea340-fd63-490f-a7db-68428d24cf32" providerId="ADAL" clId="{4B41CEF5-5AD7-4A28-BAB1-B938E5C74DE7}" dt="2021-03-26T16:54:22.450" v="5997" actId="790"/>
          <ac:spMkLst>
            <pc:docMk/>
            <pc:sldMk cId="457281138" sldId="819"/>
            <ac:spMk id="103" creationId="{8D56C199-E7EC-44BF-80D4-B6330E587412}"/>
          </ac:spMkLst>
        </pc:spChg>
        <pc:spChg chg="mod">
          <ac:chgData name="Ragnhild Halvorsrud" userId="917ea340-fd63-490f-a7db-68428d24cf32" providerId="ADAL" clId="{4B41CEF5-5AD7-4A28-BAB1-B938E5C74DE7}" dt="2021-03-26T16:54:22.450" v="5998" actId="790"/>
          <ac:spMkLst>
            <pc:docMk/>
            <pc:sldMk cId="457281138" sldId="819"/>
            <ac:spMk id="104" creationId="{CABC45D6-B85D-4DD6-A75F-2BBEF4B3BF1B}"/>
          </ac:spMkLst>
        </pc:spChg>
        <pc:spChg chg="mod">
          <ac:chgData name="Ragnhild Halvorsrud" userId="917ea340-fd63-490f-a7db-68428d24cf32" providerId="ADAL" clId="{4B41CEF5-5AD7-4A28-BAB1-B938E5C74DE7}" dt="2021-03-26T16:54:22.450" v="5999" actId="790"/>
          <ac:spMkLst>
            <pc:docMk/>
            <pc:sldMk cId="457281138" sldId="819"/>
            <ac:spMk id="105" creationId="{F0E71C75-D213-4265-898B-0CD785A61535}"/>
          </ac:spMkLst>
        </pc:spChg>
        <pc:spChg chg="mod">
          <ac:chgData name="Ragnhild Halvorsrud" userId="917ea340-fd63-490f-a7db-68428d24cf32" providerId="ADAL" clId="{4B41CEF5-5AD7-4A28-BAB1-B938E5C74DE7}" dt="2021-03-26T16:54:22.466" v="6000" actId="790"/>
          <ac:spMkLst>
            <pc:docMk/>
            <pc:sldMk cId="457281138" sldId="819"/>
            <ac:spMk id="106" creationId="{5AEA5C9E-F013-4F27-9BF9-B9D5A3BC3E8B}"/>
          </ac:spMkLst>
        </pc:spChg>
        <pc:spChg chg="mod">
          <ac:chgData name="Ragnhild Halvorsrud" userId="917ea340-fd63-490f-a7db-68428d24cf32" providerId="ADAL" clId="{4B41CEF5-5AD7-4A28-BAB1-B938E5C74DE7}" dt="2021-03-26T16:54:22.466" v="6001" actId="790"/>
          <ac:spMkLst>
            <pc:docMk/>
            <pc:sldMk cId="457281138" sldId="819"/>
            <ac:spMk id="107" creationId="{F785B5CD-F25F-4C69-A338-57C7591FB96C}"/>
          </ac:spMkLst>
        </pc:spChg>
        <pc:spChg chg="mod">
          <ac:chgData name="Ragnhild Halvorsrud" userId="917ea340-fd63-490f-a7db-68428d24cf32" providerId="ADAL" clId="{4B41CEF5-5AD7-4A28-BAB1-B938E5C74DE7}" dt="2021-03-26T16:54:22.466" v="6002" actId="790"/>
          <ac:spMkLst>
            <pc:docMk/>
            <pc:sldMk cId="457281138" sldId="819"/>
            <ac:spMk id="110" creationId="{5EA381CE-A539-4125-B34B-B9E6775BDE8C}"/>
          </ac:spMkLst>
        </pc:spChg>
        <pc:spChg chg="mod">
          <ac:chgData name="Ragnhild Halvorsrud" userId="917ea340-fd63-490f-a7db-68428d24cf32" providerId="ADAL" clId="{4B41CEF5-5AD7-4A28-BAB1-B938E5C74DE7}" dt="2021-03-26T16:54:22.466" v="6003" actId="790"/>
          <ac:spMkLst>
            <pc:docMk/>
            <pc:sldMk cId="457281138" sldId="819"/>
            <ac:spMk id="112" creationId="{E2A58BA7-CFBA-4BB3-B9B7-8161FC07EEE9}"/>
          </ac:spMkLst>
        </pc:spChg>
        <pc:spChg chg="mod">
          <ac:chgData name="Ragnhild Halvorsrud" userId="917ea340-fd63-490f-a7db-68428d24cf32" providerId="ADAL" clId="{4B41CEF5-5AD7-4A28-BAB1-B938E5C74DE7}" dt="2021-03-26T16:54:22.466" v="6004" actId="790"/>
          <ac:spMkLst>
            <pc:docMk/>
            <pc:sldMk cId="457281138" sldId="819"/>
            <ac:spMk id="117" creationId="{4B475DDC-BB7E-40A6-8FD7-9B1B7E46F019}"/>
          </ac:spMkLst>
        </pc:spChg>
        <pc:spChg chg="mod">
          <ac:chgData name="Ragnhild Halvorsrud" userId="917ea340-fd63-490f-a7db-68428d24cf32" providerId="ADAL" clId="{4B41CEF5-5AD7-4A28-BAB1-B938E5C74DE7}" dt="2021-03-26T16:54:22.466" v="6005" actId="790"/>
          <ac:spMkLst>
            <pc:docMk/>
            <pc:sldMk cId="457281138" sldId="819"/>
            <ac:spMk id="119" creationId="{DFF8A689-D35B-4578-95C1-0A667238B71D}"/>
          </ac:spMkLst>
        </pc:spChg>
        <pc:spChg chg="mod">
          <ac:chgData name="Ragnhild Halvorsrud" userId="917ea340-fd63-490f-a7db-68428d24cf32" providerId="ADAL" clId="{4B41CEF5-5AD7-4A28-BAB1-B938E5C74DE7}" dt="2021-03-26T16:54:22.466" v="6006" actId="790"/>
          <ac:spMkLst>
            <pc:docMk/>
            <pc:sldMk cId="457281138" sldId="819"/>
            <ac:spMk id="120" creationId="{DC4BEF73-8C68-4210-A130-7EEB782E30FB}"/>
          </ac:spMkLst>
        </pc:spChg>
        <pc:spChg chg="mod">
          <ac:chgData name="Ragnhild Halvorsrud" userId="917ea340-fd63-490f-a7db-68428d24cf32" providerId="ADAL" clId="{4B41CEF5-5AD7-4A28-BAB1-B938E5C74DE7}" dt="2021-03-26T16:54:22.481" v="6022" actId="790"/>
          <ac:spMkLst>
            <pc:docMk/>
            <pc:sldMk cId="457281138" sldId="819"/>
            <ac:spMk id="125" creationId="{D4965E96-56CD-4E27-AAAE-3858D0CFA7E9}"/>
          </ac:spMkLst>
        </pc:spChg>
        <pc:spChg chg="mod">
          <ac:chgData name="Ragnhild Halvorsrud" userId="917ea340-fd63-490f-a7db-68428d24cf32" providerId="ADAL" clId="{4B41CEF5-5AD7-4A28-BAB1-B938E5C74DE7}" dt="2021-03-26T16:54:22.481" v="6023" actId="790"/>
          <ac:spMkLst>
            <pc:docMk/>
            <pc:sldMk cId="457281138" sldId="819"/>
            <ac:spMk id="126" creationId="{C5606A36-F06B-4273-92A7-2D9812799AFE}"/>
          </ac:spMkLst>
        </pc:spChg>
        <pc:spChg chg="mod">
          <ac:chgData name="Ragnhild Halvorsrud" userId="917ea340-fd63-490f-a7db-68428d24cf32" providerId="ADAL" clId="{4B41CEF5-5AD7-4A28-BAB1-B938E5C74DE7}" dt="2021-03-26T16:54:22.481" v="6024" actId="790"/>
          <ac:spMkLst>
            <pc:docMk/>
            <pc:sldMk cId="457281138" sldId="819"/>
            <ac:spMk id="127" creationId="{C06F2EC9-FCEC-4F40-AEA6-7DE496F04905}"/>
          </ac:spMkLst>
        </pc:spChg>
        <pc:spChg chg="mod">
          <ac:chgData name="Ragnhild Halvorsrud" userId="917ea340-fd63-490f-a7db-68428d24cf32" providerId="ADAL" clId="{4B41CEF5-5AD7-4A28-BAB1-B938E5C74DE7}" dt="2021-03-26T16:54:22.481" v="6025" actId="790"/>
          <ac:spMkLst>
            <pc:docMk/>
            <pc:sldMk cId="457281138" sldId="819"/>
            <ac:spMk id="128" creationId="{DCED9A94-EA5A-4B5A-9E4E-96894F840373}"/>
          </ac:spMkLst>
        </pc:spChg>
        <pc:spChg chg="mod">
          <ac:chgData name="Ragnhild Halvorsrud" userId="917ea340-fd63-490f-a7db-68428d24cf32" providerId="ADAL" clId="{4B41CEF5-5AD7-4A28-BAB1-B938E5C74DE7}" dt="2021-03-26T16:54:22.481" v="6026" actId="790"/>
          <ac:spMkLst>
            <pc:docMk/>
            <pc:sldMk cId="457281138" sldId="819"/>
            <ac:spMk id="129" creationId="{31FC2301-0BAC-49D2-B1FA-D359AE20DD23}"/>
          </ac:spMkLst>
        </pc:spChg>
        <pc:spChg chg="mod">
          <ac:chgData name="Ragnhild Halvorsrud" userId="917ea340-fd63-490f-a7db-68428d24cf32" providerId="ADAL" clId="{4B41CEF5-5AD7-4A28-BAB1-B938E5C74DE7}" dt="2021-03-26T16:54:22.481" v="6027" actId="790"/>
          <ac:spMkLst>
            <pc:docMk/>
            <pc:sldMk cId="457281138" sldId="819"/>
            <ac:spMk id="130" creationId="{95F1E675-0A6D-45FF-8D8F-B013A40131E6}"/>
          </ac:spMkLst>
        </pc:spChg>
        <pc:spChg chg="mod">
          <ac:chgData name="Ragnhild Halvorsrud" userId="917ea340-fd63-490f-a7db-68428d24cf32" providerId="ADAL" clId="{4B41CEF5-5AD7-4A28-BAB1-B938E5C74DE7}" dt="2021-03-26T16:54:22.481" v="6028" actId="790"/>
          <ac:spMkLst>
            <pc:docMk/>
            <pc:sldMk cId="457281138" sldId="819"/>
            <ac:spMk id="131" creationId="{58E20EB9-04F1-4EDA-9B9B-BA4A7FABC980}"/>
          </ac:spMkLst>
        </pc:spChg>
        <pc:spChg chg="mod">
          <ac:chgData name="Ragnhild Halvorsrud" userId="917ea340-fd63-490f-a7db-68428d24cf32" providerId="ADAL" clId="{4B41CEF5-5AD7-4A28-BAB1-B938E5C74DE7}" dt="2021-03-26T16:54:22.481" v="6029" actId="790"/>
          <ac:spMkLst>
            <pc:docMk/>
            <pc:sldMk cId="457281138" sldId="819"/>
            <ac:spMk id="132" creationId="{393F4354-B622-4220-8D0F-1F35CEF92A93}"/>
          </ac:spMkLst>
        </pc:spChg>
        <pc:spChg chg="mod">
          <ac:chgData name="Ragnhild Halvorsrud" userId="917ea340-fd63-490f-a7db-68428d24cf32" providerId="ADAL" clId="{4B41CEF5-5AD7-4A28-BAB1-B938E5C74DE7}" dt="2021-03-26T16:54:22.481" v="6030" actId="790"/>
          <ac:spMkLst>
            <pc:docMk/>
            <pc:sldMk cId="457281138" sldId="819"/>
            <ac:spMk id="133" creationId="{C17E0CA4-6FAF-4D26-9358-DF21A31A6E2F}"/>
          </ac:spMkLst>
        </pc:spChg>
        <pc:spChg chg="mod">
          <ac:chgData name="Ragnhild Halvorsrud" userId="917ea340-fd63-490f-a7db-68428d24cf32" providerId="ADAL" clId="{4B41CEF5-5AD7-4A28-BAB1-B938E5C74DE7}" dt="2021-03-26T16:54:22.481" v="6031" actId="790"/>
          <ac:spMkLst>
            <pc:docMk/>
            <pc:sldMk cId="457281138" sldId="819"/>
            <ac:spMk id="134" creationId="{0531D617-5879-493B-A649-A3E247173BF7}"/>
          </ac:spMkLst>
        </pc:spChg>
        <pc:grpChg chg="del">
          <ac:chgData name="Ragnhild Halvorsrud" userId="917ea340-fd63-490f-a7db-68428d24cf32" providerId="ADAL" clId="{4B41CEF5-5AD7-4A28-BAB1-B938E5C74DE7}" dt="2021-03-24T08:39:59.098" v="5673" actId="478"/>
          <ac:grpSpMkLst>
            <pc:docMk/>
            <pc:sldMk cId="457281138" sldId="819"/>
            <ac:grpSpMk id="67" creationId="{E51A1A7E-E31A-4ACA-9E5D-31103DD9817F}"/>
          </ac:grpSpMkLst>
        </pc:grpChg>
        <pc:grpChg chg="mod">
          <ac:chgData name="Ragnhild Halvorsrud" userId="917ea340-fd63-490f-a7db-68428d24cf32" providerId="ADAL" clId="{4B41CEF5-5AD7-4A28-BAB1-B938E5C74DE7}" dt="2021-03-19T16:40:24.013" v="2641" actId="1076"/>
          <ac:grpSpMkLst>
            <pc:docMk/>
            <pc:sldMk cId="457281138" sldId="819"/>
            <ac:grpSpMk id="111" creationId="{BB6458ED-DEDC-422D-8BE6-361F5EBF3EAA}"/>
          </ac:grpSpMkLst>
        </pc:grpChg>
        <pc:grpChg chg="mod">
          <ac:chgData name="Ragnhild Halvorsrud" userId="917ea340-fd63-490f-a7db-68428d24cf32" providerId="ADAL" clId="{4B41CEF5-5AD7-4A28-BAB1-B938E5C74DE7}" dt="2021-03-19T16:40:45.815" v="2643" actId="1076"/>
          <ac:grpSpMkLst>
            <pc:docMk/>
            <pc:sldMk cId="457281138" sldId="819"/>
            <ac:grpSpMk id="116" creationId="{1177313C-F70D-4CF9-9AE4-C891EC891520}"/>
          </ac:grpSpMkLst>
        </pc:grpChg>
        <pc:picChg chg="mod">
          <ac:chgData name="Ragnhild Halvorsrud" userId="917ea340-fd63-490f-a7db-68428d24cf32" providerId="ADAL" clId="{4B41CEF5-5AD7-4A28-BAB1-B938E5C74DE7}" dt="2021-03-19T16:40:45.815" v="2643" actId="1076"/>
          <ac:picMkLst>
            <pc:docMk/>
            <pc:sldMk cId="457281138" sldId="819"/>
            <ac:picMk id="52" creationId="{A7925A39-A636-4119-962F-C29E814F7A39}"/>
          </ac:picMkLst>
        </pc:picChg>
        <pc:picChg chg="mod">
          <ac:chgData name="Ragnhild Halvorsrud" userId="917ea340-fd63-490f-a7db-68428d24cf32" providerId="ADAL" clId="{4B41CEF5-5AD7-4A28-BAB1-B938E5C74DE7}" dt="2021-03-19T16:40:30.283" v="2642" actId="1076"/>
          <ac:picMkLst>
            <pc:docMk/>
            <pc:sldMk cId="457281138" sldId="819"/>
            <ac:picMk id="62" creationId="{7BAB7237-60F8-449F-89B1-B77C8950AB0C}"/>
          </ac:picMkLst>
        </pc:picChg>
        <pc:picChg chg="mod">
          <ac:chgData name="Ragnhild Halvorsrud" userId="917ea340-fd63-490f-a7db-68428d24cf32" providerId="ADAL" clId="{4B41CEF5-5AD7-4A28-BAB1-B938E5C74DE7}" dt="2021-03-19T16:40:30.283" v="2642" actId="1076"/>
          <ac:picMkLst>
            <pc:docMk/>
            <pc:sldMk cId="457281138" sldId="819"/>
            <ac:picMk id="63" creationId="{287E9BD1-A794-4C1B-8894-0D5F09B418E5}"/>
          </ac:picMkLst>
        </pc:picChg>
        <pc:picChg chg="mod">
          <ac:chgData name="Ragnhild Halvorsrud" userId="917ea340-fd63-490f-a7db-68428d24cf32" providerId="ADAL" clId="{4B41CEF5-5AD7-4A28-BAB1-B938E5C74DE7}" dt="2021-03-19T16:40:24.013" v="2641" actId="1076"/>
          <ac:picMkLst>
            <pc:docMk/>
            <pc:sldMk cId="457281138" sldId="819"/>
            <ac:picMk id="69" creationId="{24529149-68C8-4DB8-A7F5-C9ACFB81D809}"/>
          </ac:picMkLst>
        </pc:picChg>
        <pc:cxnChg chg="mod">
          <ac:chgData name="Ragnhild Halvorsrud" userId="917ea340-fd63-490f-a7db-68428d24cf32" providerId="ADAL" clId="{4B41CEF5-5AD7-4A28-BAB1-B938E5C74DE7}" dt="2021-03-19T16:41:03.731" v="2658" actId="14100"/>
          <ac:cxnSpMkLst>
            <pc:docMk/>
            <pc:sldMk cId="457281138" sldId="819"/>
            <ac:cxnSpMk id="109" creationId="{39D872F6-E983-46A9-B601-994D3EC69B1A}"/>
          </ac:cxnSpMkLst>
        </pc:cxnChg>
        <pc:cxnChg chg="mod">
          <ac:chgData name="Ragnhild Halvorsrud" userId="917ea340-fd63-490f-a7db-68428d24cf32" providerId="ADAL" clId="{4B41CEF5-5AD7-4A28-BAB1-B938E5C74DE7}" dt="2021-03-19T16:40:24.013" v="2641" actId="1076"/>
          <ac:cxnSpMkLst>
            <pc:docMk/>
            <pc:sldMk cId="457281138" sldId="819"/>
            <ac:cxnSpMk id="114" creationId="{7B52AD53-7B7F-4C98-B777-07901BCB66CA}"/>
          </ac:cxnSpMkLst>
        </pc:cxnChg>
        <pc:cxnChg chg="mod">
          <ac:chgData name="Ragnhild Halvorsrud" userId="917ea340-fd63-490f-a7db-68428d24cf32" providerId="ADAL" clId="{4B41CEF5-5AD7-4A28-BAB1-B938E5C74DE7}" dt="2021-03-19T16:40:24.013" v="2641" actId="1076"/>
          <ac:cxnSpMkLst>
            <pc:docMk/>
            <pc:sldMk cId="457281138" sldId="819"/>
            <ac:cxnSpMk id="115" creationId="{0FB7F99A-D71A-48B3-9948-1F5F9F93E1D7}"/>
          </ac:cxnSpMkLst>
        </pc:cxnChg>
      </pc:sldChg>
      <pc:sldChg chg="modSp add del mod ord modNotes">
        <pc:chgData name="Ragnhild Halvorsrud" userId="917ea340-fd63-490f-a7db-68428d24cf32" providerId="ADAL" clId="{4B41CEF5-5AD7-4A28-BAB1-B938E5C74DE7}" dt="2021-03-26T17:26:46.456" v="6311" actId="790"/>
        <pc:sldMkLst>
          <pc:docMk/>
          <pc:sldMk cId="2431409210" sldId="820"/>
        </pc:sldMkLst>
        <pc:spChg chg="mod">
          <ac:chgData name="Ragnhild Halvorsrud" userId="917ea340-fd63-490f-a7db-68428d24cf32" providerId="ADAL" clId="{4B41CEF5-5AD7-4A28-BAB1-B938E5C74DE7}" dt="2021-03-26T17:26:46.425" v="6287" actId="790"/>
          <ac:spMkLst>
            <pc:docMk/>
            <pc:sldMk cId="2431409210" sldId="820"/>
            <ac:spMk id="2" creationId="{C4416E44-6607-4529-A11B-B6EEBB9BB7F8}"/>
          </ac:spMkLst>
        </pc:spChg>
        <pc:spChg chg="mod">
          <ac:chgData name="Ragnhild Halvorsrud" userId="917ea340-fd63-490f-a7db-68428d24cf32" providerId="ADAL" clId="{4B41CEF5-5AD7-4A28-BAB1-B938E5C74DE7}" dt="2021-03-26T17:26:46.456" v="6309" actId="790"/>
          <ac:spMkLst>
            <pc:docMk/>
            <pc:sldMk cId="2431409210" sldId="820"/>
            <ac:spMk id="6" creationId="{1D35C80D-BC6D-44DB-ADE1-49013315F8C5}"/>
          </ac:spMkLst>
        </pc:spChg>
        <pc:spChg chg="mod">
          <ac:chgData name="Ragnhild Halvorsrud" userId="917ea340-fd63-490f-a7db-68428d24cf32" providerId="ADAL" clId="{4B41CEF5-5AD7-4A28-BAB1-B938E5C74DE7}" dt="2021-03-26T17:26:46.425" v="6288" actId="790"/>
          <ac:spMkLst>
            <pc:docMk/>
            <pc:sldMk cId="2431409210" sldId="820"/>
            <ac:spMk id="46" creationId="{BF1F699F-C858-461E-832D-C7D9B73A2B8A}"/>
          </ac:spMkLst>
        </pc:spChg>
        <pc:spChg chg="mod">
          <ac:chgData name="Ragnhild Halvorsrud" userId="917ea340-fd63-490f-a7db-68428d24cf32" providerId="ADAL" clId="{4B41CEF5-5AD7-4A28-BAB1-B938E5C74DE7}" dt="2021-03-26T17:26:46.425" v="6289" actId="790"/>
          <ac:spMkLst>
            <pc:docMk/>
            <pc:sldMk cId="2431409210" sldId="820"/>
            <ac:spMk id="47" creationId="{1A02B7EC-AB63-454C-B694-3882FA5617A9}"/>
          </ac:spMkLst>
        </pc:spChg>
        <pc:spChg chg="mod">
          <ac:chgData name="Ragnhild Halvorsrud" userId="917ea340-fd63-490f-a7db-68428d24cf32" providerId="ADAL" clId="{4B41CEF5-5AD7-4A28-BAB1-B938E5C74DE7}" dt="2021-03-26T17:26:46.425" v="6290" actId="790"/>
          <ac:spMkLst>
            <pc:docMk/>
            <pc:sldMk cId="2431409210" sldId="820"/>
            <ac:spMk id="48" creationId="{23945F66-E0E1-4F70-B0D5-49019AE74F4A}"/>
          </ac:spMkLst>
        </pc:spChg>
        <pc:spChg chg="mod">
          <ac:chgData name="Ragnhild Halvorsrud" userId="917ea340-fd63-490f-a7db-68428d24cf32" providerId="ADAL" clId="{4B41CEF5-5AD7-4A28-BAB1-B938E5C74DE7}" dt="2021-03-26T17:26:46.425" v="6291"/>
          <ac:spMkLst>
            <pc:docMk/>
            <pc:sldMk cId="2431409210" sldId="820"/>
            <ac:spMk id="49" creationId="{A6F3685D-D813-49F8-8CFC-E77AA1A8F7C9}"/>
          </ac:spMkLst>
        </pc:spChg>
        <pc:spChg chg="mod">
          <ac:chgData name="Ragnhild Halvorsrud" userId="917ea340-fd63-490f-a7db-68428d24cf32" providerId="ADAL" clId="{4B41CEF5-5AD7-4A28-BAB1-B938E5C74DE7}" dt="2021-03-26T17:26:46.425" v="6292"/>
          <ac:spMkLst>
            <pc:docMk/>
            <pc:sldMk cId="2431409210" sldId="820"/>
            <ac:spMk id="50" creationId="{0EEE5B8A-9F7D-491B-BBA4-D8096D78FA72}"/>
          </ac:spMkLst>
        </pc:spChg>
        <pc:spChg chg="mod">
          <ac:chgData name="Ragnhild Halvorsrud" userId="917ea340-fd63-490f-a7db-68428d24cf32" providerId="ADAL" clId="{4B41CEF5-5AD7-4A28-BAB1-B938E5C74DE7}" dt="2021-03-26T17:26:46.425" v="6293" actId="790"/>
          <ac:spMkLst>
            <pc:docMk/>
            <pc:sldMk cId="2431409210" sldId="820"/>
            <ac:spMk id="54" creationId="{5BED6427-DA42-4BE7-80BB-232B44B0D2CD}"/>
          </ac:spMkLst>
        </pc:spChg>
        <pc:spChg chg="mod">
          <ac:chgData name="Ragnhild Halvorsrud" userId="917ea340-fd63-490f-a7db-68428d24cf32" providerId="ADAL" clId="{4B41CEF5-5AD7-4A28-BAB1-B938E5C74DE7}" dt="2021-03-26T17:26:46.425" v="6294" actId="790"/>
          <ac:spMkLst>
            <pc:docMk/>
            <pc:sldMk cId="2431409210" sldId="820"/>
            <ac:spMk id="55" creationId="{11EE699B-1B35-4952-B3D0-C0D4E2651C2B}"/>
          </ac:spMkLst>
        </pc:spChg>
        <pc:spChg chg="mod">
          <ac:chgData name="Ragnhild Halvorsrud" userId="917ea340-fd63-490f-a7db-68428d24cf32" providerId="ADAL" clId="{4B41CEF5-5AD7-4A28-BAB1-B938E5C74DE7}" dt="2021-03-26T17:26:46.440" v="6295" actId="790"/>
          <ac:spMkLst>
            <pc:docMk/>
            <pc:sldMk cId="2431409210" sldId="820"/>
            <ac:spMk id="59" creationId="{E80FF323-A7B4-4A76-B7B3-684E39F8C06B}"/>
          </ac:spMkLst>
        </pc:spChg>
        <pc:spChg chg="mod">
          <ac:chgData name="Ragnhild Halvorsrud" userId="917ea340-fd63-490f-a7db-68428d24cf32" providerId="ADAL" clId="{4B41CEF5-5AD7-4A28-BAB1-B938E5C74DE7}" dt="2021-03-26T17:26:46.440" v="6296" actId="790"/>
          <ac:spMkLst>
            <pc:docMk/>
            <pc:sldMk cId="2431409210" sldId="820"/>
            <ac:spMk id="60" creationId="{3254BA64-0A1D-482C-827D-B26FBE6C8AF6}"/>
          </ac:spMkLst>
        </pc:spChg>
        <pc:spChg chg="mod">
          <ac:chgData name="Ragnhild Halvorsrud" userId="917ea340-fd63-490f-a7db-68428d24cf32" providerId="ADAL" clId="{4B41CEF5-5AD7-4A28-BAB1-B938E5C74DE7}" dt="2021-03-26T17:26:46.440" v="6297" actId="790"/>
          <ac:spMkLst>
            <pc:docMk/>
            <pc:sldMk cId="2431409210" sldId="820"/>
            <ac:spMk id="61" creationId="{620CFA23-C92D-4C07-99A1-E96911EC5E96}"/>
          </ac:spMkLst>
        </pc:spChg>
        <pc:spChg chg="mod">
          <ac:chgData name="Ragnhild Halvorsrud" userId="917ea340-fd63-490f-a7db-68428d24cf32" providerId="ADAL" clId="{4B41CEF5-5AD7-4A28-BAB1-B938E5C74DE7}" dt="2021-03-26T17:26:46.440" v="6298" actId="790"/>
          <ac:spMkLst>
            <pc:docMk/>
            <pc:sldMk cId="2431409210" sldId="820"/>
            <ac:spMk id="68" creationId="{541959A2-4711-4FA1-9ED7-307D1B46ED65}"/>
          </ac:spMkLst>
        </pc:spChg>
        <pc:spChg chg="mod">
          <ac:chgData name="Ragnhild Halvorsrud" userId="917ea340-fd63-490f-a7db-68428d24cf32" providerId="ADAL" clId="{4B41CEF5-5AD7-4A28-BAB1-B938E5C74DE7}" dt="2021-03-26T17:26:46.456" v="6308" actId="790"/>
          <ac:spMkLst>
            <pc:docMk/>
            <pc:sldMk cId="2431409210" sldId="820"/>
            <ac:spMk id="69" creationId="{9747E44F-6267-4EA1-8FE7-3D681CEFC10A}"/>
          </ac:spMkLst>
        </pc:spChg>
        <pc:spChg chg="mod">
          <ac:chgData name="Ragnhild Halvorsrud" userId="917ea340-fd63-490f-a7db-68428d24cf32" providerId="ADAL" clId="{4B41CEF5-5AD7-4A28-BAB1-B938E5C74DE7}" dt="2021-03-26T17:26:46.440" v="6299"/>
          <ac:spMkLst>
            <pc:docMk/>
            <pc:sldMk cId="2431409210" sldId="820"/>
            <ac:spMk id="73" creationId="{EF9DF316-5705-4F6B-8554-AB68AEE8BA59}"/>
          </ac:spMkLst>
        </pc:spChg>
        <pc:spChg chg="mod">
          <ac:chgData name="Ragnhild Halvorsrud" userId="917ea340-fd63-490f-a7db-68428d24cf32" providerId="ADAL" clId="{4B41CEF5-5AD7-4A28-BAB1-B938E5C74DE7}" dt="2021-03-26T17:26:46.440" v="6300" actId="790"/>
          <ac:spMkLst>
            <pc:docMk/>
            <pc:sldMk cId="2431409210" sldId="820"/>
            <ac:spMk id="76" creationId="{61A477C0-41A9-4689-9E0C-1693194EB49D}"/>
          </ac:spMkLst>
        </pc:spChg>
        <pc:spChg chg="mod">
          <ac:chgData name="Ragnhild Halvorsrud" userId="917ea340-fd63-490f-a7db-68428d24cf32" providerId="ADAL" clId="{4B41CEF5-5AD7-4A28-BAB1-B938E5C74DE7}" dt="2021-03-26T17:26:46.440" v="6305" actId="790"/>
          <ac:spMkLst>
            <pc:docMk/>
            <pc:sldMk cId="2431409210" sldId="820"/>
            <ac:spMk id="77" creationId="{203A873C-C42D-4B90-83CA-B126EA2CE41F}"/>
          </ac:spMkLst>
        </pc:spChg>
        <pc:spChg chg="mod">
          <ac:chgData name="Ragnhild Halvorsrud" userId="917ea340-fd63-490f-a7db-68428d24cf32" providerId="ADAL" clId="{4B41CEF5-5AD7-4A28-BAB1-B938E5C74DE7}" dt="2021-03-26T17:26:46.440" v="6301" actId="790"/>
          <ac:spMkLst>
            <pc:docMk/>
            <pc:sldMk cId="2431409210" sldId="820"/>
            <ac:spMk id="88" creationId="{9F604679-80FA-43DF-AD3A-96FB239C857A}"/>
          </ac:spMkLst>
        </pc:spChg>
        <pc:spChg chg="mod">
          <ac:chgData name="Ragnhild Halvorsrud" userId="917ea340-fd63-490f-a7db-68428d24cf32" providerId="ADAL" clId="{4B41CEF5-5AD7-4A28-BAB1-B938E5C74DE7}" dt="2021-03-26T17:26:46.440" v="6302" actId="790"/>
          <ac:spMkLst>
            <pc:docMk/>
            <pc:sldMk cId="2431409210" sldId="820"/>
            <ac:spMk id="91" creationId="{37BB29D8-AC89-4DB1-AF88-3475A0B223A9}"/>
          </ac:spMkLst>
        </pc:spChg>
        <pc:spChg chg="mod">
          <ac:chgData name="Ragnhild Halvorsrud" userId="917ea340-fd63-490f-a7db-68428d24cf32" providerId="ADAL" clId="{4B41CEF5-5AD7-4A28-BAB1-B938E5C74DE7}" dt="2021-03-26T17:26:46.440" v="6303" actId="790"/>
          <ac:spMkLst>
            <pc:docMk/>
            <pc:sldMk cId="2431409210" sldId="820"/>
            <ac:spMk id="95" creationId="{0ECBBCFB-6B68-4594-8F74-2183AFAF0E78}"/>
          </ac:spMkLst>
        </pc:spChg>
        <pc:spChg chg="mod">
          <ac:chgData name="Ragnhild Halvorsrud" userId="917ea340-fd63-490f-a7db-68428d24cf32" providerId="ADAL" clId="{4B41CEF5-5AD7-4A28-BAB1-B938E5C74DE7}" dt="2021-03-26T17:26:46.440" v="6304"/>
          <ac:spMkLst>
            <pc:docMk/>
            <pc:sldMk cId="2431409210" sldId="820"/>
            <ac:spMk id="106" creationId="{0094AA8B-CEC1-4905-A5FD-0D2B7CE93E2D}"/>
          </ac:spMkLst>
        </pc:spChg>
        <pc:spChg chg="mod">
          <ac:chgData name="Ragnhild Halvorsrud" userId="917ea340-fd63-490f-a7db-68428d24cf32" providerId="ADAL" clId="{4B41CEF5-5AD7-4A28-BAB1-B938E5C74DE7}" dt="2021-03-26T17:26:46.440" v="6306" actId="790"/>
          <ac:spMkLst>
            <pc:docMk/>
            <pc:sldMk cId="2431409210" sldId="820"/>
            <ac:spMk id="115" creationId="{55580F82-C776-4D04-831B-7C355592F42F}"/>
          </ac:spMkLst>
        </pc:spChg>
        <pc:spChg chg="mod">
          <ac:chgData name="Ragnhild Halvorsrud" userId="917ea340-fd63-490f-a7db-68428d24cf32" providerId="ADAL" clId="{4B41CEF5-5AD7-4A28-BAB1-B938E5C74DE7}" dt="2021-03-26T17:26:46.456" v="6307" actId="790"/>
          <ac:spMkLst>
            <pc:docMk/>
            <pc:sldMk cId="2431409210" sldId="820"/>
            <ac:spMk id="119" creationId="{7873DD92-ED63-404E-AC9B-63F714CAE824}"/>
          </ac:spMkLst>
        </pc:spChg>
      </pc:sldChg>
      <pc:sldChg chg="addSp delSp modSp del mod ord modNotes">
        <pc:chgData name="Ragnhild Halvorsrud" userId="917ea340-fd63-490f-a7db-68428d24cf32" providerId="ADAL" clId="{4B41CEF5-5AD7-4A28-BAB1-B938E5C74DE7}" dt="2021-03-26T17:06:53.856" v="6258" actId="47"/>
        <pc:sldMkLst>
          <pc:docMk/>
          <pc:sldMk cId="3448456302" sldId="821"/>
        </pc:sldMkLst>
        <pc:spChg chg="mod">
          <ac:chgData name="Ragnhild Halvorsrud" userId="917ea340-fd63-490f-a7db-68428d24cf32" providerId="ADAL" clId="{4B41CEF5-5AD7-4A28-BAB1-B938E5C74DE7}" dt="2021-03-22T11:50:55.271" v="5075" actId="790"/>
          <ac:spMkLst>
            <pc:docMk/>
            <pc:sldMk cId="3448456302" sldId="821"/>
            <ac:spMk id="2" creationId="{0E1ADE6F-3919-49B5-BB0A-4F82314A7DE2}"/>
          </ac:spMkLst>
        </pc:spChg>
        <pc:spChg chg="mod">
          <ac:chgData name="Ragnhild Halvorsrud" userId="917ea340-fd63-490f-a7db-68428d24cf32" providerId="ADAL" clId="{4B41CEF5-5AD7-4A28-BAB1-B938E5C74DE7}" dt="2021-03-22T11:50:55.271" v="5076" actId="790"/>
          <ac:spMkLst>
            <pc:docMk/>
            <pc:sldMk cId="3448456302" sldId="821"/>
            <ac:spMk id="3" creationId="{FD349BE2-C55D-4B03-ADAE-2E75B76C467F}"/>
          </ac:spMkLst>
        </pc:spChg>
        <pc:spChg chg="mod">
          <ac:chgData name="Ragnhild Halvorsrud" userId="917ea340-fd63-490f-a7db-68428d24cf32" providerId="ADAL" clId="{4B41CEF5-5AD7-4A28-BAB1-B938E5C74DE7}" dt="2021-03-22T11:50:55.271" v="5077" actId="790"/>
          <ac:spMkLst>
            <pc:docMk/>
            <pc:sldMk cId="3448456302" sldId="821"/>
            <ac:spMk id="79" creationId="{AFF1F3A7-656A-488A-9F7E-A4C9A709F574}"/>
          </ac:spMkLst>
        </pc:spChg>
        <pc:spChg chg="mod">
          <ac:chgData name="Ragnhild Halvorsrud" userId="917ea340-fd63-490f-a7db-68428d24cf32" providerId="ADAL" clId="{4B41CEF5-5AD7-4A28-BAB1-B938E5C74DE7}" dt="2021-03-22T11:50:55.271" v="5078" actId="790"/>
          <ac:spMkLst>
            <pc:docMk/>
            <pc:sldMk cId="3448456302" sldId="821"/>
            <ac:spMk id="80" creationId="{D15BC7A0-1D0F-4DF9-B3D1-94F79C9A8EA2}"/>
          </ac:spMkLst>
        </pc:spChg>
        <pc:spChg chg="mod">
          <ac:chgData name="Ragnhild Halvorsrud" userId="917ea340-fd63-490f-a7db-68428d24cf32" providerId="ADAL" clId="{4B41CEF5-5AD7-4A28-BAB1-B938E5C74DE7}" dt="2021-03-22T11:50:55.271" v="5079" actId="790"/>
          <ac:spMkLst>
            <pc:docMk/>
            <pc:sldMk cId="3448456302" sldId="821"/>
            <ac:spMk id="81" creationId="{CF0EBBB9-4F04-44F0-A96D-ACD0C6660E3E}"/>
          </ac:spMkLst>
        </pc:spChg>
        <pc:spChg chg="mod">
          <ac:chgData name="Ragnhild Halvorsrud" userId="917ea340-fd63-490f-a7db-68428d24cf32" providerId="ADAL" clId="{4B41CEF5-5AD7-4A28-BAB1-B938E5C74DE7}" dt="2021-03-22T11:50:55.287" v="5080" actId="790"/>
          <ac:spMkLst>
            <pc:docMk/>
            <pc:sldMk cId="3448456302" sldId="821"/>
            <ac:spMk id="82" creationId="{2D7FF630-B076-482E-8584-1A6C5DDDBABE}"/>
          </ac:spMkLst>
        </pc:spChg>
        <pc:spChg chg="mod">
          <ac:chgData name="Ragnhild Halvorsrud" userId="917ea340-fd63-490f-a7db-68428d24cf32" providerId="ADAL" clId="{4B41CEF5-5AD7-4A28-BAB1-B938E5C74DE7}" dt="2021-03-22T11:50:55.287" v="5081"/>
          <ac:spMkLst>
            <pc:docMk/>
            <pc:sldMk cId="3448456302" sldId="821"/>
            <ac:spMk id="83" creationId="{44C7A51E-A0EF-4070-B9DC-A35D8AEC161A}"/>
          </ac:spMkLst>
        </pc:spChg>
        <pc:spChg chg="mod">
          <ac:chgData name="Ragnhild Halvorsrud" userId="917ea340-fd63-490f-a7db-68428d24cf32" providerId="ADAL" clId="{4B41CEF5-5AD7-4A28-BAB1-B938E5C74DE7}" dt="2021-03-22T11:50:55.287" v="5082"/>
          <ac:spMkLst>
            <pc:docMk/>
            <pc:sldMk cId="3448456302" sldId="821"/>
            <ac:spMk id="84" creationId="{CEF41AFD-59F3-4C4A-A91D-4945FDE1FA0C}"/>
          </ac:spMkLst>
        </pc:spChg>
        <pc:spChg chg="mod">
          <ac:chgData name="Ragnhild Halvorsrud" userId="917ea340-fd63-490f-a7db-68428d24cf32" providerId="ADAL" clId="{4B41CEF5-5AD7-4A28-BAB1-B938E5C74DE7}" dt="2021-03-22T11:50:55.287" v="5083"/>
          <ac:spMkLst>
            <pc:docMk/>
            <pc:sldMk cId="3448456302" sldId="821"/>
            <ac:spMk id="85" creationId="{CAFC21DF-650A-4F40-BFAA-AE0DABA38482}"/>
          </ac:spMkLst>
        </pc:spChg>
        <pc:spChg chg="mod">
          <ac:chgData name="Ragnhild Halvorsrud" userId="917ea340-fd63-490f-a7db-68428d24cf32" providerId="ADAL" clId="{4B41CEF5-5AD7-4A28-BAB1-B938E5C74DE7}" dt="2021-03-22T11:50:55.287" v="5084" actId="790"/>
          <ac:spMkLst>
            <pc:docMk/>
            <pc:sldMk cId="3448456302" sldId="821"/>
            <ac:spMk id="88" creationId="{A50B04A4-94D5-4EA9-BDE5-17644567FA42}"/>
          </ac:spMkLst>
        </pc:spChg>
        <pc:spChg chg="mod">
          <ac:chgData name="Ragnhild Halvorsrud" userId="917ea340-fd63-490f-a7db-68428d24cf32" providerId="ADAL" clId="{4B41CEF5-5AD7-4A28-BAB1-B938E5C74DE7}" dt="2021-03-22T11:50:55.287" v="5085" actId="790"/>
          <ac:spMkLst>
            <pc:docMk/>
            <pc:sldMk cId="3448456302" sldId="821"/>
            <ac:spMk id="89" creationId="{B143030B-0255-4F7C-B2C6-F3903C6C6EFA}"/>
          </ac:spMkLst>
        </pc:spChg>
        <pc:spChg chg="mod">
          <ac:chgData name="Ragnhild Halvorsrud" userId="917ea340-fd63-490f-a7db-68428d24cf32" providerId="ADAL" clId="{4B41CEF5-5AD7-4A28-BAB1-B938E5C74DE7}" dt="2021-03-22T11:50:55.287" v="5086" actId="790"/>
          <ac:spMkLst>
            <pc:docMk/>
            <pc:sldMk cId="3448456302" sldId="821"/>
            <ac:spMk id="93" creationId="{C8C1A3B1-E2D6-4729-BC83-C65A0381C936}"/>
          </ac:spMkLst>
        </pc:spChg>
        <pc:spChg chg="mod">
          <ac:chgData name="Ragnhild Halvorsrud" userId="917ea340-fd63-490f-a7db-68428d24cf32" providerId="ADAL" clId="{4B41CEF5-5AD7-4A28-BAB1-B938E5C74DE7}" dt="2021-03-22T11:50:55.287" v="5087" actId="790"/>
          <ac:spMkLst>
            <pc:docMk/>
            <pc:sldMk cId="3448456302" sldId="821"/>
            <ac:spMk id="94" creationId="{78016C8D-F6A9-4793-B27A-B7A27E0F9697}"/>
          </ac:spMkLst>
        </pc:spChg>
        <pc:spChg chg="mod">
          <ac:chgData name="Ragnhild Halvorsrud" userId="917ea340-fd63-490f-a7db-68428d24cf32" providerId="ADAL" clId="{4B41CEF5-5AD7-4A28-BAB1-B938E5C74DE7}" dt="2021-03-22T11:50:55.287" v="5088"/>
          <ac:spMkLst>
            <pc:docMk/>
            <pc:sldMk cId="3448456302" sldId="821"/>
            <ac:spMk id="97" creationId="{30494614-1D9F-43C6-9660-2D3AE405D489}"/>
          </ac:spMkLst>
        </pc:spChg>
        <pc:spChg chg="mod">
          <ac:chgData name="Ragnhild Halvorsrud" userId="917ea340-fd63-490f-a7db-68428d24cf32" providerId="ADAL" clId="{4B41CEF5-5AD7-4A28-BAB1-B938E5C74DE7}" dt="2021-03-22T11:50:55.287" v="5089" actId="790"/>
          <ac:spMkLst>
            <pc:docMk/>
            <pc:sldMk cId="3448456302" sldId="821"/>
            <ac:spMk id="98" creationId="{4BA0B0D4-343A-44EB-8840-A2D60FFC357B}"/>
          </ac:spMkLst>
        </pc:spChg>
        <pc:spChg chg="mod">
          <ac:chgData name="Ragnhild Halvorsrud" userId="917ea340-fd63-490f-a7db-68428d24cf32" providerId="ADAL" clId="{4B41CEF5-5AD7-4A28-BAB1-B938E5C74DE7}" dt="2021-03-26T17:06:31.448" v="6255" actId="6549"/>
          <ac:spMkLst>
            <pc:docMk/>
            <pc:sldMk cId="3448456302" sldId="821"/>
            <ac:spMk id="100" creationId="{86C92996-FB5A-42E5-93F9-5884D3696599}"/>
          </ac:spMkLst>
        </pc:spChg>
        <pc:spChg chg="mod">
          <ac:chgData name="Ragnhild Halvorsrud" userId="917ea340-fd63-490f-a7db-68428d24cf32" providerId="ADAL" clId="{4B41CEF5-5AD7-4A28-BAB1-B938E5C74DE7}" dt="2021-03-22T11:50:55.287" v="5091" actId="790"/>
          <ac:spMkLst>
            <pc:docMk/>
            <pc:sldMk cId="3448456302" sldId="821"/>
            <ac:spMk id="101" creationId="{1187F7C8-E09A-46BB-BEFD-5FADE0A74E5C}"/>
          </ac:spMkLst>
        </pc:spChg>
        <pc:spChg chg="mod">
          <ac:chgData name="Ragnhild Halvorsrud" userId="917ea340-fd63-490f-a7db-68428d24cf32" providerId="ADAL" clId="{4B41CEF5-5AD7-4A28-BAB1-B938E5C74DE7}" dt="2021-03-22T11:50:55.287" v="5092" actId="790"/>
          <ac:spMkLst>
            <pc:docMk/>
            <pc:sldMk cId="3448456302" sldId="821"/>
            <ac:spMk id="102" creationId="{4C8D12BA-1583-41B3-9A54-5037F95073EA}"/>
          </ac:spMkLst>
        </pc:spChg>
        <pc:spChg chg="mod">
          <ac:chgData name="Ragnhild Halvorsrud" userId="917ea340-fd63-490f-a7db-68428d24cf32" providerId="ADAL" clId="{4B41CEF5-5AD7-4A28-BAB1-B938E5C74DE7}" dt="2021-03-22T11:50:55.287" v="5093" actId="790"/>
          <ac:spMkLst>
            <pc:docMk/>
            <pc:sldMk cId="3448456302" sldId="821"/>
            <ac:spMk id="103" creationId="{FF703A99-D9D9-4F15-A6BF-796B95FF43F1}"/>
          </ac:spMkLst>
        </pc:spChg>
        <pc:spChg chg="mod">
          <ac:chgData name="Ragnhild Halvorsrud" userId="917ea340-fd63-490f-a7db-68428d24cf32" providerId="ADAL" clId="{4B41CEF5-5AD7-4A28-BAB1-B938E5C74DE7}" dt="2021-03-22T11:50:55.287" v="5094" actId="790"/>
          <ac:spMkLst>
            <pc:docMk/>
            <pc:sldMk cId="3448456302" sldId="821"/>
            <ac:spMk id="104" creationId="{15AE4FB7-D1C9-4978-B3D1-1429CCCC16E5}"/>
          </ac:spMkLst>
        </pc:spChg>
        <pc:spChg chg="mod">
          <ac:chgData name="Ragnhild Halvorsrud" userId="917ea340-fd63-490f-a7db-68428d24cf32" providerId="ADAL" clId="{4B41CEF5-5AD7-4A28-BAB1-B938E5C74DE7}" dt="2021-03-22T11:50:55.287" v="5095" actId="790"/>
          <ac:spMkLst>
            <pc:docMk/>
            <pc:sldMk cId="3448456302" sldId="821"/>
            <ac:spMk id="105" creationId="{B4C41A6A-9D2E-4D4D-A519-9BB2B5FFAA9C}"/>
          </ac:spMkLst>
        </pc:spChg>
        <pc:spChg chg="mod">
          <ac:chgData name="Ragnhild Halvorsrud" userId="917ea340-fd63-490f-a7db-68428d24cf32" providerId="ADAL" clId="{4B41CEF5-5AD7-4A28-BAB1-B938E5C74DE7}" dt="2021-03-22T11:50:55.287" v="5096" actId="790"/>
          <ac:spMkLst>
            <pc:docMk/>
            <pc:sldMk cId="3448456302" sldId="821"/>
            <ac:spMk id="109" creationId="{4FD6C5E4-EAFB-4E60-AC86-651D8C41563C}"/>
          </ac:spMkLst>
        </pc:spChg>
        <pc:spChg chg="mod">
          <ac:chgData name="Ragnhild Halvorsrud" userId="917ea340-fd63-490f-a7db-68428d24cf32" providerId="ADAL" clId="{4B41CEF5-5AD7-4A28-BAB1-B938E5C74DE7}" dt="2021-03-22T11:50:55.287" v="5097" actId="790"/>
          <ac:spMkLst>
            <pc:docMk/>
            <pc:sldMk cId="3448456302" sldId="821"/>
            <ac:spMk id="110" creationId="{8E2C8B28-6C5C-4C7E-836E-195913D23D63}"/>
          </ac:spMkLst>
        </pc:spChg>
        <pc:spChg chg="mod">
          <ac:chgData name="Ragnhild Halvorsrud" userId="917ea340-fd63-490f-a7db-68428d24cf32" providerId="ADAL" clId="{4B41CEF5-5AD7-4A28-BAB1-B938E5C74DE7}" dt="2021-03-22T11:50:55.302" v="5098" actId="790"/>
          <ac:spMkLst>
            <pc:docMk/>
            <pc:sldMk cId="3448456302" sldId="821"/>
            <ac:spMk id="114" creationId="{87E43D54-E1F5-4014-8665-2F247ADCFFAC}"/>
          </ac:spMkLst>
        </pc:spChg>
        <pc:spChg chg="mod">
          <ac:chgData name="Ragnhild Halvorsrud" userId="917ea340-fd63-490f-a7db-68428d24cf32" providerId="ADAL" clId="{4B41CEF5-5AD7-4A28-BAB1-B938E5C74DE7}" dt="2021-03-22T11:50:55.302" v="5099" actId="790"/>
          <ac:spMkLst>
            <pc:docMk/>
            <pc:sldMk cId="3448456302" sldId="821"/>
            <ac:spMk id="115" creationId="{E0524BFC-7AEB-41B0-999B-7FC7315935EF}"/>
          </ac:spMkLst>
        </pc:spChg>
        <pc:spChg chg="mod">
          <ac:chgData name="Ragnhild Halvorsrud" userId="917ea340-fd63-490f-a7db-68428d24cf32" providerId="ADAL" clId="{4B41CEF5-5AD7-4A28-BAB1-B938E5C74DE7}" dt="2021-03-22T11:50:55.302" v="5100" actId="790"/>
          <ac:spMkLst>
            <pc:docMk/>
            <pc:sldMk cId="3448456302" sldId="821"/>
            <ac:spMk id="122" creationId="{38644A66-4233-4B6E-B43E-21A9A15970D8}"/>
          </ac:spMkLst>
        </pc:spChg>
        <pc:spChg chg="mod">
          <ac:chgData name="Ragnhild Halvorsrud" userId="917ea340-fd63-490f-a7db-68428d24cf32" providerId="ADAL" clId="{4B41CEF5-5AD7-4A28-BAB1-B938E5C74DE7}" dt="2021-03-22T11:50:55.302" v="5101" actId="790"/>
          <ac:spMkLst>
            <pc:docMk/>
            <pc:sldMk cId="3448456302" sldId="821"/>
            <ac:spMk id="124" creationId="{74B24BBC-1913-4203-A974-D4E8AEA14376}"/>
          </ac:spMkLst>
        </pc:spChg>
        <pc:spChg chg="mod">
          <ac:chgData name="Ragnhild Halvorsrud" userId="917ea340-fd63-490f-a7db-68428d24cf32" providerId="ADAL" clId="{4B41CEF5-5AD7-4A28-BAB1-B938E5C74DE7}" dt="2021-03-22T11:50:55.302" v="5102" actId="790"/>
          <ac:spMkLst>
            <pc:docMk/>
            <pc:sldMk cId="3448456302" sldId="821"/>
            <ac:spMk id="125" creationId="{3EBF19EE-2F3F-4E80-9E3D-D65E80823C2B}"/>
          </ac:spMkLst>
        </pc:spChg>
        <pc:spChg chg="mod">
          <ac:chgData name="Ragnhild Halvorsrud" userId="917ea340-fd63-490f-a7db-68428d24cf32" providerId="ADAL" clId="{4B41CEF5-5AD7-4A28-BAB1-B938E5C74DE7}" dt="2021-03-22T11:50:55.302" v="5103" actId="790"/>
          <ac:spMkLst>
            <pc:docMk/>
            <pc:sldMk cId="3448456302" sldId="821"/>
            <ac:spMk id="127" creationId="{6250F928-663E-4723-9CE1-7B9A8F27F3BF}"/>
          </ac:spMkLst>
        </pc:spChg>
        <pc:spChg chg="mod">
          <ac:chgData name="Ragnhild Halvorsrud" userId="917ea340-fd63-490f-a7db-68428d24cf32" providerId="ADAL" clId="{4B41CEF5-5AD7-4A28-BAB1-B938E5C74DE7}" dt="2021-03-22T11:50:55.307" v="5104" actId="790"/>
          <ac:spMkLst>
            <pc:docMk/>
            <pc:sldMk cId="3448456302" sldId="821"/>
            <ac:spMk id="130" creationId="{49FC8F14-0FC7-4365-9BB1-FC6B4DAD504F}"/>
          </ac:spMkLst>
        </pc:spChg>
        <pc:spChg chg="mod">
          <ac:chgData name="Ragnhild Halvorsrud" userId="917ea340-fd63-490f-a7db-68428d24cf32" providerId="ADAL" clId="{4B41CEF5-5AD7-4A28-BAB1-B938E5C74DE7}" dt="2021-03-22T11:50:55.307" v="5105" actId="790"/>
          <ac:spMkLst>
            <pc:docMk/>
            <pc:sldMk cId="3448456302" sldId="821"/>
            <ac:spMk id="132" creationId="{96C2E334-FA43-4F53-AA6A-DCB3284C1012}"/>
          </ac:spMkLst>
        </pc:spChg>
        <pc:spChg chg="mod">
          <ac:chgData name="Ragnhild Halvorsrud" userId="917ea340-fd63-490f-a7db-68428d24cf32" providerId="ADAL" clId="{4B41CEF5-5AD7-4A28-BAB1-B938E5C74DE7}" dt="2021-03-22T11:50:55.307" v="5106" actId="790"/>
          <ac:spMkLst>
            <pc:docMk/>
            <pc:sldMk cId="3448456302" sldId="821"/>
            <ac:spMk id="133" creationId="{8B4700BC-F134-4F42-BF30-F5722B656435}"/>
          </ac:spMkLst>
        </pc:spChg>
        <pc:spChg chg="mod">
          <ac:chgData name="Ragnhild Halvorsrud" userId="917ea340-fd63-490f-a7db-68428d24cf32" providerId="ADAL" clId="{4B41CEF5-5AD7-4A28-BAB1-B938E5C74DE7}" dt="2021-03-22T11:50:55.307" v="5107" actId="790"/>
          <ac:spMkLst>
            <pc:docMk/>
            <pc:sldMk cId="3448456302" sldId="821"/>
            <ac:spMk id="134" creationId="{D8FDFF00-5523-460B-8AB5-D37106889482}"/>
          </ac:spMkLst>
        </pc:spChg>
        <pc:spChg chg="mod">
          <ac:chgData name="Ragnhild Halvorsrud" userId="917ea340-fd63-490f-a7db-68428d24cf32" providerId="ADAL" clId="{4B41CEF5-5AD7-4A28-BAB1-B938E5C74DE7}" dt="2021-03-22T11:50:55.307" v="5108" actId="790"/>
          <ac:spMkLst>
            <pc:docMk/>
            <pc:sldMk cId="3448456302" sldId="821"/>
            <ac:spMk id="136" creationId="{EF93091F-7D05-46B1-A36A-279BC1A05476}"/>
          </ac:spMkLst>
        </pc:spChg>
        <pc:spChg chg="mod">
          <ac:chgData name="Ragnhild Halvorsrud" userId="917ea340-fd63-490f-a7db-68428d24cf32" providerId="ADAL" clId="{4B41CEF5-5AD7-4A28-BAB1-B938E5C74DE7}" dt="2021-03-22T11:50:55.307" v="5109" actId="790"/>
          <ac:spMkLst>
            <pc:docMk/>
            <pc:sldMk cId="3448456302" sldId="821"/>
            <ac:spMk id="137" creationId="{1F8DE400-0CD3-4261-ACDB-EC5E42FF8BAF}"/>
          </ac:spMkLst>
        </pc:spChg>
        <pc:spChg chg="mod">
          <ac:chgData name="Ragnhild Halvorsrud" userId="917ea340-fd63-490f-a7db-68428d24cf32" providerId="ADAL" clId="{4B41CEF5-5AD7-4A28-BAB1-B938E5C74DE7}" dt="2021-03-22T11:50:55.307" v="5110" actId="790"/>
          <ac:spMkLst>
            <pc:docMk/>
            <pc:sldMk cId="3448456302" sldId="821"/>
            <ac:spMk id="138" creationId="{94D2F6A3-9C8B-4AFD-920E-86F62ABEE8C0}"/>
          </ac:spMkLst>
        </pc:spChg>
        <pc:spChg chg="mod">
          <ac:chgData name="Ragnhild Halvorsrud" userId="917ea340-fd63-490f-a7db-68428d24cf32" providerId="ADAL" clId="{4B41CEF5-5AD7-4A28-BAB1-B938E5C74DE7}" dt="2021-03-22T11:50:55.307" v="5111" actId="790"/>
          <ac:spMkLst>
            <pc:docMk/>
            <pc:sldMk cId="3448456302" sldId="821"/>
            <ac:spMk id="139" creationId="{C9DEEFC9-BD91-46AC-B517-C5F242163BDC}"/>
          </ac:spMkLst>
        </pc:spChg>
        <pc:spChg chg="mod">
          <ac:chgData name="Ragnhild Halvorsrud" userId="917ea340-fd63-490f-a7db-68428d24cf32" providerId="ADAL" clId="{4B41CEF5-5AD7-4A28-BAB1-B938E5C74DE7}" dt="2021-03-22T11:50:55.307" v="5112" actId="790"/>
          <ac:spMkLst>
            <pc:docMk/>
            <pc:sldMk cId="3448456302" sldId="821"/>
            <ac:spMk id="140" creationId="{F2DA1193-5B37-44C6-B323-02D0C4CD0162}"/>
          </ac:spMkLst>
        </pc:spChg>
        <pc:spChg chg="mod">
          <ac:chgData name="Ragnhild Halvorsrud" userId="917ea340-fd63-490f-a7db-68428d24cf32" providerId="ADAL" clId="{4B41CEF5-5AD7-4A28-BAB1-B938E5C74DE7}" dt="2021-03-22T11:50:55.307" v="5113" actId="790"/>
          <ac:spMkLst>
            <pc:docMk/>
            <pc:sldMk cId="3448456302" sldId="821"/>
            <ac:spMk id="141" creationId="{7C734440-3788-473C-ABD0-95931ED9B4B8}"/>
          </ac:spMkLst>
        </pc:spChg>
        <pc:spChg chg="mod">
          <ac:chgData name="Ragnhild Halvorsrud" userId="917ea340-fd63-490f-a7db-68428d24cf32" providerId="ADAL" clId="{4B41CEF5-5AD7-4A28-BAB1-B938E5C74DE7}" dt="2021-03-22T11:50:55.307" v="5114" actId="790"/>
          <ac:spMkLst>
            <pc:docMk/>
            <pc:sldMk cId="3448456302" sldId="821"/>
            <ac:spMk id="142" creationId="{101E6771-EA55-4892-B92E-253CFB91FF7C}"/>
          </ac:spMkLst>
        </pc:spChg>
        <pc:spChg chg="mod">
          <ac:chgData name="Ragnhild Halvorsrud" userId="917ea340-fd63-490f-a7db-68428d24cf32" providerId="ADAL" clId="{4B41CEF5-5AD7-4A28-BAB1-B938E5C74DE7}" dt="2021-03-22T11:50:55.307" v="5115" actId="790"/>
          <ac:spMkLst>
            <pc:docMk/>
            <pc:sldMk cId="3448456302" sldId="821"/>
            <ac:spMk id="143" creationId="{886F0F15-4E10-46C0-A9EE-A6AB58321529}"/>
          </ac:spMkLst>
        </pc:spChg>
        <pc:spChg chg="add del mod">
          <ac:chgData name="Ragnhild Halvorsrud" userId="917ea340-fd63-490f-a7db-68428d24cf32" providerId="ADAL" clId="{4B41CEF5-5AD7-4A28-BAB1-B938E5C74DE7}" dt="2021-03-26T17:06:43.045" v="6257" actId="478"/>
          <ac:spMkLst>
            <pc:docMk/>
            <pc:sldMk cId="3448456302" sldId="821"/>
            <ac:spMk id="146" creationId="{BFF13D39-7BF7-4873-AD7C-8F32195C7342}"/>
          </ac:spMkLst>
        </pc:spChg>
        <pc:spChg chg="mod">
          <ac:chgData name="Ragnhild Halvorsrud" userId="917ea340-fd63-490f-a7db-68428d24cf32" providerId="ADAL" clId="{4B41CEF5-5AD7-4A28-BAB1-B938E5C74DE7}" dt="2021-03-22T11:50:55.307" v="5117" actId="790"/>
          <ac:spMkLst>
            <pc:docMk/>
            <pc:sldMk cId="3448456302" sldId="821"/>
            <ac:spMk id="148" creationId="{950F163E-C14B-4E53-A9C6-8F26804E7916}"/>
          </ac:spMkLst>
        </pc:spChg>
        <pc:spChg chg="mod">
          <ac:chgData name="Ragnhild Halvorsrud" userId="917ea340-fd63-490f-a7db-68428d24cf32" providerId="ADAL" clId="{4B41CEF5-5AD7-4A28-BAB1-B938E5C74DE7}" dt="2021-03-22T11:50:55.307" v="5118" actId="790"/>
          <ac:spMkLst>
            <pc:docMk/>
            <pc:sldMk cId="3448456302" sldId="821"/>
            <ac:spMk id="153" creationId="{9CC3FFA5-5940-4E11-9166-895C9C364D94}"/>
          </ac:spMkLst>
        </pc:spChg>
        <pc:picChg chg="add del">
          <ac:chgData name="Ragnhild Halvorsrud" userId="917ea340-fd63-490f-a7db-68428d24cf32" providerId="ADAL" clId="{4B41CEF5-5AD7-4A28-BAB1-B938E5C74DE7}" dt="2021-03-26T17:06:43.045" v="6257" actId="478"/>
          <ac:picMkLst>
            <pc:docMk/>
            <pc:sldMk cId="3448456302" sldId="821"/>
            <ac:picMk id="147" creationId="{08D88A81-FF8F-4C08-B202-DFCE30FB8E5C}"/>
          </ac:picMkLst>
        </pc:picChg>
      </pc:sldChg>
      <pc:sldChg chg="addSp modSp del mod modNotes">
        <pc:chgData name="Ragnhild Halvorsrud" userId="917ea340-fd63-490f-a7db-68428d24cf32" providerId="ADAL" clId="{4B41CEF5-5AD7-4A28-BAB1-B938E5C74DE7}" dt="2021-03-26T16:56:04.456" v="6090" actId="47"/>
        <pc:sldMkLst>
          <pc:docMk/>
          <pc:sldMk cId="1793633454" sldId="822"/>
        </pc:sldMkLst>
        <pc:spChg chg="mod">
          <ac:chgData name="Ragnhild Halvorsrud" userId="917ea340-fd63-490f-a7db-68428d24cf32" providerId="ADAL" clId="{4B41CEF5-5AD7-4A28-BAB1-B938E5C74DE7}" dt="2021-03-25T11:35:42.848" v="5764" actId="207"/>
          <ac:spMkLst>
            <pc:docMk/>
            <pc:sldMk cId="1793633454" sldId="822"/>
            <ac:spMk id="2" creationId="{C4416E44-6607-4529-A11B-B6EEBB9BB7F8}"/>
          </ac:spMkLst>
        </pc:spChg>
        <pc:spChg chg="mod">
          <ac:chgData name="Ragnhild Halvorsrud" userId="917ea340-fd63-490f-a7db-68428d24cf32" providerId="ADAL" clId="{4B41CEF5-5AD7-4A28-BAB1-B938E5C74DE7}" dt="2021-03-22T11:54:17.254" v="5433" actId="207"/>
          <ac:spMkLst>
            <pc:docMk/>
            <pc:sldMk cId="1793633454" sldId="822"/>
            <ac:spMk id="3" creationId="{1EA48DD0-2EE1-4C91-8867-23C437C920BC}"/>
          </ac:spMkLst>
        </pc:spChg>
        <pc:spChg chg="mod">
          <ac:chgData name="Ragnhild Halvorsrud" userId="917ea340-fd63-490f-a7db-68428d24cf32" providerId="ADAL" clId="{4B41CEF5-5AD7-4A28-BAB1-B938E5C74DE7}" dt="2021-03-22T11:54:21.565" v="5434" actId="207"/>
          <ac:spMkLst>
            <pc:docMk/>
            <pc:sldMk cId="1793633454" sldId="822"/>
            <ac:spMk id="5" creationId="{AB06B20A-690C-49D3-A436-7D0E12743F3A}"/>
          </ac:spMkLst>
        </pc:spChg>
        <pc:spChg chg="mod">
          <ac:chgData name="Ragnhild Halvorsrud" userId="917ea340-fd63-490f-a7db-68428d24cf32" providerId="ADAL" clId="{4B41CEF5-5AD7-4A28-BAB1-B938E5C74DE7}" dt="2021-03-22T11:50:55.022" v="4694" actId="790"/>
          <ac:spMkLst>
            <pc:docMk/>
            <pc:sldMk cId="1793633454" sldId="822"/>
            <ac:spMk id="18" creationId="{0640BC89-F30C-406C-94D2-BD9D42E64BCE}"/>
          </ac:spMkLst>
        </pc:spChg>
        <pc:spChg chg="add mod">
          <ac:chgData name="Ragnhild Halvorsrud" userId="917ea340-fd63-490f-a7db-68428d24cf32" providerId="ADAL" clId="{4B41CEF5-5AD7-4A28-BAB1-B938E5C74DE7}" dt="2021-03-25T11:35:28.746" v="5754"/>
          <ac:spMkLst>
            <pc:docMk/>
            <pc:sldMk cId="1793633454" sldId="822"/>
            <ac:spMk id="26" creationId="{228A634C-2A1E-4F04-BCD5-D9E779671FA4}"/>
          </ac:spMkLst>
        </pc:spChg>
        <pc:spChg chg="mod">
          <ac:chgData name="Ragnhild Halvorsrud" userId="917ea340-fd63-490f-a7db-68428d24cf32" providerId="ADAL" clId="{4B41CEF5-5AD7-4A28-BAB1-B938E5C74DE7}" dt="2021-03-22T11:50:55.007" v="4686" actId="790"/>
          <ac:spMkLst>
            <pc:docMk/>
            <pc:sldMk cId="1793633454" sldId="822"/>
            <ac:spMk id="102" creationId="{AAFCF3FF-00B4-4792-BA9C-CCB1167C5BD5}"/>
          </ac:spMkLst>
        </pc:spChg>
        <pc:spChg chg="mod">
          <ac:chgData name="Ragnhild Halvorsrud" userId="917ea340-fd63-490f-a7db-68428d24cf32" providerId="ADAL" clId="{4B41CEF5-5AD7-4A28-BAB1-B938E5C74DE7}" dt="2021-03-22T11:50:55.007" v="4687" actId="790"/>
          <ac:spMkLst>
            <pc:docMk/>
            <pc:sldMk cId="1793633454" sldId="822"/>
            <ac:spMk id="103" creationId="{D7FF22BB-454B-4E39-809F-F523F6CEC7A0}"/>
          </ac:spMkLst>
        </pc:spChg>
        <pc:spChg chg="mod">
          <ac:chgData name="Ragnhild Halvorsrud" userId="917ea340-fd63-490f-a7db-68428d24cf32" providerId="ADAL" clId="{4B41CEF5-5AD7-4A28-BAB1-B938E5C74DE7}" dt="2021-03-22T11:50:55.007" v="4688" actId="790"/>
          <ac:spMkLst>
            <pc:docMk/>
            <pc:sldMk cId="1793633454" sldId="822"/>
            <ac:spMk id="105" creationId="{8403FC32-E105-46A5-BDBD-50B1B3ABDA08}"/>
          </ac:spMkLst>
        </pc:spChg>
        <pc:spChg chg="mod">
          <ac:chgData name="Ragnhild Halvorsrud" userId="917ea340-fd63-490f-a7db-68428d24cf32" providerId="ADAL" clId="{4B41CEF5-5AD7-4A28-BAB1-B938E5C74DE7}" dt="2021-03-22T11:50:55.007" v="4689" actId="790"/>
          <ac:spMkLst>
            <pc:docMk/>
            <pc:sldMk cId="1793633454" sldId="822"/>
            <ac:spMk id="107" creationId="{AAB03505-9E9D-4D8C-BA8D-7628FBD33C95}"/>
          </ac:spMkLst>
        </pc:spChg>
        <pc:spChg chg="mod">
          <ac:chgData name="Ragnhild Halvorsrud" userId="917ea340-fd63-490f-a7db-68428d24cf32" providerId="ADAL" clId="{4B41CEF5-5AD7-4A28-BAB1-B938E5C74DE7}" dt="2021-03-22T11:50:55.007" v="4690" actId="790"/>
          <ac:spMkLst>
            <pc:docMk/>
            <pc:sldMk cId="1793633454" sldId="822"/>
            <ac:spMk id="109" creationId="{F47994A0-1749-4A68-B464-4625BCB91E53}"/>
          </ac:spMkLst>
        </pc:spChg>
        <pc:spChg chg="mod">
          <ac:chgData name="Ragnhild Halvorsrud" userId="917ea340-fd63-490f-a7db-68428d24cf32" providerId="ADAL" clId="{4B41CEF5-5AD7-4A28-BAB1-B938E5C74DE7}" dt="2021-03-22T11:50:55.007" v="4691" actId="790"/>
          <ac:spMkLst>
            <pc:docMk/>
            <pc:sldMk cId="1793633454" sldId="822"/>
            <ac:spMk id="110" creationId="{ED110AE9-A83D-49E9-B9F3-819CB700B03D}"/>
          </ac:spMkLst>
        </pc:spChg>
        <pc:spChg chg="mod">
          <ac:chgData name="Ragnhild Halvorsrud" userId="917ea340-fd63-490f-a7db-68428d24cf32" providerId="ADAL" clId="{4B41CEF5-5AD7-4A28-BAB1-B938E5C74DE7}" dt="2021-03-22T11:50:55.007" v="4692" actId="790"/>
          <ac:spMkLst>
            <pc:docMk/>
            <pc:sldMk cId="1793633454" sldId="822"/>
            <ac:spMk id="111" creationId="{21E12495-35A9-404B-8AAB-6E56348A6A3D}"/>
          </ac:spMkLst>
        </pc:spChg>
        <pc:spChg chg="mod">
          <ac:chgData name="Ragnhild Halvorsrud" userId="917ea340-fd63-490f-a7db-68428d24cf32" providerId="ADAL" clId="{4B41CEF5-5AD7-4A28-BAB1-B938E5C74DE7}" dt="2021-03-22T11:54:21.565" v="5434" actId="207"/>
          <ac:spMkLst>
            <pc:docMk/>
            <pc:sldMk cId="1793633454" sldId="822"/>
            <ac:spMk id="114" creationId="{014AB5D3-827A-4138-9F0E-BC5BCBAFB0A2}"/>
          </ac:spMkLst>
        </pc:spChg>
        <pc:spChg chg="mod">
          <ac:chgData name="Ragnhild Halvorsrud" userId="917ea340-fd63-490f-a7db-68428d24cf32" providerId="ADAL" clId="{4B41CEF5-5AD7-4A28-BAB1-B938E5C74DE7}" dt="2021-03-22T11:50:55.022" v="4695" actId="790"/>
          <ac:spMkLst>
            <pc:docMk/>
            <pc:sldMk cId="1793633454" sldId="822"/>
            <ac:spMk id="122" creationId="{E7791D5B-CAB3-4D8E-BBD8-1E97DB110FB7}"/>
          </ac:spMkLst>
        </pc:spChg>
      </pc:sldChg>
      <pc:sldChg chg="addSp delSp modSp del mod modNotes">
        <pc:chgData name="Ragnhild Halvorsrud" userId="917ea340-fd63-490f-a7db-68428d24cf32" providerId="ADAL" clId="{4B41CEF5-5AD7-4A28-BAB1-B938E5C74DE7}" dt="2021-03-25T11:22:22.419" v="5753" actId="47"/>
        <pc:sldMkLst>
          <pc:docMk/>
          <pc:sldMk cId="1074803643" sldId="823"/>
        </pc:sldMkLst>
        <pc:spChg chg="mod">
          <ac:chgData name="Ragnhild Halvorsrud" userId="917ea340-fd63-490f-a7db-68428d24cf32" providerId="ADAL" clId="{4B41CEF5-5AD7-4A28-BAB1-B938E5C74DE7}" dt="2021-03-22T11:50:54.907" v="4563" actId="790"/>
          <ac:spMkLst>
            <pc:docMk/>
            <pc:sldMk cId="1074803643" sldId="823"/>
            <ac:spMk id="2" creationId="{00000000-0000-0000-0000-000000000000}"/>
          </ac:spMkLst>
        </pc:spChg>
        <pc:spChg chg="mod">
          <ac:chgData name="Ragnhild Halvorsrud" userId="917ea340-fd63-490f-a7db-68428d24cf32" providerId="ADAL" clId="{4B41CEF5-5AD7-4A28-BAB1-B938E5C74DE7}" dt="2021-03-22T11:50:54.907" v="4562" actId="790"/>
          <ac:spMkLst>
            <pc:docMk/>
            <pc:sldMk cId="1074803643" sldId="823"/>
            <ac:spMk id="3" creationId="{453ACBE8-823D-41F9-AB3E-355A051FA475}"/>
          </ac:spMkLst>
        </pc:spChg>
        <pc:spChg chg="add mod">
          <ac:chgData name="Ragnhild Halvorsrud" userId="917ea340-fd63-490f-a7db-68428d24cf32" providerId="ADAL" clId="{4B41CEF5-5AD7-4A28-BAB1-B938E5C74DE7}" dt="2021-03-22T11:50:54.907" v="4566" actId="790"/>
          <ac:spMkLst>
            <pc:docMk/>
            <pc:sldMk cId="1074803643" sldId="823"/>
            <ac:spMk id="9" creationId="{20DA8136-B82E-44E4-AB75-BE1F27594A95}"/>
          </ac:spMkLst>
        </pc:spChg>
        <pc:spChg chg="add del mod">
          <ac:chgData name="Ragnhild Halvorsrud" userId="917ea340-fd63-490f-a7db-68428d24cf32" providerId="ADAL" clId="{4B41CEF5-5AD7-4A28-BAB1-B938E5C74DE7}" dt="2021-03-22T10:46:40.656" v="4259" actId="478"/>
          <ac:spMkLst>
            <pc:docMk/>
            <pc:sldMk cId="1074803643" sldId="823"/>
            <ac:spMk id="11" creationId="{3382C54D-1DCE-402C-A6F9-526AA42B23EC}"/>
          </ac:spMkLst>
        </pc:spChg>
        <pc:spChg chg="add mod">
          <ac:chgData name="Ragnhild Halvorsrud" userId="917ea340-fd63-490f-a7db-68428d24cf32" providerId="ADAL" clId="{4B41CEF5-5AD7-4A28-BAB1-B938E5C74DE7}" dt="2021-03-22T11:50:54.907" v="4567" actId="790"/>
          <ac:spMkLst>
            <pc:docMk/>
            <pc:sldMk cId="1074803643" sldId="823"/>
            <ac:spMk id="12" creationId="{F3532646-8DE1-4F41-BF81-BEFBAF51E700}"/>
          </ac:spMkLst>
        </pc:spChg>
        <pc:spChg chg="mod">
          <ac:chgData name="Ragnhild Halvorsrud" userId="917ea340-fd63-490f-a7db-68428d24cf32" providerId="ADAL" clId="{4B41CEF5-5AD7-4A28-BAB1-B938E5C74DE7}" dt="2021-03-22T11:50:54.907" v="4561" actId="790"/>
          <ac:spMkLst>
            <pc:docMk/>
            <pc:sldMk cId="1074803643" sldId="823"/>
            <ac:spMk id="15" creationId="{39CD7E99-6C69-4AEE-A4F2-7E08FE90ADC3}"/>
          </ac:spMkLst>
        </pc:spChg>
        <pc:spChg chg="mod">
          <ac:chgData name="Ragnhild Halvorsrud" userId="917ea340-fd63-490f-a7db-68428d24cf32" providerId="ADAL" clId="{4B41CEF5-5AD7-4A28-BAB1-B938E5C74DE7}" dt="2021-03-22T11:50:54.907" v="4564" actId="790"/>
          <ac:spMkLst>
            <pc:docMk/>
            <pc:sldMk cId="1074803643" sldId="823"/>
            <ac:spMk id="32" creationId="{B9ABE375-8729-492C-94B7-D6B27ABF776A}"/>
          </ac:spMkLst>
        </pc:spChg>
        <pc:spChg chg="mod">
          <ac:chgData name="Ragnhild Halvorsrud" userId="917ea340-fd63-490f-a7db-68428d24cf32" providerId="ADAL" clId="{4B41CEF5-5AD7-4A28-BAB1-B938E5C74DE7}" dt="2021-03-24T08:09:05.301" v="5512" actId="6549"/>
          <ac:spMkLst>
            <pc:docMk/>
            <pc:sldMk cId="1074803643" sldId="823"/>
            <ac:spMk id="33" creationId="{98D6F79C-3C8E-4119-8F87-4C0FFEC74FF5}"/>
          </ac:spMkLst>
        </pc:spChg>
        <pc:picChg chg="add mod">
          <ac:chgData name="Ragnhild Halvorsrud" userId="917ea340-fd63-490f-a7db-68428d24cf32" providerId="ADAL" clId="{4B41CEF5-5AD7-4A28-BAB1-B938E5C74DE7}" dt="2021-03-19T16:57:40.083" v="3521"/>
          <ac:picMkLst>
            <pc:docMk/>
            <pc:sldMk cId="1074803643" sldId="823"/>
            <ac:picMk id="10" creationId="{259648D9-DF2E-48A3-A498-57B195CB8CDD}"/>
          </ac:picMkLst>
        </pc:picChg>
      </pc:sldChg>
      <pc:sldChg chg="addSp delSp modSp del mod modNotes">
        <pc:chgData name="Ragnhild Halvorsrud" userId="917ea340-fd63-490f-a7db-68428d24cf32" providerId="ADAL" clId="{4B41CEF5-5AD7-4A28-BAB1-B938E5C74DE7}" dt="2021-03-19T17:08:26.225" v="3601" actId="47"/>
        <pc:sldMkLst>
          <pc:docMk/>
          <pc:sldMk cId="3784897966" sldId="825"/>
        </pc:sldMkLst>
        <pc:spChg chg="mod">
          <ac:chgData name="Ragnhild Halvorsrud" userId="917ea340-fd63-490f-a7db-68428d24cf32" providerId="ADAL" clId="{4B41CEF5-5AD7-4A28-BAB1-B938E5C74DE7}" dt="2021-02-25T18:22:09.325" v="1332" actId="790"/>
          <ac:spMkLst>
            <pc:docMk/>
            <pc:sldMk cId="3784897966" sldId="825"/>
            <ac:spMk id="2" creationId="{00000000-0000-0000-0000-000000000000}"/>
          </ac:spMkLst>
        </pc:spChg>
        <pc:spChg chg="mod">
          <ac:chgData name="Ragnhild Halvorsrud" userId="917ea340-fd63-490f-a7db-68428d24cf32" providerId="ADAL" clId="{4B41CEF5-5AD7-4A28-BAB1-B938E5C74DE7}" dt="2021-03-19T16:55:59.304" v="3441" actId="1035"/>
          <ac:spMkLst>
            <pc:docMk/>
            <pc:sldMk cId="3784897966" sldId="825"/>
            <ac:spMk id="3" creationId="{453ACBE8-823D-41F9-AB3E-355A051FA475}"/>
          </ac:spMkLst>
        </pc:spChg>
        <pc:spChg chg="mod">
          <ac:chgData name="Ragnhild Halvorsrud" userId="917ea340-fd63-490f-a7db-68428d24cf32" providerId="ADAL" clId="{4B41CEF5-5AD7-4A28-BAB1-B938E5C74DE7}" dt="2021-03-19T16:55:59.304" v="3441" actId="1035"/>
          <ac:spMkLst>
            <pc:docMk/>
            <pc:sldMk cId="3784897966" sldId="825"/>
            <ac:spMk id="15" creationId="{39CD7E99-6C69-4AEE-A4F2-7E08FE90ADC3}"/>
          </ac:spMkLst>
        </pc:spChg>
        <pc:spChg chg="add mod">
          <ac:chgData name="Ragnhild Halvorsrud" userId="917ea340-fd63-490f-a7db-68428d24cf32" providerId="ADAL" clId="{4B41CEF5-5AD7-4A28-BAB1-B938E5C74DE7}" dt="2021-03-19T16:56:35.134" v="3513" actId="20577"/>
          <ac:spMkLst>
            <pc:docMk/>
            <pc:sldMk cId="3784897966" sldId="825"/>
            <ac:spMk id="16" creationId="{00BD9425-DAD5-4FB7-A92A-AA5FCE3B407F}"/>
          </ac:spMkLst>
        </pc:spChg>
        <pc:spChg chg="add del mod">
          <ac:chgData name="Ragnhild Halvorsrud" userId="917ea340-fd63-490f-a7db-68428d24cf32" providerId="ADAL" clId="{4B41CEF5-5AD7-4A28-BAB1-B938E5C74DE7}" dt="2021-03-19T17:08:13.969" v="3598" actId="21"/>
          <ac:spMkLst>
            <pc:docMk/>
            <pc:sldMk cId="3784897966" sldId="825"/>
            <ac:spMk id="19" creationId="{75121816-2234-4EFD-BC4A-B6FE0BEA57AA}"/>
          </ac:spMkLst>
        </pc:spChg>
        <pc:spChg chg="mod">
          <ac:chgData name="Ragnhild Halvorsrud" userId="917ea340-fd63-490f-a7db-68428d24cf32" providerId="ADAL" clId="{4B41CEF5-5AD7-4A28-BAB1-B938E5C74DE7}" dt="2021-03-19T16:56:24.341" v="3476" actId="6549"/>
          <ac:spMkLst>
            <pc:docMk/>
            <pc:sldMk cId="3784897966" sldId="825"/>
            <ac:spMk id="32" creationId="{B9ABE375-8729-492C-94B7-D6B27ABF776A}"/>
          </ac:spMkLst>
        </pc:spChg>
        <pc:spChg chg="mod">
          <ac:chgData name="Ragnhild Halvorsrud" userId="917ea340-fd63-490f-a7db-68428d24cf32" providerId="ADAL" clId="{4B41CEF5-5AD7-4A28-BAB1-B938E5C74DE7}" dt="2021-03-19T16:56:59.275" v="3520" actId="20577"/>
          <ac:spMkLst>
            <pc:docMk/>
            <pc:sldMk cId="3784897966" sldId="825"/>
            <ac:spMk id="33" creationId="{98D6F79C-3C8E-4119-8F87-4C0FFEC74FF5}"/>
          </ac:spMkLst>
        </pc:spChg>
        <pc:spChg chg="mod">
          <ac:chgData name="Ragnhild Halvorsrud" userId="917ea340-fd63-490f-a7db-68428d24cf32" providerId="ADAL" clId="{4B41CEF5-5AD7-4A28-BAB1-B938E5C74DE7}" dt="2021-03-19T16:55:59.304" v="3441" actId="1035"/>
          <ac:spMkLst>
            <pc:docMk/>
            <pc:sldMk cId="3784897966" sldId="825"/>
            <ac:spMk id="34" creationId="{C3B9448D-E2C7-41EC-AB6D-37A0B54892CE}"/>
          </ac:spMkLst>
        </pc:spChg>
        <pc:spChg chg="mod">
          <ac:chgData name="Ragnhild Halvorsrud" userId="917ea340-fd63-490f-a7db-68428d24cf32" providerId="ADAL" clId="{4B41CEF5-5AD7-4A28-BAB1-B938E5C74DE7}" dt="2021-03-19T16:55:59.304" v="3441" actId="1035"/>
          <ac:spMkLst>
            <pc:docMk/>
            <pc:sldMk cId="3784897966" sldId="825"/>
            <ac:spMk id="35" creationId="{32BD4AA9-CF39-476E-A689-6CA8D01E6D07}"/>
          </ac:spMkLst>
        </pc:spChg>
        <pc:spChg chg="mod">
          <ac:chgData name="Ragnhild Halvorsrud" userId="917ea340-fd63-490f-a7db-68428d24cf32" providerId="ADAL" clId="{4B41CEF5-5AD7-4A28-BAB1-B938E5C74DE7}" dt="2021-03-19T16:55:59.304" v="3441" actId="1035"/>
          <ac:spMkLst>
            <pc:docMk/>
            <pc:sldMk cId="3784897966" sldId="825"/>
            <ac:spMk id="39" creationId="{EE2ABEDD-07D7-4A61-8A5C-06311693ADDB}"/>
          </ac:spMkLst>
        </pc:spChg>
        <pc:spChg chg="mod">
          <ac:chgData name="Ragnhild Halvorsrud" userId="917ea340-fd63-490f-a7db-68428d24cf32" providerId="ADAL" clId="{4B41CEF5-5AD7-4A28-BAB1-B938E5C74DE7}" dt="2021-03-19T16:55:59.304" v="3441" actId="1035"/>
          <ac:spMkLst>
            <pc:docMk/>
            <pc:sldMk cId="3784897966" sldId="825"/>
            <ac:spMk id="40" creationId="{3D6F36A9-FC94-46FC-B7D0-4001F5900F55}"/>
          </ac:spMkLst>
        </pc:spChg>
        <pc:picChg chg="mod">
          <ac:chgData name="Ragnhild Halvorsrud" userId="917ea340-fd63-490f-a7db-68428d24cf32" providerId="ADAL" clId="{4B41CEF5-5AD7-4A28-BAB1-B938E5C74DE7}" dt="2021-03-19T16:55:59.304" v="3441" actId="1035"/>
          <ac:picMkLst>
            <pc:docMk/>
            <pc:sldMk cId="3784897966" sldId="825"/>
            <ac:picMk id="4" creationId="{31D705C4-10C3-4746-A431-745791C2F82F}"/>
          </ac:picMkLst>
        </pc:picChg>
        <pc:picChg chg="mod">
          <ac:chgData name="Ragnhild Halvorsrud" userId="917ea340-fd63-490f-a7db-68428d24cf32" providerId="ADAL" clId="{4B41CEF5-5AD7-4A28-BAB1-B938E5C74DE7}" dt="2021-03-19T16:55:59.304" v="3441" actId="1035"/>
          <ac:picMkLst>
            <pc:docMk/>
            <pc:sldMk cId="3784897966" sldId="825"/>
            <ac:picMk id="5" creationId="{66941CF8-196C-49F2-8340-46D97E11F368}"/>
          </ac:picMkLst>
        </pc:picChg>
        <pc:picChg chg="mod">
          <ac:chgData name="Ragnhild Halvorsrud" userId="917ea340-fd63-490f-a7db-68428d24cf32" providerId="ADAL" clId="{4B41CEF5-5AD7-4A28-BAB1-B938E5C74DE7}" dt="2021-03-19T16:55:59.304" v="3441" actId="1035"/>
          <ac:picMkLst>
            <pc:docMk/>
            <pc:sldMk cId="3784897966" sldId="825"/>
            <ac:picMk id="6" creationId="{9C948DA0-3668-4BE6-BE88-C3C9F6500739}"/>
          </ac:picMkLst>
        </pc:picChg>
        <pc:picChg chg="add mod">
          <ac:chgData name="Ragnhild Halvorsrud" userId="917ea340-fd63-490f-a7db-68428d24cf32" providerId="ADAL" clId="{4B41CEF5-5AD7-4A28-BAB1-B938E5C74DE7}" dt="2021-03-19T16:52:10.933" v="3106" actId="1076"/>
          <ac:picMkLst>
            <pc:docMk/>
            <pc:sldMk cId="3784897966" sldId="825"/>
            <ac:picMk id="17" creationId="{4E5E9FEC-E837-46D7-A9F9-ACC07B9713FF}"/>
          </ac:picMkLst>
        </pc:picChg>
        <pc:picChg chg="mod">
          <ac:chgData name="Ragnhild Halvorsrud" userId="917ea340-fd63-490f-a7db-68428d24cf32" providerId="ADAL" clId="{4B41CEF5-5AD7-4A28-BAB1-B938E5C74DE7}" dt="2021-03-19T16:55:59.304" v="3441" actId="1035"/>
          <ac:picMkLst>
            <pc:docMk/>
            <pc:sldMk cId="3784897966" sldId="825"/>
            <ac:picMk id="125" creationId="{6711E994-5820-4BDB-9C87-026DA6514BE4}"/>
          </ac:picMkLst>
        </pc:picChg>
        <pc:cxnChg chg="mod">
          <ac:chgData name="Ragnhild Halvorsrud" userId="917ea340-fd63-490f-a7db-68428d24cf32" providerId="ADAL" clId="{4B41CEF5-5AD7-4A28-BAB1-B938E5C74DE7}" dt="2021-03-19T16:55:59.304" v="3441" actId="1035"/>
          <ac:cxnSpMkLst>
            <pc:docMk/>
            <pc:sldMk cId="3784897966" sldId="825"/>
            <ac:cxnSpMk id="41" creationId="{39B99E0B-3891-49A0-9D88-F7B603E373F0}"/>
          </ac:cxnSpMkLst>
        </pc:cxnChg>
      </pc:sldChg>
      <pc:sldChg chg="addSp delSp modSp mod ord modNotes">
        <pc:chgData name="Ragnhild Halvorsrud" userId="917ea340-fd63-490f-a7db-68428d24cf32" providerId="ADAL" clId="{4B41CEF5-5AD7-4A28-BAB1-B938E5C74DE7}" dt="2021-03-26T17:07:48.065" v="6284"/>
        <pc:sldMkLst>
          <pc:docMk/>
          <pc:sldMk cId="1757644207" sldId="827"/>
        </pc:sldMkLst>
        <pc:spChg chg="add mod">
          <ac:chgData name="Ragnhild Halvorsrud" userId="917ea340-fd63-490f-a7db-68428d24cf32" providerId="ADAL" clId="{4B41CEF5-5AD7-4A28-BAB1-B938E5C74DE7}" dt="2021-03-26T17:07:48.065" v="6284"/>
          <ac:spMkLst>
            <pc:docMk/>
            <pc:sldMk cId="1757644207" sldId="827"/>
            <ac:spMk id="53" creationId="{B8E66E96-9BF4-4B86-8FB9-58E78968C95A}"/>
          </ac:spMkLst>
        </pc:spChg>
        <pc:spChg chg="mod">
          <ac:chgData name="Ragnhild Halvorsrud" userId="917ea340-fd63-490f-a7db-68428d24cf32" providerId="ADAL" clId="{4B41CEF5-5AD7-4A28-BAB1-B938E5C74DE7}" dt="2021-03-22T11:50:55.338" v="5152" actId="790"/>
          <ac:spMkLst>
            <pc:docMk/>
            <pc:sldMk cId="1757644207" sldId="827"/>
            <ac:spMk id="54" creationId="{5832A438-A3CD-47BD-B5E5-FB1D7C4D4E09}"/>
          </ac:spMkLst>
        </pc:spChg>
        <pc:spChg chg="del mod">
          <ac:chgData name="Ragnhild Halvorsrud" userId="917ea340-fd63-490f-a7db-68428d24cf32" providerId="ADAL" clId="{4B41CEF5-5AD7-4A28-BAB1-B938E5C74DE7}" dt="2021-03-26T17:07:30.843" v="6276" actId="478"/>
          <ac:spMkLst>
            <pc:docMk/>
            <pc:sldMk cId="1757644207" sldId="827"/>
            <ac:spMk id="55" creationId="{AF87ACAF-514B-47C6-A49D-9AFE8AFC334C}"/>
          </ac:spMkLst>
        </pc:spChg>
        <pc:spChg chg="mod">
          <ac:chgData name="Ragnhild Halvorsrud" userId="917ea340-fd63-490f-a7db-68428d24cf32" providerId="ADAL" clId="{4B41CEF5-5AD7-4A28-BAB1-B938E5C74DE7}" dt="2021-03-22T11:50:55.338" v="5154" actId="790"/>
          <ac:spMkLst>
            <pc:docMk/>
            <pc:sldMk cId="1757644207" sldId="827"/>
            <ac:spMk id="57" creationId="{276DED59-8FD9-4D45-8A35-C8226F642667}"/>
          </ac:spMkLst>
        </pc:spChg>
        <pc:spChg chg="mod">
          <ac:chgData name="Ragnhild Halvorsrud" userId="917ea340-fd63-490f-a7db-68428d24cf32" providerId="ADAL" clId="{4B41CEF5-5AD7-4A28-BAB1-B938E5C74DE7}" dt="2021-03-22T11:50:55.338" v="5155" actId="790"/>
          <ac:spMkLst>
            <pc:docMk/>
            <pc:sldMk cId="1757644207" sldId="827"/>
            <ac:spMk id="58" creationId="{E5EF85BB-7560-4848-8DC3-033E7B3BD61C}"/>
          </ac:spMkLst>
        </pc:spChg>
        <pc:spChg chg="mod">
          <ac:chgData name="Ragnhild Halvorsrud" userId="917ea340-fd63-490f-a7db-68428d24cf32" providerId="ADAL" clId="{4B41CEF5-5AD7-4A28-BAB1-B938E5C74DE7}" dt="2021-03-22T11:50:55.338" v="5156" actId="790"/>
          <ac:spMkLst>
            <pc:docMk/>
            <pc:sldMk cId="1757644207" sldId="827"/>
            <ac:spMk id="59" creationId="{D9B88DE8-46F4-4CE9-95DB-D7AECFD4BCD5}"/>
          </ac:spMkLst>
        </pc:spChg>
        <pc:spChg chg="mod">
          <ac:chgData name="Ragnhild Halvorsrud" userId="917ea340-fd63-490f-a7db-68428d24cf32" providerId="ADAL" clId="{4B41CEF5-5AD7-4A28-BAB1-B938E5C74DE7}" dt="2021-03-22T11:50:55.338" v="5157" actId="790"/>
          <ac:spMkLst>
            <pc:docMk/>
            <pc:sldMk cId="1757644207" sldId="827"/>
            <ac:spMk id="60" creationId="{8A94B200-28DB-40E2-A721-E7D5028A75F6}"/>
          </ac:spMkLst>
        </pc:spChg>
        <pc:spChg chg="mod">
          <ac:chgData name="Ragnhild Halvorsrud" userId="917ea340-fd63-490f-a7db-68428d24cf32" providerId="ADAL" clId="{4B41CEF5-5AD7-4A28-BAB1-B938E5C74DE7}" dt="2021-03-22T11:50:55.338" v="5158" actId="790"/>
          <ac:spMkLst>
            <pc:docMk/>
            <pc:sldMk cId="1757644207" sldId="827"/>
            <ac:spMk id="61" creationId="{72B754C9-5352-4E44-A255-CD25DC5E3135}"/>
          </ac:spMkLst>
        </pc:spChg>
        <pc:spChg chg="mod">
          <ac:chgData name="Ragnhild Halvorsrud" userId="917ea340-fd63-490f-a7db-68428d24cf32" providerId="ADAL" clId="{4B41CEF5-5AD7-4A28-BAB1-B938E5C74DE7}" dt="2021-03-22T11:50:55.338" v="5159" actId="790"/>
          <ac:spMkLst>
            <pc:docMk/>
            <pc:sldMk cId="1757644207" sldId="827"/>
            <ac:spMk id="63" creationId="{92A073FA-D267-4BC2-88C2-370CA1272836}"/>
          </ac:spMkLst>
        </pc:spChg>
        <pc:spChg chg="mod">
          <ac:chgData name="Ragnhild Halvorsrud" userId="917ea340-fd63-490f-a7db-68428d24cf32" providerId="ADAL" clId="{4B41CEF5-5AD7-4A28-BAB1-B938E5C74DE7}" dt="2021-03-22T11:50:55.338" v="5160" actId="790"/>
          <ac:spMkLst>
            <pc:docMk/>
            <pc:sldMk cId="1757644207" sldId="827"/>
            <ac:spMk id="64" creationId="{EAC32312-FAFF-4B92-8293-426F96CD4904}"/>
          </ac:spMkLst>
        </pc:spChg>
        <pc:spChg chg="mod">
          <ac:chgData name="Ragnhild Halvorsrud" userId="917ea340-fd63-490f-a7db-68428d24cf32" providerId="ADAL" clId="{4B41CEF5-5AD7-4A28-BAB1-B938E5C74DE7}" dt="2021-03-22T11:50:55.338" v="5161" actId="790"/>
          <ac:spMkLst>
            <pc:docMk/>
            <pc:sldMk cId="1757644207" sldId="827"/>
            <ac:spMk id="65" creationId="{A8729C81-E084-4D00-92B5-AB5F4F17E9E9}"/>
          </ac:spMkLst>
        </pc:spChg>
        <pc:spChg chg="mod">
          <ac:chgData name="Ragnhild Halvorsrud" userId="917ea340-fd63-490f-a7db-68428d24cf32" providerId="ADAL" clId="{4B41CEF5-5AD7-4A28-BAB1-B938E5C74DE7}" dt="2021-03-22T11:50:55.338" v="5162" actId="790"/>
          <ac:spMkLst>
            <pc:docMk/>
            <pc:sldMk cId="1757644207" sldId="827"/>
            <ac:spMk id="68" creationId="{4907B610-B4E0-4546-B78C-52A6B451D67F}"/>
          </ac:spMkLst>
        </pc:spChg>
        <pc:spChg chg="mod">
          <ac:chgData name="Ragnhild Halvorsrud" userId="917ea340-fd63-490f-a7db-68428d24cf32" providerId="ADAL" clId="{4B41CEF5-5AD7-4A28-BAB1-B938E5C74DE7}" dt="2021-03-22T11:50:55.338" v="5163" actId="790"/>
          <ac:spMkLst>
            <pc:docMk/>
            <pc:sldMk cId="1757644207" sldId="827"/>
            <ac:spMk id="69" creationId="{E3EA00F0-11A7-4694-87FE-C00ED70938EC}"/>
          </ac:spMkLst>
        </pc:spChg>
        <pc:spChg chg="mod">
          <ac:chgData name="Ragnhild Halvorsrud" userId="917ea340-fd63-490f-a7db-68428d24cf32" providerId="ADAL" clId="{4B41CEF5-5AD7-4A28-BAB1-B938E5C74DE7}" dt="2021-03-22T11:50:55.338" v="5164" actId="790"/>
          <ac:spMkLst>
            <pc:docMk/>
            <pc:sldMk cId="1757644207" sldId="827"/>
            <ac:spMk id="74" creationId="{F3A36009-FB1F-4F79-BEEF-69F82FB1BFBB}"/>
          </ac:spMkLst>
        </pc:spChg>
        <pc:spChg chg="mod">
          <ac:chgData name="Ragnhild Halvorsrud" userId="917ea340-fd63-490f-a7db-68428d24cf32" providerId="ADAL" clId="{4B41CEF5-5AD7-4A28-BAB1-B938E5C74DE7}" dt="2021-03-22T11:50:55.354" v="5165" actId="790"/>
          <ac:spMkLst>
            <pc:docMk/>
            <pc:sldMk cId="1757644207" sldId="827"/>
            <ac:spMk id="75" creationId="{B37E9280-483D-43C9-89BC-006626FE9D5B}"/>
          </ac:spMkLst>
        </pc:spChg>
        <pc:spChg chg="mod">
          <ac:chgData name="Ragnhild Halvorsrud" userId="917ea340-fd63-490f-a7db-68428d24cf32" providerId="ADAL" clId="{4B41CEF5-5AD7-4A28-BAB1-B938E5C74DE7}" dt="2021-03-22T11:50:55.354" v="5166" actId="790"/>
          <ac:spMkLst>
            <pc:docMk/>
            <pc:sldMk cId="1757644207" sldId="827"/>
            <ac:spMk id="79" creationId="{8A5A03C3-4DBA-423A-82CF-8AC47456C82B}"/>
          </ac:spMkLst>
        </pc:spChg>
        <pc:spChg chg="mod">
          <ac:chgData name="Ragnhild Halvorsrud" userId="917ea340-fd63-490f-a7db-68428d24cf32" providerId="ADAL" clId="{4B41CEF5-5AD7-4A28-BAB1-B938E5C74DE7}" dt="2021-03-22T11:50:55.354" v="5167" actId="790"/>
          <ac:spMkLst>
            <pc:docMk/>
            <pc:sldMk cId="1757644207" sldId="827"/>
            <ac:spMk id="80" creationId="{5D452D2F-04DA-43E7-8C8A-5477EBCFE66C}"/>
          </ac:spMkLst>
        </pc:spChg>
        <pc:spChg chg="mod">
          <ac:chgData name="Ragnhild Halvorsrud" userId="917ea340-fd63-490f-a7db-68428d24cf32" providerId="ADAL" clId="{4B41CEF5-5AD7-4A28-BAB1-B938E5C74DE7}" dt="2021-03-22T11:50:55.354" v="5168" actId="790"/>
          <ac:spMkLst>
            <pc:docMk/>
            <pc:sldMk cId="1757644207" sldId="827"/>
            <ac:spMk id="83" creationId="{2DBEBC39-6814-4542-B3B0-ED6154B6775E}"/>
          </ac:spMkLst>
        </pc:spChg>
        <pc:spChg chg="mod">
          <ac:chgData name="Ragnhild Halvorsrud" userId="917ea340-fd63-490f-a7db-68428d24cf32" providerId="ADAL" clId="{4B41CEF5-5AD7-4A28-BAB1-B938E5C74DE7}" dt="2021-03-22T11:50:55.354" v="5169" actId="790"/>
          <ac:spMkLst>
            <pc:docMk/>
            <pc:sldMk cId="1757644207" sldId="827"/>
            <ac:spMk id="86" creationId="{3630CA4B-5C55-4734-A108-E7D738E7D6A5}"/>
          </ac:spMkLst>
        </pc:spChg>
        <pc:spChg chg="mod">
          <ac:chgData name="Ragnhild Halvorsrud" userId="917ea340-fd63-490f-a7db-68428d24cf32" providerId="ADAL" clId="{4B41CEF5-5AD7-4A28-BAB1-B938E5C74DE7}" dt="2021-03-22T11:50:55.354" v="5170" actId="790"/>
          <ac:spMkLst>
            <pc:docMk/>
            <pc:sldMk cId="1757644207" sldId="827"/>
            <ac:spMk id="88" creationId="{F836E2C2-63FA-409A-9B8E-C5384D3938F8}"/>
          </ac:spMkLst>
        </pc:spChg>
        <pc:spChg chg="mod">
          <ac:chgData name="Ragnhild Halvorsrud" userId="917ea340-fd63-490f-a7db-68428d24cf32" providerId="ADAL" clId="{4B41CEF5-5AD7-4A28-BAB1-B938E5C74DE7}" dt="2021-03-22T11:50:55.354" v="5171" actId="790"/>
          <ac:spMkLst>
            <pc:docMk/>
            <pc:sldMk cId="1757644207" sldId="827"/>
            <ac:spMk id="89" creationId="{F30A9977-8B9A-40AD-85E1-93631ECE3406}"/>
          </ac:spMkLst>
        </pc:spChg>
        <pc:spChg chg="mod">
          <ac:chgData name="Ragnhild Halvorsrud" userId="917ea340-fd63-490f-a7db-68428d24cf32" providerId="ADAL" clId="{4B41CEF5-5AD7-4A28-BAB1-B938E5C74DE7}" dt="2021-03-22T11:50:55.354" v="5172" actId="790"/>
          <ac:spMkLst>
            <pc:docMk/>
            <pc:sldMk cId="1757644207" sldId="827"/>
            <ac:spMk id="91" creationId="{5329A8A3-783D-4C01-A8B0-A31DA2D2690E}"/>
          </ac:spMkLst>
        </pc:spChg>
        <pc:spChg chg="mod">
          <ac:chgData name="Ragnhild Halvorsrud" userId="917ea340-fd63-490f-a7db-68428d24cf32" providerId="ADAL" clId="{4B41CEF5-5AD7-4A28-BAB1-B938E5C74DE7}" dt="2021-03-22T11:50:55.354" v="5173" actId="790"/>
          <ac:spMkLst>
            <pc:docMk/>
            <pc:sldMk cId="1757644207" sldId="827"/>
            <ac:spMk id="93" creationId="{ED2CE2BD-0D17-4253-A55E-FE365A161D81}"/>
          </ac:spMkLst>
        </pc:spChg>
        <pc:spChg chg="mod">
          <ac:chgData name="Ragnhild Halvorsrud" userId="917ea340-fd63-490f-a7db-68428d24cf32" providerId="ADAL" clId="{4B41CEF5-5AD7-4A28-BAB1-B938E5C74DE7}" dt="2021-03-22T11:50:55.354" v="5174"/>
          <ac:spMkLst>
            <pc:docMk/>
            <pc:sldMk cId="1757644207" sldId="827"/>
            <ac:spMk id="94" creationId="{740692D9-AB91-4C0C-8A9B-1F1E5893DB43}"/>
          </ac:spMkLst>
        </pc:spChg>
        <pc:spChg chg="mod">
          <ac:chgData name="Ragnhild Halvorsrud" userId="917ea340-fd63-490f-a7db-68428d24cf32" providerId="ADAL" clId="{4B41CEF5-5AD7-4A28-BAB1-B938E5C74DE7}" dt="2021-03-22T11:50:55.354" v="5175"/>
          <ac:spMkLst>
            <pc:docMk/>
            <pc:sldMk cId="1757644207" sldId="827"/>
            <ac:spMk id="95" creationId="{BAED479B-F35B-461A-8822-1607639B6C0B}"/>
          </ac:spMkLst>
        </pc:spChg>
        <pc:spChg chg="mod">
          <ac:chgData name="Ragnhild Halvorsrud" userId="917ea340-fd63-490f-a7db-68428d24cf32" providerId="ADAL" clId="{4B41CEF5-5AD7-4A28-BAB1-B938E5C74DE7}" dt="2021-03-22T11:50:55.354" v="5176"/>
          <ac:spMkLst>
            <pc:docMk/>
            <pc:sldMk cId="1757644207" sldId="827"/>
            <ac:spMk id="96" creationId="{604A9BF5-CC9C-4933-A8FE-56BA7946B828}"/>
          </ac:spMkLst>
        </pc:spChg>
        <pc:spChg chg="mod">
          <ac:chgData name="Ragnhild Halvorsrud" userId="917ea340-fd63-490f-a7db-68428d24cf32" providerId="ADAL" clId="{4B41CEF5-5AD7-4A28-BAB1-B938E5C74DE7}" dt="2021-03-22T11:50:55.354" v="5177"/>
          <ac:spMkLst>
            <pc:docMk/>
            <pc:sldMk cId="1757644207" sldId="827"/>
            <ac:spMk id="99" creationId="{6EC13766-AA91-42EE-ABC1-FD3930047453}"/>
          </ac:spMkLst>
        </pc:spChg>
        <pc:spChg chg="mod">
          <ac:chgData name="Ragnhild Halvorsrud" userId="917ea340-fd63-490f-a7db-68428d24cf32" providerId="ADAL" clId="{4B41CEF5-5AD7-4A28-BAB1-B938E5C74DE7}" dt="2021-03-22T11:50:55.354" v="5178"/>
          <ac:spMkLst>
            <pc:docMk/>
            <pc:sldMk cId="1757644207" sldId="827"/>
            <ac:spMk id="103" creationId="{2E75F0B6-8A29-4893-A650-5EFDFE69480E}"/>
          </ac:spMkLst>
        </pc:spChg>
        <pc:spChg chg="mod">
          <ac:chgData name="Ragnhild Halvorsrud" userId="917ea340-fd63-490f-a7db-68428d24cf32" providerId="ADAL" clId="{4B41CEF5-5AD7-4A28-BAB1-B938E5C74DE7}" dt="2021-03-22T11:50:55.354" v="5179" actId="790"/>
          <ac:spMkLst>
            <pc:docMk/>
            <pc:sldMk cId="1757644207" sldId="827"/>
            <ac:spMk id="104" creationId="{D6046781-B47B-4EF9-909F-28CEF9D13D22}"/>
          </ac:spMkLst>
        </pc:spChg>
        <pc:picChg chg="del">
          <ac:chgData name="Ragnhild Halvorsrud" userId="917ea340-fd63-490f-a7db-68428d24cf32" providerId="ADAL" clId="{4B41CEF5-5AD7-4A28-BAB1-B938E5C74DE7}" dt="2021-03-26T17:07:30.843" v="6276" actId="478"/>
          <ac:picMkLst>
            <pc:docMk/>
            <pc:sldMk cId="1757644207" sldId="827"/>
            <ac:picMk id="56" creationId="{0DD1E9B0-70FB-41D7-B517-AC36BBCA7514}"/>
          </ac:picMkLst>
        </pc:picChg>
        <pc:picChg chg="add mod">
          <ac:chgData name="Ragnhild Halvorsrud" userId="917ea340-fd63-490f-a7db-68428d24cf32" providerId="ADAL" clId="{4B41CEF5-5AD7-4A28-BAB1-B938E5C74DE7}" dt="2021-03-26T17:07:48.065" v="6284"/>
          <ac:picMkLst>
            <pc:docMk/>
            <pc:sldMk cId="1757644207" sldId="827"/>
            <ac:picMk id="105" creationId="{D57037C0-566B-4E3F-B617-BCD95E0FF941}"/>
          </ac:picMkLst>
        </pc:picChg>
      </pc:sldChg>
      <pc:sldChg chg="modSp mod modNotes">
        <pc:chgData name="Ragnhild Halvorsrud" userId="917ea340-fd63-490f-a7db-68428d24cf32" providerId="ADAL" clId="{4B41CEF5-5AD7-4A28-BAB1-B938E5C74DE7}" dt="2021-03-22T11:50:55.207" v="4976" actId="790"/>
        <pc:sldMkLst>
          <pc:docMk/>
          <pc:sldMk cId="1509428823" sldId="828"/>
        </pc:sldMkLst>
        <pc:spChg chg="mod">
          <ac:chgData name="Ragnhild Halvorsrud" userId="917ea340-fd63-490f-a7db-68428d24cf32" providerId="ADAL" clId="{4B41CEF5-5AD7-4A28-BAB1-B938E5C74DE7}" dt="2021-03-22T11:50:55.187" v="4955" actId="790"/>
          <ac:spMkLst>
            <pc:docMk/>
            <pc:sldMk cId="1509428823" sldId="828"/>
            <ac:spMk id="2" creationId="{8C03428E-4678-4546-B032-62F4B0FD4B4D}"/>
          </ac:spMkLst>
        </pc:spChg>
        <pc:spChg chg="mod">
          <ac:chgData name="Ragnhild Halvorsrud" userId="917ea340-fd63-490f-a7db-68428d24cf32" providerId="ADAL" clId="{4B41CEF5-5AD7-4A28-BAB1-B938E5C74DE7}" dt="2021-03-22T11:50:55.187" v="4956" actId="790"/>
          <ac:spMkLst>
            <pc:docMk/>
            <pc:sldMk cId="1509428823" sldId="828"/>
            <ac:spMk id="3" creationId="{4546D3CC-41DE-44A6-B743-0ACA51EECFCB}"/>
          </ac:spMkLst>
        </pc:spChg>
        <pc:spChg chg="mod">
          <ac:chgData name="Ragnhild Halvorsrud" userId="917ea340-fd63-490f-a7db-68428d24cf32" providerId="ADAL" clId="{4B41CEF5-5AD7-4A28-BAB1-B938E5C74DE7}" dt="2021-03-22T11:50:55.187" v="4957" actId="790"/>
          <ac:spMkLst>
            <pc:docMk/>
            <pc:sldMk cId="1509428823" sldId="828"/>
            <ac:spMk id="4" creationId="{49BCC90B-3FC0-42E5-8524-B7220BC320D5}"/>
          </ac:spMkLst>
        </pc:spChg>
        <pc:spChg chg="mod">
          <ac:chgData name="Ragnhild Halvorsrud" userId="917ea340-fd63-490f-a7db-68428d24cf32" providerId="ADAL" clId="{4B41CEF5-5AD7-4A28-BAB1-B938E5C74DE7}" dt="2021-03-22T11:50:55.187" v="4958" actId="790"/>
          <ac:spMkLst>
            <pc:docMk/>
            <pc:sldMk cId="1509428823" sldId="828"/>
            <ac:spMk id="5" creationId="{CA6C0848-7C3C-4C58-A478-7CA11320C7A2}"/>
          </ac:spMkLst>
        </pc:spChg>
        <pc:spChg chg="mod">
          <ac:chgData name="Ragnhild Halvorsrud" userId="917ea340-fd63-490f-a7db-68428d24cf32" providerId="ADAL" clId="{4B41CEF5-5AD7-4A28-BAB1-B938E5C74DE7}" dt="2021-03-22T11:50:55.187" v="4959" actId="790"/>
          <ac:spMkLst>
            <pc:docMk/>
            <pc:sldMk cId="1509428823" sldId="828"/>
            <ac:spMk id="6" creationId="{8A388300-B4DD-408E-A577-3EC2D1CDEED7}"/>
          </ac:spMkLst>
        </pc:spChg>
        <pc:spChg chg="mod">
          <ac:chgData name="Ragnhild Halvorsrud" userId="917ea340-fd63-490f-a7db-68428d24cf32" providerId="ADAL" clId="{4B41CEF5-5AD7-4A28-BAB1-B938E5C74DE7}" dt="2021-03-22T11:50:55.187" v="4960"/>
          <ac:spMkLst>
            <pc:docMk/>
            <pc:sldMk cId="1509428823" sldId="828"/>
            <ac:spMk id="7" creationId="{A0D28489-F900-4510-8464-DCBC3EEDC1FA}"/>
          </ac:spMkLst>
        </pc:spChg>
        <pc:spChg chg="mod">
          <ac:chgData name="Ragnhild Halvorsrud" userId="917ea340-fd63-490f-a7db-68428d24cf32" providerId="ADAL" clId="{4B41CEF5-5AD7-4A28-BAB1-B938E5C74DE7}" dt="2021-03-22T11:50:55.187" v="4961"/>
          <ac:spMkLst>
            <pc:docMk/>
            <pc:sldMk cId="1509428823" sldId="828"/>
            <ac:spMk id="8" creationId="{95915BF2-ACEF-45AE-A718-55537637CE53}"/>
          </ac:spMkLst>
        </pc:spChg>
        <pc:spChg chg="mod">
          <ac:chgData name="Ragnhild Halvorsrud" userId="917ea340-fd63-490f-a7db-68428d24cf32" providerId="ADAL" clId="{4B41CEF5-5AD7-4A28-BAB1-B938E5C74DE7}" dt="2021-03-22T11:50:55.187" v="4962"/>
          <ac:spMkLst>
            <pc:docMk/>
            <pc:sldMk cId="1509428823" sldId="828"/>
            <ac:spMk id="9" creationId="{DE6105C2-4145-479E-911F-2DB27F06E48A}"/>
          </ac:spMkLst>
        </pc:spChg>
        <pc:spChg chg="mod">
          <ac:chgData name="Ragnhild Halvorsrud" userId="917ea340-fd63-490f-a7db-68428d24cf32" providerId="ADAL" clId="{4B41CEF5-5AD7-4A28-BAB1-B938E5C74DE7}" dt="2021-03-22T11:50:55.187" v="4963" actId="790"/>
          <ac:spMkLst>
            <pc:docMk/>
            <pc:sldMk cId="1509428823" sldId="828"/>
            <ac:spMk id="13" creationId="{083B38C3-E323-463F-B621-96C9FF20A417}"/>
          </ac:spMkLst>
        </pc:spChg>
        <pc:spChg chg="mod">
          <ac:chgData name="Ragnhild Halvorsrud" userId="917ea340-fd63-490f-a7db-68428d24cf32" providerId="ADAL" clId="{4B41CEF5-5AD7-4A28-BAB1-B938E5C74DE7}" dt="2021-03-22T11:50:55.187" v="4964" actId="790"/>
          <ac:spMkLst>
            <pc:docMk/>
            <pc:sldMk cId="1509428823" sldId="828"/>
            <ac:spMk id="14" creationId="{0A2B4EA8-6D0D-48EB-AF34-08770E9C2C26}"/>
          </ac:spMkLst>
        </pc:spChg>
        <pc:spChg chg="mod">
          <ac:chgData name="Ragnhild Halvorsrud" userId="917ea340-fd63-490f-a7db-68428d24cf32" providerId="ADAL" clId="{4B41CEF5-5AD7-4A28-BAB1-B938E5C74DE7}" dt="2021-03-22T11:50:55.187" v="4965" actId="790"/>
          <ac:spMkLst>
            <pc:docMk/>
            <pc:sldMk cId="1509428823" sldId="828"/>
            <ac:spMk id="15" creationId="{A95CC334-7DA5-4D47-9AAB-A4356531898A}"/>
          </ac:spMkLst>
        </pc:spChg>
        <pc:spChg chg="mod">
          <ac:chgData name="Ragnhild Halvorsrud" userId="917ea340-fd63-490f-a7db-68428d24cf32" providerId="ADAL" clId="{4B41CEF5-5AD7-4A28-BAB1-B938E5C74DE7}" dt="2021-03-22T11:50:55.187" v="4966" actId="790"/>
          <ac:spMkLst>
            <pc:docMk/>
            <pc:sldMk cId="1509428823" sldId="828"/>
            <ac:spMk id="17" creationId="{4BCCEC39-99AE-4326-BEB2-DC72C7F98FF6}"/>
          </ac:spMkLst>
        </pc:spChg>
        <pc:spChg chg="mod">
          <ac:chgData name="Ragnhild Halvorsrud" userId="917ea340-fd63-490f-a7db-68428d24cf32" providerId="ADAL" clId="{4B41CEF5-5AD7-4A28-BAB1-B938E5C74DE7}" dt="2021-03-22T11:50:55.203" v="4967" actId="790"/>
          <ac:spMkLst>
            <pc:docMk/>
            <pc:sldMk cId="1509428823" sldId="828"/>
            <ac:spMk id="18" creationId="{5354C3C5-0A53-40D5-83C1-86F9912FD1E6}"/>
          </ac:spMkLst>
        </pc:spChg>
        <pc:spChg chg="mod">
          <ac:chgData name="Ragnhild Halvorsrud" userId="917ea340-fd63-490f-a7db-68428d24cf32" providerId="ADAL" clId="{4B41CEF5-5AD7-4A28-BAB1-B938E5C74DE7}" dt="2021-03-22T11:50:55.203" v="4968" actId="790"/>
          <ac:spMkLst>
            <pc:docMk/>
            <pc:sldMk cId="1509428823" sldId="828"/>
            <ac:spMk id="20" creationId="{0F7D4AA6-4B29-4A90-926B-5E8B80B57F83}"/>
          </ac:spMkLst>
        </pc:spChg>
        <pc:spChg chg="mod">
          <ac:chgData name="Ragnhild Halvorsrud" userId="917ea340-fd63-490f-a7db-68428d24cf32" providerId="ADAL" clId="{4B41CEF5-5AD7-4A28-BAB1-B938E5C74DE7}" dt="2021-03-22T11:50:55.203" v="4969" actId="790"/>
          <ac:spMkLst>
            <pc:docMk/>
            <pc:sldMk cId="1509428823" sldId="828"/>
            <ac:spMk id="21" creationId="{E887EDB8-AA3D-42FE-8FE4-23ED97CCE348}"/>
          </ac:spMkLst>
        </pc:spChg>
        <pc:spChg chg="mod">
          <ac:chgData name="Ragnhild Halvorsrud" userId="917ea340-fd63-490f-a7db-68428d24cf32" providerId="ADAL" clId="{4B41CEF5-5AD7-4A28-BAB1-B938E5C74DE7}" dt="2021-03-22T11:50:55.203" v="4970" actId="790"/>
          <ac:spMkLst>
            <pc:docMk/>
            <pc:sldMk cId="1509428823" sldId="828"/>
            <ac:spMk id="23" creationId="{382CD820-560A-47BA-A7D2-D25F6A2DDCE9}"/>
          </ac:spMkLst>
        </pc:spChg>
        <pc:spChg chg="mod">
          <ac:chgData name="Ragnhild Halvorsrud" userId="917ea340-fd63-490f-a7db-68428d24cf32" providerId="ADAL" clId="{4B41CEF5-5AD7-4A28-BAB1-B938E5C74DE7}" dt="2021-03-22T11:50:55.203" v="4971" actId="790"/>
          <ac:spMkLst>
            <pc:docMk/>
            <pc:sldMk cId="1509428823" sldId="828"/>
            <ac:spMk id="24" creationId="{D941DE14-48D8-4264-88CD-FA41CF918439}"/>
          </ac:spMkLst>
        </pc:spChg>
        <pc:spChg chg="mod">
          <ac:chgData name="Ragnhild Halvorsrud" userId="917ea340-fd63-490f-a7db-68428d24cf32" providerId="ADAL" clId="{4B41CEF5-5AD7-4A28-BAB1-B938E5C74DE7}" dt="2021-03-22T11:50:55.203" v="4972" actId="790"/>
          <ac:spMkLst>
            <pc:docMk/>
            <pc:sldMk cId="1509428823" sldId="828"/>
            <ac:spMk id="26" creationId="{961F683A-2016-4ADA-A32E-CE9FC5820477}"/>
          </ac:spMkLst>
        </pc:spChg>
        <pc:spChg chg="mod">
          <ac:chgData name="Ragnhild Halvorsrud" userId="917ea340-fd63-490f-a7db-68428d24cf32" providerId="ADAL" clId="{4B41CEF5-5AD7-4A28-BAB1-B938E5C74DE7}" dt="2021-03-22T11:50:55.207" v="4973" actId="790"/>
          <ac:spMkLst>
            <pc:docMk/>
            <pc:sldMk cId="1509428823" sldId="828"/>
            <ac:spMk id="27" creationId="{0467E9A6-3F76-4913-8AAE-6CE56327C948}"/>
          </ac:spMkLst>
        </pc:spChg>
        <pc:spChg chg="mod">
          <ac:chgData name="Ragnhild Halvorsrud" userId="917ea340-fd63-490f-a7db-68428d24cf32" providerId="ADAL" clId="{4B41CEF5-5AD7-4A28-BAB1-B938E5C74DE7}" dt="2021-03-22T11:50:55.207" v="4974"/>
          <ac:spMkLst>
            <pc:docMk/>
            <pc:sldMk cId="1509428823" sldId="828"/>
            <ac:spMk id="28" creationId="{849D0CA6-5C41-454E-A264-45B1A349F3DC}"/>
          </ac:spMkLst>
        </pc:spChg>
      </pc:sldChg>
      <pc:sldChg chg="modSp mod modNotes">
        <pc:chgData name="Ragnhild Halvorsrud" userId="917ea340-fd63-490f-a7db-68428d24cf32" providerId="ADAL" clId="{4B41CEF5-5AD7-4A28-BAB1-B938E5C74DE7}" dt="2021-03-22T11:50:55.187" v="4954" actId="790"/>
        <pc:sldMkLst>
          <pc:docMk/>
          <pc:sldMk cId="93790369" sldId="829"/>
        </pc:sldMkLst>
        <pc:spChg chg="mod">
          <ac:chgData name="Ragnhild Halvorsrud" userId="917ea340-fd63-490f-a7db-68428d24cf32" providerId="ADAL" clId="{4B41CEF5-5AD7-4A28-BAB1-B938E5C74DE7}" dt="2021-03-22T11:50:55.172" v="4932" actId="790"/>
          <ac:spMkLst>
            <pc:docMk/>
            <pc:sldMk cId="93790369" sldId="829"/>
            <ac:spMk id="2" creationId="{C4416E44-6607-4529-A11B-B6EEBB9BB7F8}"/>
          </ac:spMkLst>
        </pc:spChg>
        <pc:spChg chg="mod">
          <ac:chgData name="Ragnhild Halvorsrud" userId="917ea340-fd63-490f-a7db-68428d24cf32" providerId="ADAL" clId="{4B41CEF5-5AD7-4A28-BAB1-B938E5C74DE7}" dt="2021-03-22T11:50:55.172" v="4937" actId="790"/>
          <ac:spMkLst>
            <pc:docMk/>
            <pc:sldMk cId="93790369" sldId="829"/>
            <ac:spMk id="3" creationId="{1EA48DD0-2EE1-4C91-8867-23C437C920BC}"/>
          </ac:spMkLst>
        </pc:spChg>
        <pc:spChg chg="mod">
          <ac:chgData name="Ragnhild Halvorsrud" userId="917ea340-fd63-490f-a7db-68428d24cf32" providerId="ADAL" clId="{4B41CEF5-5AD7-4A28-BAB1-B938E5C74DE7}" dt="2021-03-22T11:50:55.172" v="4938" actId="790"/>
          <ac:spMkLst>
            <pc:docMk/>
            <pc:sldMk cId="93790369" sldId="829"/>
            <ac:spMk id="5" creationId="{AB06B20A-690C-49D3-A436-7D0E12743F3A}"/>
          </ac:spMkLst>
        </pc:spChg>
        <pc:spChg chg="mod">
          <ac:chgData name="Ragnhild Halvorsrud" userId="917ea340-fd63-490f-a7db-68428d24cf32" providerId="ADAL" clId="{4B41CEF5-5AD7-4A28-BAB1-B938E5C74DE7}" dt="2021-03-22T11:50:55.172" v="4940" actId="790"/>
          <ac:spMkLst>
            <pc:docMk/>
            <pc:sldMk cId="93790369" sldId="829"/>
            <ac:spMk id="18" creationId="{0640BC89-F30C-406C-94D2-BD9D42E64BCE}"/>
          </ac:spMkLst>
        </pc:spChg>
        <pc:spChg chg="mod">
          <ac:chgData name="Ragnhild Halvorsrud" userId="917ea340-fd63-490f-a7db-68428d24cf32" providerId="ADAL" clId="{4B41CEF5-5AD7-4A28-BAB1-B938E5C74DE7}" dt="2021-03-22T11:50:55.172" v="4941" actId="790"/>
          <ac:spMkLst>
            <pc:docMk/>
            <pc:sldMk cId="93790369" sldId="829"/>
            <ac:spMk id="42" creationId="{4A35C570-6844-428B-B571-22624F904F4F}"/>
          </ac:spMkLst>
        </pc:spChg>
        <pc:spChg chg="mod">
          <ac:chgData name="Ragnhild Halvorsrud" userId="917ea340-fd63-490f-a7db-68428d24cf32" providerId="ADAL" clId="{4B41CEF5-5AD7-4A28-BAB1-B938E5C74DE7}" dt="2021-03-22T11:50:55.187" v="4942" actId="790"/>
          <ac:spMkLst>
            <pc:docMk/>
            <pc:sldMk cId="93790369" sldId="829"/>
            <ac:spMk id="43" creationId="{6A36F195-0834-4AE9-B970-0CE974ADB45B}"/>
          </ac:spMkLst>
        </pc:spChg>
        <pc:spChg chg="mod">
          <ac:chgData name="Ragnhild Halvorsrud" userId="917ea340-fd63-490f-a7db-68428d24cf32" providerId="ADAL" clId="{4B41CEF5-5AD7-4A28-BAB1-B938E5C74DE7}" dt="2021-03-22T11:50:55.172" v="4933" actId="790"/>
          <ac:spMkLst>
            <pc:docMk/>
            <pc:sldMk cId="93790369" sldId="829"/>
            <ac:spMk id="46" creationId="{BF1F699F-C858-461E-832D-C7D9B73A2B8A}"/>
          </ac:spMkLst>
        </pc:spChg>
        <pc:spChg chg="mod">
          <ac:chgData name="Ragnhild Halvorsrud" userId="917ea340-fd63-490f-a7db-68428d24cf32" providerId="ADAL" clId="{4B41CEF5-5AD7-4A28-BAB1-B938E5C74DE7}" dt="2021-03-22T11:50:55.172" v="4934" actId="790"/>
          <ac:spMkLst>
            <pc:docMk/>
            <pc:sldMk cId="93790369" sldId="829"/>
            <ac:spMk id="47" creationId="{1A02B7EC-AB63-454C-B694-3882FA5617A9}"/>
          </ac:spMkLst>
        </pc:spChg>
        <pc:spChg chg="mod">
          <ac:chgData name="Ragnhild Halvorsrud" userId="917ea340-fd63-490f-a7db-68428d24cf32" providerId="ADAL" clId="{4B41CEF5-5AD7-4A28-BAB1-B938E5C74DE7}" dt="2021-03-22T11:50:55.172" v="4935" actId="790"/>
          <ac:spMkLst>
            <pc:docMk/>
            <pc:sldMk cId="93790369" sldId="829"/>
            <ac:spMk id="48" creationId="{23945F66-E0E1-4F70-B0D5-49019AE74F4A}"/>
          </ac:spMkLst>
        </pc:spChg>
        <pc:spChg chg="mod">
          <ac:chgData name="Ragnhild Halvorsrud" userId="917ea340-fd63-490f-a7db-68428d24cf32" providerId="ADAL" clId="{4B41CEF5-5AD7-4A28-BAB1-B938E5C74DE7}" dt="2021-03-22T11:50:55.172" v="4936"/>
          <ac:spMkLst>
            <pc:docMk/>
            <pc:sldMk cId="93790369" sldId="829"/>
            <ac:spMk id="49" creationId="{A6F3685D-D813-49F8-8CFC-E77AA1A8F7C9}"/>
          </ac:spMkLst>
        </pc:spChg>
        <pc:spChg chg="mod">
          <ac:chgData name="Ragnhild Halvorsrud" userId="917ea340-fd63-490f-a7db-68428d24cf32" providerId="ADAL" clId="{4B41CEF5-5AD7-4A28-BAB1-B938E5C74DE7}" dt="2021-03-22T11:50:55.187" v="4943" actId="790"/>
          <ac:spMkLst>
            <pc:docMk/>
            <pc:sldMk cId="93790369" sldId="829"/>
            <ac:spMk id="54" creationId="{014C8A6A-9AF6-4300-A79E-396C2BC34620}"/>
          </ac:spMkLst>
        </pc:spChg>
        <pc:spChg chg="mod">
          <ac:chgData name="Ragnhild Halvorsrud" userId="917ea340-fd63-490f-a7db-68428d24cf32" providerId="ADAL" clId="{4B41CEF5-5AD7-4A28-BAB1-B938E5C74DE7}" dt="2021-03-22T11:50:55.187" v="4944" actId="790"/>
          <ac:spMkLst>
            <pc:docMk/>
            <pc:sldMk cId="93790369" sldId="829"/>
            <ac:spMk id="55" creationId="{26DAF362-35D3-4BF3-A16C-9AE760DABAF0}"/>
          </ac:spMkLst>
        </pc:spChg>
        <pc:spChg chg="mod">
          <ac:chgData name="Ragnhild Halvorsrud" userId="917ea340-fd63-490f-a7db-68428d24cf32" providerId="ADAL" clId="{4B41CEF5-5AD7-4A28-BAB1-B938E5C74DE7}" dt="2021-03-22T11:50:55.187" v="4945" actId="790"/>
          <ac:spMkLst>
            <pc:docMk/>
            <pc:sldMk cId="93790369" sldId="829"/>
            <ac:spMk id="59" creationId="{68F35E73-3F66-44C7-A0E8-B07B52010A79}"/>
          </ac:spMkLst>
        </pc:spChg>
        <pc:spChg chg="mod">
          <ac:chgData name="Ragnhild Halvorsrud" userId="917ea340-fd63-490f-a7db-68428d24cf32" providerId="ADAL" clId="{4B41CEF5-5AD7-4A28-BAB1-B938E5C74DE7}" dt="2021-03-22T11:50:55.187" v="4946" actId="790"/>
          <ac:spMkLst>
            <pc:docMk/>
            <pc:sldMk cId="93790369" sldId="829"/>
            <ac:spMk id="60" creationId="{ECDE5318-26E8-489A-9D3E-9423B3469D5C}"/>
          </ac:spMkLst>
        </pc:spChg>
        <pc:spChg chg="mod">
          <ac:chgData name="Ragnhild Halvorsrud" userId="917ea340-fd63-490f-a7db-68428d24cf32" providerId="ADAL" clId="{4B41CEF5-5AD7-4A28-BAB1-B938E5C74DE7}" dt="2021-03-22T11:50:55.187" v="4947" actId="790"/>
          <ac:spMkLst>
            <pc:docMk/>
            <pc:sldMk cId="93790369" sldId="829"/>
            <ac:spMk id="64" creationId="{6F392C14-E075-4BCE-99A5-363BE9DC570A}"/>
          </ac:spMkLst>
        </pc:spChg>
        <pc:spChg chg="mod">
          <ac:chgData name="Ragnhild Halvorsrud" userId="917ea340-fd63-490f-a7db-68428d24cf32" providerId="ADAL" clId="{4B41CEF5-5AD7-4A28-BAB1-B938E5C74DE7}" dt="2021-03-22T11:50:55.187" v="4948" actId="790"/>
          <ac:spMkLst>
            <pc:docMk/>
            <pc:sldMk cId="93790369" sldId="829"/>
            <ac:spMk id="65" creationId="{1D5A13ED-124D-4589-BDD2-46301421753C}"/>
          </ac:spMkLst>
        </pc:spChg>
        <pc:spChg chg="mod">
          <ac:chgData name="Ragnhild Halvorsrud" userId="917ea340-fd63-490f-a7db-68428d24cf32" providerId="ADAL" clId="{4B41CEF5-5AD7-4A28-BAB1-B938E5C74DE7}" dt="2021-03-22T11:50:55.187" v="4949"/>
          <ac:spMkLst>
            <pc:docMk/>
            <pc:sldMk cId="93790369" sldId="829"/>
            <ac:spMk id="76" creationId="{670E453E-A107-4A09-9C33-67F50A54D5F3}"/>
          </ac:spMkLst>
        </pc:spChg>
        <pc:spChg chg="mod">
          <ac:chgData name="Ragnhild Halvorsrud" userId="917ea340-fd63-490f-a7db-68428d24cf32" providerId="ADAL" clId="{4B41CEF5-5AD7-4A28-BAB1-B938E5C74DE7}" dt="2021-03-22T11:50:55.187" v="4950"/>
          <ac:spMkLst>
            <pc:docMk/>
            <pc:sldMk cId="93790369" sldId="829"/>
            <ac:spMk id="77" creationId="{F24D4D4D-F2A7-43DF-AFC4-E583CF694361}"/>
          </ac:spMkLst>
        </pc:spChg>
        <pc:spChg chg="mod">
          <ac:chgData name="Ragnhild Halvorsrud" userId="917ea340-fd63-490f-a7db-68428d24cf32" providerId="ADAL" clId="{4B41CEF5-5AD7-4A28-BAB1-B938E5C74DE7}" dt="2021-03-22T11:50:55.187" v="4951" actId="790"/>
          <ac:spMkLst>
            <pc:docMk/>
            <pc:sldMk cId="93790369" sldId="829"/>
            <ac:spMk id="112" creationId="{B0807982-86E4-4923-99F1-83BFD70EA6A2}"/>
          </ac:spMkLst>
        </pc:spChg>
        <pc:spChg chg="mod">
          <ac:chgData name="Ragnhild Halvorsrud" userId="917ea340-fd63-490f-a7db-68428d24cf32" providerId="ADAL" clId="{4B41CEF5-5AD7-4A28-BAB1-B938E5C74DE7}" dt="2021-03-22T11:50:55.172" v="4939" actId="790"/>
          <ac:spMkLst>
            <pc:docMk/>
            <pc:sldMk cId="93790369" sldId="829"/>
            <ac:spMk id="114" creationId="{014AB5D3-827A-4138-9F0E-BC5BCBAFB0A2}"/>
          </ac:spMkLst>
        </pc:spChg>
        <pc:spChg chg="mod">
          <ac:chgData name="Ragnhild Halvorsrud" userId="917ea340-fd63-490f-a7db-68428d24cf32" providerId="ADAL" clId="{4B41CEF5-5AD7-4A28-BAB1-B938E5C74DE7}" dt="2021-03-22T11:50:55.187" v="4952" actId="790"/>
          <ac:spMkLst>
            <pc:docMk/>
            <pc:sldMk cId="93790369" sldId="829"/>
            <ac:spMk id="115" creationId="{3755FDC4-BB2C-458C-B7AD-0D6B86657D6F}"/>
          </ac:spMkLst>
        </pc:spChg>
        <pc:cxnChg chg="mod">
          <ac:chgData name="Ragnhild Halvorsrud" userId="917ea340-fd63-490f-a7db-68428d24cf32" providerId="ADAL" clId="{4B41CEF5-5AD7-4A28-BAB1-B938E5C74DE7}" dt="2021-03-17T09:40:54.637" v="2441" actId="208"/>
          <ac:cxnSpMkLst>
            <pc:docMk/>
            <pc:sldMk cId="93790369" sldId="829"/>
            <ac:cxnSpMk id="41" creationId="{E3231871-B37F-405B-B8D2-714269063005}"/>
          </ac:cxnSpMkLst>
        </pc:cxnChg>
        <pc:cxnChg chg="mod">
          <ac:chgData name="Ragnhild Halvorsrud" userId="917ea340-fd63-490f-a7db-68428d24cf32" providerId="ADAL" clId="{4B41CEF5-5AD7-4A28-BAB1-B938E5C74DE7}" dt="2021-03-17T09:40:54.637" v="2441" actId="208"/>
          <ac:cxnSpMkLst>
            <pc:docMk/>
            <pc:sldMk cId="93790369" sldId="829"/>
            <ac:cxnSpMk id="50" creationId="{A13D98AC-246A-4A76-BAA5-35E5E162A92F}"/>
          </ac:cxnSpMkLst>
        </pc:cxnChg>
      </pc:sldChg>
      <pc:sldChg chg="addSp modSp mod modNotes">
        <pc:chgData name="Ragnhild Halvorsrud" userId="917ea340-fd63-490f-a7db-68428d24cf32" providerId="ADAL" clId="{4B41CEF5-5AD7-4A28-BAB1-B938E5C74DE7}" dt="2021-03-22T11:50:55.223" v="5005" actId="790"/>
        <pc:sldMkLst>
          <pc:docMk/>
          <pc:sldMk cId="4272657997" sldId="830"/>
        </pc:sldMkLst>
        <pc:spChg chg="mod">
          <ac:chgData name="Ragnhild Halvorsrud" userId="917ea340-fd63-490f-a7db-68428d24cf32" providerId="ADAL" clId="{4B41CEF5-5AD7-4A28-BAB1-B938E5C74DE7}" dt="2021-03-22T11:50:55.223" v="4991" actId="790"/>
          <ac:spMkLst>
            <pc:docMk/>
            <pc:sldMk cId="4272657997" sldId="830"/>
            <ac:spMk id="2" creationId="{DBE62945-6280-4176-BF05-16B28DF63D92}"/>
          </ac:spMkLst>
        </pc:spChg>
        <pc:spChg chg="mod">
          <ac:chgData name="Ragnhild Halvorsrud" userId="917ea340-fd63-490f-a7db-68428d24cf32" providerId="ADAL" clId="{4B41CEF5-5AD7-4A28-BAB1-B938E5C74DE7}" dt="2021-03-22T11:50:55.223" v="4992" actId="790"/>
          <ac:spMkLst>
            <pc:docMk/>
            <pc:sldMk cId="4272657997" sldId="830"/>
            <ac:spMk id="3" creationId="{8FD45DC8-226C-4384-8288-9786F97BCE14}"/>
          </ac:spMkLst>
        </pc:spChg>
        <pc:spChg chg="mod">
          <ac:chgData name="Ragnhild Halvorsrud" userId="917ea340-fd63-490f-a7db-68428d24cf32" providerId="ADAL" clId="{4B41CEF5-5AD7-4A28-BAB1-B938E5C74DE7}" dt="2021-03-22T11:50:55.223" v="4993" actId="790"/>
          <ac:spMkLst>
            <pc:docMk/>
            <pc:sldMk cId="4272657997" sldId="830"/>
            <ac:spMk id="18" creationId="{19E09296-50BF-4524-B3C8-A196E1828D24}"/>
          </ac:spMkLst>
        </pc:spChg>
        <pc:spChg chg="mod">
          <ac:chgData name="Ragnhild Halvorsrud" userId="917ea340-fd63-490f-a7db-68428d24cf32" providerId="ADAL" clId="{4B41CEF5-5AD7-4A28-BAB1-B938E5C74DE7}" dt="2021-03-22T11:50:55.223" v="4994" actId="790"/>
          <ac:spMkLst>
            <pc:docMk/>
            <pc:sldMk cId="4272657997" sldId="830"/>
            <ac:spMk id="19" creationId="{680A8F1D-75A1-4922-9ABE-66AA20E8B698}"/>
          </ac:spMkLst>
        </pc:spChg>
        <pc:spChg chg="mod">
          <ac:chgData name="Ragnhild Halvorsrud" userId="917ea340-fd63-490f-a7db-68428d24cf32" providerId="ADAL" clId="{4B41CEF5-5AD7-4A28-BAB1-B938E5C74DE7}" dt="2021-03-22T11:50:55.223" v="4995" actId="790"/>
          <ac:spMkLst>
            <pc:docMk/>
            <pc:sldMk cId="4272657997" sldId="830"/>
            <ac:spMk id="20" creationId="{C1C7F345-727A-4602-96F4-1165FEEE6A9B}"/>
          </ac:spMkLst>
        </pc:spChg>
        <pc:spChg chg="mod">
          <ac:chgData name="Ragnhild Halvorsrud" userId="917ea340-fd63-490f-a7db-68428d24cf32" providerId="ADAL" clId="{4B41CEF5-5AD7-4A28-BAB1-B938E5C74DE7}" dt="2021-03-22T11:50:55.223" v="4996" actId="790"/>
          <ac:spMkLst>
            <pc:docMk/>
            <pc:sldMk cId="4272657997" sldId="830"/>
            <ac:spMk id="23" creationId="{AAF5F454-D84A-400B-8988-7960E075F21C}"/>
          </ac:spMkLst>
        </pc:spChg>
        <pc:spChg chg="mod">
          <ac:chgData name="Ragnhild Halvorsrud" userId="917ea340-fd63-490f-a7db-68428d24cf32" providerId="ADAL" clId="{4B41CEF5-5AD7-4A28-BAB1-B938E5C74DE7}" dt="2021-03-22T11:50:55.223" v="4997" actId="790"/>
          <ac:spMkLst>
            <pc:docMk/>
            <pc:sldMk cId="4272657997" sldId="830"/>
            <ac:spMk id="24" creationId="{F9CB4A72-340E-440F-9090-8E24304DBFFA}"/>
          </ac:spMkLst>
        </pc:spChg>
        <pc:spChg chg="mod">
          <ac:chgData name="Ragnhild Halvorsrud" userId="917ea340-fd63-490f-a7db-68428d24cf32" providerId="ADAL" clId="{4B41CEF5-5AD7-4A28-BAB1-B938E5C74DE7}" dt="2021-03-22T11:50:55.223" v="4998" actId="790"/>
          <ac:spMkLst>
            <pc:docMk/>
            <pc:sldMk cId="4272657997" sldId="830"/>
            <ac:spMk id="25" creationId="{0BA98DF7-B36C-42E0-AECA-CC15557A3C06}"/>
          </ac:spMkLst>
        </pc:spChg>
        <pc:spChg chg="mod">
          <ac:chgData name="Ragnhild Halvorsrud" userId="917ea340-fd63-490f-a7db-68428d24cf32" providerId="ADAL" clId="{4B41CEF5-5AD7-4A28-BAB1-B938E5C74DE7}" dt="2021-03-22T11:50:55.223" v="4999" actId="790"/>
          <ac:spMkLst>
            <pc:docMk/>
            <pc:sldMk cId="4272657997" sldId="830"/>
            <ac:spMk id="26" creationId="{48568326-FFEB-4D7B-B3B1-F6C597209CD5}"/>
          </ac:spMkLst>
        </pc:spChg>
        <pc:spChg chg="mod">
          <ac:chgData name="Ragnhild Halvorsrud" userId="917ea340-fd63-490f-a7db-68428d24cf32" providerId="ADAL" clId="{4B41CEF5-5AD7-4A28-BAB1-B938E5C74DE7}" dt="2021-03-22T11:50:55.223" v="5000" actId="790"/>
          <ac:spMkLst>
            <pc:docMk/>
            <pc:sldMk cId="4272657997" sldId="830"/>
            <ac:spMk id="27" creationId="{16CF45C9-B740-4D26-85F6-D259F6C42459}"/>
          </ac:spMkLst>
        </pc:spChg>
        <pc:spChg chg="mod">
          <ac:chgData name="Ragnhild Halvorsrud" userId="917ea340-fd63-490f-a7db-68428d24cf32" providerId="ADAL" clId="{4B41CEF5-5AD7-4A28-BAB1-B938E5C74DE7}" dt="2021-03-22T11:50:55.223" v="5001" actId="790"/>
          <ac:spMkLst>
            <pc:docMk/>
            <pc:sldMk cId="4272657997" sldId="830"/>
            <ac:spMk id="30" creationId="{C1121FFA-3129-495E-8335-FCE551FBF785}"/>
          </ac:spMkLst>
        </pc:spChg>
        <pc:spChg chg="mod">
          <ac:chgData name="Ragnhild Halvorsrud" userId="917ea340-fd63-490f-a7db-68428d24cf32" providerId="ADAL" clId="{4B41CEF5-5AD7-4A28-BAB1-B938E5C74DE7}" dt="2021-03-22T11:50:55.223" v="5002" actId="790"/>
          <ac:spMkLst>
            <pc:docMk/>
            <pc:sldMk cId="4272657997" sldId="830"/>
            <ac:spMk id="31" creationId="{DDD890E0-D1F2-4CB3-96A1-792139C1767A}"/>
          </ac:spMkLst>
        </pc:spChg>
        <pc:spChg chg="add mod">
          <ac:chgData name="Ragnhild Halvorsrud" userId="917ea340-fd63-490f-a7db-68428d24cf32" providerId="ADAL" clId="{4B41CEF5-5AD7-4A28-BAB1-B938E5C74DE7}" dt="2021-03-22T11:50:55.223" v="5003" actId="790"/>
          <ac:spMkLst>
            <pc:docMk/>
            <pc:sldMk cId="4272657997" sldId="830"/>
            <ac:spMk id="32" creationId="{7995222D-FE2E-437A-92DD-3720C99E7DAB}"/>
          </ac:spMkLst>
        </pc:spChg>
        <pc:cxnChg chg="mod">
          <ac:chgData name="Ragnhild Halvorsrud" userId="917ea340-fd63-490f-a7db-68428d24cf32" providerId="ADAL" clId="{4B41CEF5-5AD7-4A28-BAB1-B938E5C74DE7}" dt="2021-02-25T18:33:01.965" v="2073" actId="1076"/>
          <ac:cxnSpMkLst>
            <pc:docMk/>
            <pc:sldMk cId="4272657997" sldId="830"/>
            <ac:cxnSpMk id="21" creationId="{FA5D463D-55DD-413E-9510-DD77EE18283A}"/>
          </ac:cxnSpMkLst>
        </pc:cxnChg>
        <pc:cxnChg chg="mod">
          <ac:chgData name="Ragnhild Halvorsrud" userId="917ea340-fd63-490f-a7db-68428d24cf32" providerId="ADAL" clId="{4B41CEF5-5AD7-4A28-BAB1-B938E5C74DE7}" dt="2021-02-25T18:33:01.965" v="2073" actId="1076"/>
          <ac:cxnSpMkLst>
            <pc:docMk/>
            <pc:sldMk cId="4272657997" sldId="830"/>
            <ac:cxnSpMk id="22" creationId="{D3CD2B61-FC79-4088-8139-C08EBE86A846}"/>
          </ac:cxnSpMkLst>
        </pc:cxnChg>
        <pc:cxnChg chg="mod">
          <ac:chgData name="Ragnhild Halvorsrud" userId="917ea340-fd63-490f-a7db-68428d24cf32" providerId="ADAL" clId="{4B41CEF5-5AD7-4A28-BAB1-B938E5C74DE7}" dt="2021-02-25T18:33:01.965" v="2073" actId="1076"/>
          <ac:cxnSpMkLst>
            <pc:docMk/>
            <pc:sldMk cId="4272657997" sldId="830"/>
            <ac:cxnSpMk id="28" creationId="{67C7A7EE-AF90-472C-AE7C-81D26C40C0A5}"/>
          </ac:cxnSpMkLst>
        </pc:cxnChg>
        <pc:cxnChg chg="mod">
          <ac:chgData name="Ragnhild Halvorsrud" userId="917ea340-fd63-490f-a7db-68428d24cf32" providerId="ADAL" clId="{4B41CEF5-5AD7-4A28-BAB1-B938E5C74DE7}" dt="2021-02-25T18:33:01.965" v="2073" actId="1076"/>
          <ac:cxnSpMkLst>
            <pc:docMk/>
            <pc:sldMk cId="4272657997" sldId="830"/>
            <ac:cxnSpMk id="29" creationId="{017B3354-4B9D-4CBE-BEF3-B173D386B5A2}"/>
          </ac:cxnSpMkLst>
        </pc:cxnChg>
      </pc:sldChg>
      <pc:sldChg chg="modSp mod modNotes">
        <pc:chgData name="Ragnhild Halvorsrud" userId="917ea340-fd63-490f-a7db-68428d24cf32" providerId="ADAL" clId="{4B41CEF5-5AD7-4A28-BAB1-B938E5C74DE7}" dt="2021-03-22T11:50:55.087" v="4809" actId="790"/>
        <pc:sldMkLst>
          <pc:docMk/>
          <pc:sldMk cId="3911968828" sldId="831"/>
        </pc:sldMkLst>
        <pc:spChg chg="mod">
          <ac:chgData name="Ragnhild Halvorsrud" userId="917ea340-fd63-490f-a7db-68428d24cf32" providerId="ADAL" clId="{4B41CEF5-5AD7-4A28-BAB1-B938E5C74DE7}" dt="2021-03-22T11:50:55.056" v="4751" actId="790"/>
          <ac:spMkLst>
            <pc:docMk/>
            <pc:sldMk cId="3911968828" sldId="831"/>
            <ac:spMk id="2" creationId="{C4416E44-6607-4529-A11B-B6EEBB9BB7F8}"/>
          </ac:spMkLst>
        </pc:spChg>
        <pc:spChg chg="mod">
          <ac:chgData name="Ragnhild Halvorsrud" userId="917ea340-fd63-490f-a7db-68428d24cf32" providerId="ADAL" clId="{4B41CEF5-5AD7-4A28-BAB1-B938E5C74DE7}" dt="2021-03-22T11:50:55.056" v="4755" actId="790"/>
          <ac:spMkLst>
            <pc:docMk/>
            <pc:sldMk cId="3911968828" sldId="831"/>
            <ac:spMk id="63" creationId="{F84F0ED8-4B77-4A7F-9543-4724753D2348}"/>
          </ac:spMkLst>
        </pc:spChg>
        <pc:spChg chg="mod">
          <ac:chgData name="Ragnhild Halvorsrud" userId="917ea340-fd63-490f-a7db-68428d24cf32" providerId="ADAL" clId="{4B41CEF5-5AD7-4A28-BAB1-B938E5C74DE7}" dt="2021-03-22T11:50:55.056" v="4756" actId="790"/>
          <ac:spMkLst>
            <pc:docMk/>
            <pc:sldMk cId="3911968828" sldId="831"/>
            <ac:spMk id="64" creationId="{F2D239BC-A33A-41F3-B7AC-4C6A5B8A0F74}"/>
          </ac:spMkLst>
        </pc:spChg>
        <pc:spChg chg="mod">
          <ac:chgData name="Ragnhild Halvorsrud" userId="917ea340-fd63-490f-a7db-68428d24cf32" providerId="ADAL" clId="{4B41CEF5-5AD7-4A28-BAB1-B938E5C74DE7}" dt="2021-03-22T11:50:55.056" v="4757" actId="790"/>
          <ac:spMkLst>
            <pc:docMk/>
            <pc:sldMk cId="3911968828" sldId="831"/>
            <ac:spMk id="67" creationId="{9F15D461-B92F-41A6-A52B-1ABE184BDEF3}"/>
          </ac:spMkLst>
        </pc:spChg>
        <pc:spChg chg="mod">
          <ac:chgData name="Ragnhild Halvorsrud" userId="917ea340-fd63-490f-a7db-68428d24cf32" providerId="ADAL" clId="{4B41CEF5-5AD7-4A28-BAB1-B938E5C74DE7}" dt="2021-03-22T11:50:55.056" v="4758" actId="790"/>
          <ac:spMkLst>
            <pc:docMk/>
            <pc:sldMk cId="3911968828" sldId="831"/>
            <ac:spMk id="68" creationId="{E74E38FC-0F54-406F-90C8-97862623A439}"/>
          </ac:spMkLst>
        </pc:spChg>
        <pc:spChg chg="mod">
          <ac:chgData name="Ragnhild Halvorsrud" userId="917ea340-fd63-490f-a7db-68428d24cf32" providerId="ADAL" clId="{4B41CEF5-5AD7-4A28-BAB1-B938E5C74DE7}" dt="2021-03-22T11:50:55.056" v="4759" actId="790"/>
          <ac:spMkLst>
            <pc:docMk/>
            <pc:sldMk cId="3911968828" sldId="831"/>
            <ac:spMk id="71" creationId="{C43983D2-11BE-4872-B2A0-BD1E79F0A8E2}"/>
          </ac:spMkLst>
        </pc:spChg>
        <pc:spChg chg="mod">
          <ac:chgData name="Ragnhild Halvorsrud" userId="917ea340-fd63-490f-a7db-68428d24cf32" providerId="ADAL" clId="{4B41CEF5-5AD7-4A28-BAB1-B938E5C74DE7}" dt="2021-03-22T11:50:55.056" v="4760" actId="790"/>
          <ac:spMkLst>
            <pc:docMk/>
            <pc:sldMk cId="3911968828" sldId="831"/>
            <ac:spMk id="72" creationId="{ABF3F3F9-5D08-4211-88B3-136D13967E58}"/>
          </ac:spMkLst>
        </pc:spChg>
        <pc:spChg chg="mod">
          <ac:chgData name="Ragnhild Halvorsrud" userId="917ea340-fd63-490f-a7db-68428d24cf32" providerId="ADAL" clId="{4B41CEF5-5AD7-4A28-BAB1-B938E5C74DE7}" dt="2021-03-22T11:50:55.056" v="4761" actId="790"/>
          <ac:spMkLst>
            <pc:docMk/>
            <pc:sldMk cId="3911968828" sldId="831"/>
            <ac:spMk id="75" creationId="{D982AB7F-743F-44C1-B776-BBD81E99C865}"/>
          </ac:spMkLst>
        </pc:spChg>
        <pc:spChg chg="mod">
          <ac:chgData name="Ragnhild Halvorsrud" userId="917ea340-fd63-490f-a7db-68428d24cf32" providerId="ADAL" clId="{4B41CEF5-5AD7-4A28-BAB1-B938E5C74DE7}" dt="2021-03-22T11:50:55.056" v="4762" actId="790"/>
          <ac:spMkLst>
            <pc:docMk/>
            <pc:sldMk cId="3911968828" sldId="831"/>
            <ac:spMk id="76" creationId="{6F8315BD-9231-4FD7-8BF2-0AA82940A8A1}"/>
          </ac:spMkLst>
        </pc:spChg>
        <pc:spChg chg="mod">
          <ac:chgData name="Ragnhild Halvorsrud" userId="917ea340-fd63-490f-a7db-68428d24cf32" providerId="ADAL" clId="{4B41CEF5-5AD7-4A28-BAB1-B938E5C74DE7}" dt="2021-03-22T11:50:55.056" v="4763" actId="790"/>
          <ac:spMkLst>
            <pc:docMk/>
            <pc:sldMk cId="3911968828" sldId="831"/>
            <ac:spMk id="77" creationId="{63F222BF-6AE2-4C65-8D89-8C22C730F58C}"/>
          </ac:spMkLst>
        </pc:spChg>
        <pc:spChg chg="mod">
          <ac:chgData name="Ragnhild Halvorsrud" userId="917ea340-fd63-490f-a7db-68428d24cf32" providerId="ADAL" clId="{4B41CEF5-5AD7-4A28-BAB1-B938E5C74DE7}" dt="2021-03-22T11:50:55.072" v="4764" actId="790"/>
          <ac:spMkLst>
            <pc:docMk/>
            <pc:sldMk cId="3911968828" sldId="831"/>
            <ac:spMk id="79" creationId="{8802187B-3D9F-451F-A296-94BC683AE0E5}"/>
          </ac:spMkLst>
        </pc:spChg>
        <pc:spChg chg="mod">
          <ac:chgData name="Ragnhild Halvorsrud" userId="917ea340-fd63-490f-a7db-68428d24cf32" providerId="ADAL" clId="{4B41CEF5-5AD7-4A28-BAB1-B938E5C74DE7}" dt="2021-03-22T11:50:55.072" v="4765" actId="790"/>
          <ac:spMkLst>
            <pc:docMk/>
            <pc:sldMk cId="3911968828" sldId="831"/>
            <ac:spMk id="80" creationId="{1225C7BB-FBD9-4F07-9ACB-D74E29D7B520}"/>
          </ac:spMkLst>
        </pc:spChg>
        <pc:spChg chg="mod">
          <ac:chgData name="Ragnhild Halvorsrud" userId="917ea340-fd63-490f-a7db-68428d24cf32" providerId="ADAL" clId="{4B41CEF5-5AD7-4A28-BAB1-B938E5C74DE7}" dt="2021-03-22T11:50:55.072" v="4766" actId="790"/>
          <ac:spMkLst>
            <pc:docMk/>
            <pc:sldMk cId="3911968828" sldId="831"/>
            <ac:spMk id="84" creationId="{A3404A0D-3F05-4382-8C6D-22296D64B1EB}"/>
          </ac:spMkLst>
        </pc:spChg>
        <pc:spChg chg="mod">
          <ac:chgData name="Ragnhild Halvorsrud" userId="917ea340-fd63-490f-a7db-68428d24cf32" providerId="ADAL" clId="{4B41CEF5-5AD7-4A28-BAB1-B938E5C74DE7}" dt="2021-03-22T11:50:55.072" v="4767" actId="790"/>
          <ac:spMkLst>
            <pc:docMk/>
            <pc:sldMk cId="3911968828" sldId="831"/>
            <ac:spMk id="87" creationId="{D835C080-117C-4A88-8F39-C30D17BAB19E}"/>
          </ac:spMkLst>
        </pc:spChg>
        <pc:spChg chg="mod">
          <ac:chgData name="Ragnhild Halvorsrud" userId="917ea340-fd63-490f-a7db-68428d24cf32" providerId="ADAL" clId="{4B41CEF5-5AD7-4A28-BAB1-B938E5C74DE7}" dt="2021-03-22T11:50:55.072" v="4768" actId="790"/>
          <ac:spMkLst>
            <pc:docMk/>
            <pc:sldMk cId="3911968828" sldId="831"/>
            <ac:spMk id="88" creationId="{0590FF9E-776B-4CDB-AF2A-013453256C74}"/>
          </ac:spMkLst>
        </pc:spChg>
        <pc:spChg chg="mod">
          <ac:chgData name="Ragnhild Halvorsrud" userId="917ea340-fd63-490f-a7db-68428d24cf32" providerId="ADAL" clId="{4B41CEF5-5AD7-4A28-BAB1-B938E5C74DE7}" dt="2021-03-22T11:50:55.072" v="4769" actId="790"/>
          <ac:spMkLst>
            <pc:docMk/>
            <pc:sldMk cId="3911968828" sldId="831"/>
            <ac:spMk id="90" creationId="{BEBCADFA-CAFB-4F7D-A37A-D792908D339F}"/>
          </ac:spMkLst>
        </pc:spChg>
        <pc:spChg chg="mod">
          <ac:chgData name="Ragnhild Halvorsrud" userId="917ea340-fd63-490f-a7db-68428d24cf32" providerId="ADAL" clId="{4B41CEF5-5AD7-4A28-BAB1-B938E5C74DE7}" dt="2021-03-22T11:50:55.072" v="4770" actId="790"/>
          <ac:spMkLst>
            <pc:docMk/>
            <pc:sldMk cId="3911968828" sldId="831"/>
            <ac:spMk id="91" creationId="{F337074B-8DD7-4627-854C-94E19C6D1F31}"/>
          </ac:spMkLst>
        </pc:spChg>
        <pc:spChg chg="mod">
          <ac:chgData name="Ragnhild Halvorsrud" userId="917ea340-fd63-490f-a7db-68428d24cf32" providerId="ADAL" clId="{4B41CEF5-5AD7-4A28-BAB1-B938E5C74DE7}" dt="2021-03-22T11:50:55.072" v="4771" actId="790"/>
          <ac:spMkLst>
            <pc:docMk/>
            <pc:sldMk cId="3911968828" sldId="831"/>
            <ac:spMk id="93" creationId="{E708641A-8DC2-4B05-9CD1-830512B16DC5}"/>
          </ac:spMkLst>
        </pc:spChg>
        <pc:spChg chg="mod">
          <ac:chgData name="Ragnhild Halvorsrud" userId="917ea340-fd63-490f-a7db-68428d24cf32" providerId="ADAL" clId="{4B41CEF5-5AD7-4A28-BAB1-B938E5C74DE7}" dt="2021-03-22T11:50:55.072" v="4772" actId="790"/>
          <ac:spMkLst>
            <pc:docMk/>
            <pc:sldMk cId="3911968828" sldId="831"/>
            <ac:spMk id="94" creationId="{27983749-29B2-4362-BB4D-362FA04C120D}"/>
          </ac:spMkLst>
        </pc:spChg>
        <pc:spChg chg="mod">
          <ac:chgData name="Ragnhild Halvorsrud" userId="917ea340-fd63-490f-a7db-68428d24cf32" providerId="ADAL" clId="{4B41CEF5-5AD7-4A28-BAB1-B938E5C74DE7}" dt="2021-03-22T11:50:55.072" v="4773" actId="790"/>
          <ac:spMkLst>
            <pc:docMk/>
            <pc:sldMk cId="3911968828" sldId="831"/>
            <ac:spMk id="95" creationId="{2B26B27F-BE1F-4AA9-A676-E3A368B6D554}"/>
          </ac:spMkLst>
        </pc:spChg>
        <pc:spChg chg="mod">
          <ac:chgData name="Ragnhild Halvorsrud" userId="917ea340-fd63-490f-a7db-68428d24cf32" providerId="ADAL" clId="{4B41CEF5-5AD7-4A28-BAB1-B938E5C74DE7}" dt="2021-03-22T11:50:55.072" v="4774" actId="790"/>
          <ac:spMkLst>
            <pc:docMk/>
            <pc:sldMk cId="3911968828" sldId="831"/>
            <ac:spMk id="97" creationId="{E8FF5E70-D3EB-4131-981F-1FAA51D5F944}"/>
          </ac:spMkLst>
        </pc:spChg>
        <pc:spChg chg="mod">
          <ac:chgData name="Ragnhild Halvorsrud" userId="917ea340-fd63-490f-a7db-68428d24cf32" providerId="ADAL" clId="{4B41CEF5-5AD7-4A28-BAB1-B938E5C74DE7}" dt="2021-03-22T11:50:55.072" v="4775" actId="790"/>
          <ac:spMkLst>
            <pc:docMk/>
            <pc:sldMk cId="3911968828" sldId="831"/>
            <ac:spMk id="98" creationId="{F49B2EB3-EF7D-41CF-8D3A-6A825430341A}"/>
          </ac:spMkLst>
        </pc:spChg>
        <pc:spChg chg="mod">
          <ac:chgData name="Ragnhild Halvorsrud" userId="917ea340-fd63-490f-a7db-68428d24cf32" providerId="ADAL" clId="{4B41CEF5-5AD7-4A28-BAB1-B938E5C74DE7}" dt="2021-03-22T11:50:55.072" v="4776" actId="790"/>
          <ac:spMkLst>
            <pc:docMk/>
            <pc:sldMk cId="3911968828" sldId="831"/>
            <ac:spMk id="141" creationId="{086D5D2B-4013-4EBF-BC7D-95A4DD2678A2}"/>
          </ac:spMkLst>
        </pc:spChg>
        <pc:spChg chg="mod">
          <ac:chgData name="Ragnhild Halvorsrud" userId="917ea340-fd63-490f-a7db-68428d24cf32" providerId="ADAL" clId="{4B41CEF5-5AD7-4A28-BAB1-B938E5C74DE7}" dt="2021-03-22T11:50:55.056" v="4752" actId="790"/>
          <ac:spMkLst>
            <pc:docMk/>
            <pc:sldMk cId="3911968828" sldId="831"/>
            <ac:spMk id="142" creationId="{D39874C4-356E-4331-81BB-611787EC716C}"/>
          </ac:spMkLst>
        </pc:spChg>
        <pc:spChg chg="mod">
          <ac:chgData name="Ragnhild Halvorsrud" userId="917ea340-fd63-490f-a7db-68428d24cf32" providerId="ADAL" clId="{4B41CEF5-5AD7-4A28-BAB1-B938E5C74DE7}" dt="2021-03-22T11:50:55.072" v="4777" actId="790"/>
          <ac:spMkLst>
            <pc:docMk/>
            <pc:sldMk cId="3911968828" sldId="831"/>
            <ac:spMk id="147" creationId="{3B268D88-51A4-449C-8E4C-8C32694F1CF1}"/>
          </ac:spMkLst>
        </pc:spChg>
        <pc:spChg chg="mod">
          <ac:chgData name="Ragnhild Halvorsrud" userId="917ea340-fd63-490f-a7db-68428d24cf32" providerId="ADAL" clId="{4B41CEF5-5AD7-4A28-BAB1-B938E5C74DE7}" dt="2021-03-22T11:50:55.072" v="4778" actId="790"/>
          <ac:spMkLst>
            <pc:docMk/>
            <pc:sldMk cId="3911968828" sldId="831"/>
            <ac:spMk id="148" creationId="{CE4A0B34-3A10-4560-9A14-E68EB4CB9B71}"/>
          </ac:spMkLst>
        </pc:spChg>
        <pc:spChg chg="mod">
          <ac:chgData name="Ragnhild Halvorsrud" userId="917ea340-fd63-490f-a7db-68428d24cf32" providerId="ADAL" clId="{4B41CEF5-5AD7-4A28-BAB1-B938E5C74DE7}" dt="2021-03-22T11:50:55.056" v="4753" actId="790"/>
          <ac:spMkLst>
            <pc:docMk/>
            <pc:sldMk cId="3911968828" sldId="831"/>
            <ac:spMk id="151" creationId="{E9ECCC88-C9B9-4A5B-AA1D-3226EEEBFB15}"/>
          </ac:spMkLst>
        </pc:spChg>
        <pc:spChg chg="mod">
          <ac:chgData name="Ragnhild Halvorsrud" userId="917ea340-fd63-490f-a7db-68428d24cf32" providerId="ADAL" clId="{4B41CEF5-5AD7-4A28-BAB1-B938E5C74DE7}" dt="2021-03-22T11:50:55.072" v="4779" actId="790"/>
          <ac:spMkLst>
            <pc:docMk/>
            <pc:sldMk cId="3911968828" sldId="831"/>
            <ac:spMk id="153" creationId="{40487C88-AC4A-43EA-949C-A8C978732F2A}"/>
          </ac:spMkLst>
        </pc:spChg>
        <pc:spChg chg="mod">
          <ac:chgData name="Ragnhild Halvorsrud" userId="917ea340-fd63-490f-a7db-68428d24cf32" providerId="ADAL" clId="{4B41CEF5-5AD7-4A28-BAB1-B938E5C74DE7}" dt="2021-03-22T11:50:55.056" v="4754" actId="790"/>
          <ac:spMkLst>
            <pc:docMk/>
            <pc:sldMk cId="3911968828" sldId="831"/>
            <ac:spMk id="155" creationId="{DBE7A3A4-1023-411E-86FF-6D17055C81F3}"/>
          </ac:spMkLst>
        </pc:spChg>
        <pc:spChg chg="mod">
          <ac:chgData name="Ragnhild Halvorsrud" userId="917ea340-fd63-490f-a7db-68428d24cf32" providerId="ADAL" clId="{4B41CEF5-5AD7-4A28-BAB1-B938E5C74DE7}" dt="2021-03-22T11:50:55.072" v="4780" actId="790"/>
          <ac:spMkLst>
            <pc:docMk/>
            <pc:sldMk cId="3911968828" sldId="831"/>
            <ac:spMk id="156" creationId="{D4EB2D06-6C0D-4D19-B404-F4E6482A3081}"/>
          </ac:spMkLst>
        </pc:spChg>
        <pc:spChg chg="mod">
          <ac:chgData name="Ragnhild Halvorsrud" userId="917ea340-fd63-490f-a7db-68428d24cf32" providerId="ADAL" clId="{4B41CEF5-5AD7-4A28-BAB1-B938E5C74DE7}" dt="2021-03-22T11:50:55.072" v="4781" actId="790"/>
          <ac:spMkLst>
            <pc:docMk/>
            <pc:sldMk cId="3911968828" sldId="831"/>
            <ac:spMk id="158" creationId="{D4462163-5CA8-4264-ACF5-35EE9ACD1EC6}"/>
          </ac:spMkLst>
        </pc:spChg>
        <pc:spChg chg="mod">
          <ac:chgData name="Ragnhild Halvorsrud" userId="917ea340-fd63-490f-a7db-68428d24cf32" providerId="ADAL" clId="{4B41CEF5-5AD7-4A28-BAB1-B938E5C74DE7}" dt="2021-03-22T11:50:55.072" v="4782" actId="790"/>
          <ac:spMkLst>
            <pc:docMk/>
            <pc:sldMk cId="3911968828" sldId="831"/>
            <ac:spMk id="159" creationId="{3C1E09BD-6A54-4BCF-B862-4D08A358B2A4}"/>
          </ac:spMkLst>
        </pc:spChg>
        <pc:spChg chg="mod">
          <ac:chgData name="Ragnhild Halvorsrud" userId="917ea340-fd63-490f-a7db-68428d24cf32" providerId="ADAL" clId="{4B41CEF5-5AD7-4A28-BAB1-B938E5C74DE7}" dt="2021-03-22T11:50:55.072" v="4783" actId="790"/>
          <ac:spMkLst>
            <pc:docMk/>
            <pc:sldMk cId="3911968828" sldId="831"/>
            <ac:spMk id="161" creationId="{B24E232F-C526-4F36-8119-B39B2CBF9BBF}"/>
          </ac:spMkLst>
        </pc:spChg>
        <pc:spChg chg="mod">
          <ac:chgData name="Ragnhild Halvorsrud" userId="917ea340-fd63-490f-a7db-68428d24cf32" providerId="ADAL" clId="{4B41CEF5-5AD7-4A28-BAB1-B938E5C74DE7}" dt="2021-03-22T11:50:55.072" v="4784" actId="790"/>
          <ac:spMkLst>
            <pc:docMk/>
            <pc:sldMk cId="3911968828" sldId="831"/>
            <ac:spMk id="162" creationId="{8A903198-CC58-4BED-97CC-E1FB5C4C9730}"/>
          </ac:spMkLst>
        </pc:spChg>
        <pc:spChg chg="mod">
          <ac:chgData name="Ragnhild Halvorsrud" userId="917ea340-fd63-490f-a7db-68428d24cf32" providerId="ADAL" clId="{4B41CEF5-5AD7-4A28-BAB1-B938E5C74DE7}" dt="2021-03-22T11:50:55.072" v="4785" actId="790"/>
          <ac:spMkLst>
            <pc:docMk/>
            <pc:sldMk cId="3911968828" sldId="831"/>
            <ac:spMk id="163" creationId="{0BC9C328-08CF-4C6E-877A-DFA59714AC57}"/>
          </ac:spMkLst>
        </pc:spChg>
        <pc:spChg chg="mod">
          <ac:chgData name="Ragnhild Halvorsrud" userId="917ea340-fd63-490f-a7db-68428d24cf32" providerId="ADAL" clId="{4B41CEF5-5AD7-4A28-BAB1-B938E5C74DE7}" dt="2021-03-22T11:50:55.072" v="4786" actId="790"/>
          <ac:spMkLst>
            <pc:docMk/>
            <pc:sldMk cId="3911968828" sldId="831"/>
            <ac:spMk id="165" creationId="{B1B12063-2822-469C-95B1-53A348656395}"/>
          </ac:spMkLst>
        </pc:spChg>
        <pc:spChg chg="mod">
          <ac:chgData name="Ragnhild Halvorsrud" userId="917ea340-fd63-490f-a7db-68428d24cf32" providerId="ADAL" clId="{4B41CEF5-5AD7-4A28-BAB1-B938E5C74DE7}" dt="2021-03-22T11:50:55.072" v="4787" actId="790"/>
          <ac:spMkLst>
            <pc:docMk/>
            <pc:sldMk cId="3911968828" sldId="831"/>
            <ac:spMk id="166" creationId="{A1F43616-43BE-4A89-BA35-E40E3F4001CB}"/>
          </ac:spMkLst>
        </pc:spChg>
        <pc:spChg chg="mod">
          <ac:chgData name="Ragnhild Halvorsrud" userId="917ea340-fd63-490f-a7db-68428d24cf32" providerId="ADAL" clId="{4B41CEF5-5AD7-4A28-BAB1-B938E5C74DE7}" dt="2021-03-22T11:50:55.072" v="4788" actId="790"/>
          <ac:spMkLst>
            <pc:docMk/>
            <pc:sldMk cId="3911968828" sldId="831"/>
            <ac:spMk id="168" creationId="{5A1C0825-AAEB-4F6F-A66C-1A42619037F1}"/>
          </ac:spMkLst>
        </pc:spChg>
        <pc:spChg chg="mod">
          <ac:chgData name="Ragnhild Halvorsrud" userId="917ea340-fd63-490f-a7db-68428d24cf32" providerId="ADAL" clId="{4B41CEF5-5AD7-4A28-BAB1-B938E5C74DE7}" dt="2021-03-22T11:50:55.087" v="4789" actId="790"/>
          <ac:spMkLst>
            <pc:docMk/>
            <pc:sldMk cId="3911968828" sldId="831"/>
            <ac:spMk id="169" creationId="{AE7278F7-768C-4D64-942F-64EA43CB7FA5}"/>
          </ac:spMkLst>
        </pc:spChg>
        <pc:spChg chg="mod">
          <ac:chgData name="Ragnhild Halvorsrud" userId="917ea340-fd63-490f-a7db-68428d24cf32" providerId="ADAL" clId="{4B41CEF5-5AD7-4A28-BAB1-B938E5C74DE7}" dt="2021-03-22T11:50:55.087" v="4790" actId="790"/>
          <ac:spMkLst>
            <pc:docMk/>
            <pc:sldMk cId="3911968828" sldId="831"/>
            <ac:spMk id="170" creationId="{F3DF9A84-4E0D-47C9-9BDA-35295F3BB9D5}"/>
          </ac:spMkLst>
        </pc:spChg>
        <pc:spChg chg="mod">
          <ac:chgData name="Ragnhild Halvorsrud" userId="917ea340-fd63-490f-a7db-68428d24cf32" providerId="ADAL" clId="{4B41CEF5-5AD7-4A28-BAB1-B938E5C74DE7}" dt="2021-03-22T11:50:55.087" v="4791" actId="790"/>
          <ac:spMkLst>
            <pc:docMk/>
            <pc:sldMk cId="3911968828" sldId="831"/>
            <ac:spMk id="173" creationId="{E80AC942-4E14-4B5A-8CC3-E447A11848AE}"/>
          </ac:spMkLst>
        </pc:spChg>
        <pc:spChg chg="mod">
          <ac:chgData name="Ragnhild Halvorsrud" userId="917ea340-fd63-490f-a7db-68428d24cf32" providerId="ADAL" clId="{4B41CEF5-5AD7-4A28-BAB1-B938E5C74DE7}" dt="2021-03-22T11:50:55.087" v="4792" actId="790"/>
          <ac:spMkLst>
            <pc:docMk/>
            <pc:sldMk cId="3911968828" sldId="831"/>
            <ac:spMk id="174" creationId="{7BCC46C5-90E7-480C-BAE0-B489DB08C572}"/>
          </ac:spMkLst>
        </pc:spChg>
        <pc:spChg chg="mod">
          <ac:chgData name="Ragnhild Halvorsrud" userId="917ea340-fd63-490f-a7db-68428d24cf32" providerId="ADAL" clId="{4B41CEF5-5AD7-4A28-BAB1-B938E5C74DE7}" dt="2021-03-22T11:50:55.087" v="4793" actId="790"/>
          <ac:spMkLst>
            <pc:docMk/>
            <pc:sldMk cId="3911968828" sldId="831"/>
            <ac:spMk id="206" creationId="{0494420A-2E7D-4962-9355-D3B4D203CF04}"/>
          </ac:spMkLst>
        </pc:spChg>
        <pc:spChg chg="mod">
          <ac:chgData name="Ragnhild Halvorsrud" userId="917ea340-fd63-490f-a7db-68428d24cf32" providerId="ADAL" clId="{4B41CEF5-5AD7-4A28-BAB1-B938E5C74DE7}" dt="2021-03-22T11:50:55.087" v="4794" actId="790"/>
          <ac:spMkLst>
            <pc:docMk/>
            <pc:sldMk cId="3911968828" sldId="831"/>
            <ac:spMk id="207" creationId="{2A7133C1-9544-4AD0-B571-663952B266D0}"/>
          </ac:spMkLst>
        </pc:spChg>
        <pc:spChg chg="mod">
          <ac:chgData name="Ragnhild Halvorsrud" userId="917ea340-fd63-490f-a7db-68428d24cf32" providerId="ADAL" clId="{4B41CEF5-5AD7-4A28-BAB1-B938E5C74DE7}" dt="2021-03-22T11:50:55.087" v="4795" actId="790"/>
          <ac:spMkLst>
            <pc:docMk/>
            <pc:sldMk cId="3911968828" sldId="831"/>
            <ac:spMk id="209" creationId="{9A3B974D-BB5A-492E-BCCA-C8B77A5C4A51}"/>
          </ac:spMkLst>
        </pc:spChg>
        <pc:spChg chg="mod">
          <ac:chgData name="Ragnhild Halvorsrud" userId="917ea340-fd63-490f-a7db-68428d24cf32" providerId="ADAL" clId="{4B41CEF5-5AD7-4A28-BAB1-B938E5C74DE7}" dt="2021-03-22T11:50:55.087" v="4796" actId="790"/>
          <ac:spMkLst>
            <pc:docMk/>
            <pc:sldMk cId="3911968828" sldId="831"/>
            <ac:spMk id="210" creationId="{DB59C723-DF19-4E4C-B518-51AE19928CAB}"/>
          </ac:spMkLst>
        </pc:spChg>
        <pc:spChg chg="mod">
          <ac:chgData name="Ragnhild Halvorsrud" userId="917ea340-fd63-490f-a7db-68428d24cf32" providerId="ADAL" clId="{4B41CEF5-5AD7-4A28-BAB1-B938E5C74DE7}" dt="2021-03-22T11:50:55.087" v="4797" actId="790"/>
          <ac:spMkLst>
            <pc:docMk/>
            <pc:sldMk cId="3911968828" sldId="831"/>
            <ac:spMk id="211" creationId="{B31C7565-74EF-4985-83FF-D56BDBCF5866}"/>
          </ac:spMkLst>
        </pc:spChg>
        <pc:spChg chg="mod">
          <ac:chgData name="Ragnhild Halvorsrud" userId="917ea340-fd63-490f-a7db-68428d24cf32" providerId="ADAL" clId="{4B41CEF5-5AD7-4A28-BAB1-B938E5C74DE7}" dt="2021-03-22T11:50:55.087" v="4798" actId="790"/>
          <ac:spMkLst>
            <pc:docMk/>
            <pc:sldMk cId="3911968828" sldId="831"/>
            <ac:spMk id="213" creationId="{9B75B42E-F092-44E5-9565-273F2819A3BE}"/>
          </ac:spMkLst>
        </pc:spChg>
        <pc:spChg chg="mod">
          <ac:chgData name="Ragnhild Halvorsrud" userId="917ea340-fd63-490f-a7db-68428d24cf32" providerId="ADAL" clId="{4B41CEF5-5AD7-4A28-BAB1-B938E5C74DE7}" dt="2021-03-22T11:50:55.087" v="4799" actId="790"/>
          <ac:spMkLst>
            <pc:docMk/>
            <pc:sldMk cId="3911968828" sldId="831"/>
            <ac:spMk id="214" creationId="{37CA496F-B507-4F4E-A9CE-AC0BFE19E29B}"/>
          </ac:spMkLst>
        </pc:spChg>
        <pc:spChg chg="mod">
          <ac:chgData name="Ragnhild Halvorsrud" userId="917ea340-fd63-490f-a7db-68428d24cf32" providerId="ADAL" clId="{4B41CEF5-5AD7-4A28-BAB1-B938E5C74DE7}" dt="2021-03-22T11:50:55.087" v="4800" actId="790"/>
          <ac:spMkLst>
            <pc:docMk/>
            <pc:sldMk cId="3911968828" sldId="831"/>
            <ac:spMk id="217" creationId="{AD36B3BE-B160-48B2-80F2-149ACB119595}"/>
          </ac:spMkLst>
        </pc:spChg>
        <pc:spChg chg="mod">
          <ac:chgData name="Ragnhild Halvorsrud" userId="917ea340-fd63-490f-a7db-68428d24cf32" providerId="ADAL" clId="{4B41CEF5-5AD7-4A28-BAB1-B938E5C74DE7}" dt="2021-03-22T11:50:55.087" v="4801" actId="790"/>
          <ac:spMkLst>
            <pc:docMk/>
            <pc:sldMk cId="3911968828" sldId="831"/>
            <ac:spMk id="218" creationId="{3E3911D6-B11E-4351-8077-AC47F53A770D}"/>
          </ac:spMkLst>
        </pc:spChg>
        <pc:spChg chg="mod">
          <ac:chgData name="Ragnhild Halvorsrud" userId="917ea340-fd63-490f-a7db-68428d24cf32" providerId="ADAL" clId="{4B41CEF5-5AD7-4A28-BAB1-B938E5C74DE7}" dt="2021-03-22T11:50:55.087" v="4802" actId="790"/>
          <ac:spMkLst>
            <pc:docMk/>
            <pc:sldMk cId="3911968828" sldId="831"/>
            <ac:spMk id="221" creationId="{97EDB500-74CF-4545-AE72-D71C086471BB}"/>
          </ac:spMkLst>
        </pc:spChg>
        <pc:spChg chg="mod">
          <ac:chgData name="Ragnhild Halvorsrud" userId="917ea340-fd63-490f-a7db-68428d24cf32" providerId="ADAL" clId="{4B41CEF5-5AD7-4A28-BAB1-B938E5C74DE7}" dt="2021-03-22T11:50:55.087" v="4803" actId="790"/>
          <ac:spMkLst>
            <pc:docMk/>
            <pc:sldMk cId="3911968828" sldId="831"/>
            <ac:spMk id="222" creationId="{0A84B49D-EAA7-4247-A232-7EA9EBB3C856}"/>
          </ac:spMkLst>
        </pc:spChg>
        <pc:spChg chg="mod">
          <ac:chgData name="Ragnhild Halvorsrud" userId="917ea340-fd63-490f-a7db-68428d24cf32" providerId="ADAL" clId="{4B41CEF5-5AD7-4A28-BAB1-B938E5C74DE7}" dt="2021-03-22T11:50:55.087" v="4804" actId="790"/>
          <ac:spMkLst>
            <pc:docMk/>
            <pc:sldMk cId="3911968828" sldId="831"/>
            <ac:spMk id="223" creationId="{519B966A-4806-44D2-B136-EA59AA6C58B9}"/>
          </ac:spMkLst>
        </pc:spChg>
        <pc:spChg chg="mod">
          <ac:chgData name="Ragnhild Halvorsrud" userId="917ea340-fd63-490f-a7db-68428d24cf32" providerId="ADAL" clId="{4B41CEF5-5AD7-4A28-BAB1-B938E5C74DE7}" dt="2021-03-22T11:50:55.087" v="4805" actId="790"/>
          <ac:spMkLst>
            <pc:docMk/>
            <pc:sldMk cId="3911968828" sldId="831"/>
            <ac:spMk id="224" creationId="{C14838C9-FCEC-4855-9B83-16AD08AB61C2}"/>
          </ac:spMkLst>
        </pc:spChg>
        <pc:spChg chg="mod">
          <ac:chgData name="Ragnhild Halvorsrud" userId="917ea340-fd63-490f-a7db-68428d24cf32" providerId="ADAL" clId="{4B41CEF5-5AD7-4A28-BAB1-B938E5C74DE7}" dt="2021-03-22T11:50:55.087" v="4806" actId="790"/>
          <ac:spMkLst>
            <pc:docMk/>
            <pc:sldMk cId="3911968828" sldId="831"/>
            <ac:spMk id="225" creationId="{E487122D-BC23-458D-ACCA-CD956C88FEAE}"/>
          </ac:spMkLst>
        </pc:spChg>
        <pc:spChg chg="mod">
          <ac:chgData name="Ragnhild Halvorsrud" userId="917ea340-fd63-490f-a7db-68428d24cf32" providerId="ADAL" clId="{4B41CEF5-5AD7-4A28-BAB1-B938E5C74DE7}" dt="2021-03-22T11:50:55.087" v="4807" actId="790"/>
          <ac:spMkLst>
            <pc:docMk/>
            <pc:sldMk cId="3911968828" sldId="831"/>
            <ac:spMk id="226" creationId="{08C31865-4207-4A4F-9CCF-E4258AE59528}"/>
          </ac:spMkLst>
        </pc:spChg>
      </pc:sldChg>
      <pc:sldChg chg="modSp mod modNotes">
        <pc:chgData name="Ragnhild Halvorsrud" userId="917ea340-fd63-490f-a7db-68428d24cf32" providerId="ADAL" clId="{4B41CEF5-5AD7-4A28-BAB1-B938E5C74DE7}" dt="2021-03-22T11:50:55.172" v="4931" actId="790"/>
        <pc:sldMkLst>
          <pc:docMk/>
          <pc:sldMk cId="1690092753" sldId="832"/>
        </pc:sldMkLst>
        <pc:spChg chg="mod">
          <ac:chgData name="Ragnhild Halvorsrud" userId="917ea340-fd63-490f-a7db-68428d24cf32" providerId="ADAL" clId="{4B41CEF5-5AD7-4A28-BAB1-B938E5C74DE7}" dt="2021-03-22T11:50:55.172" v="4928" actId="790"/>
          <ac:spMkLst>
            <pc:docMk/>
            <pc:sldMk cId="1690092753" sldId="832"/>
            <ac:spMk id="2" creationId="{0F17FD09-2B7D-4DD1-A2EA-F0C8291330F9}"/>
          </ac:spMkLst>
        </pc:spChg>
        <pc:spChg chg="mod">
          <ac:chgData name="Ragnhild Halvorsrud" userId="917ea340-fd63-490f-a7db-68428d24cf32" providerId="ADAL" clId="{4B41CEF5-5AD7-4A28-BAB1-B938E5C74DE7}" dt="2021-03-22T11:50:55.172" v="4929" actId="790"/>
          <ac:spMkLst>
            <pc:docMk/>
            <pc:sldMk cId="1690092753" sldId="832"/>
            <ac:spMk id="5" creationId="{31066B05-F383-49EB-889F-102FCF3B73D1}"/>
          </ac:spMkLst>
        </pc:spChg>
      </pc:sldChg>
      <pc:sldChg chg="modSp add mod modNotes">
        <pc:chgData name="Ragnhild Halvorsrud" userId="917ea340-fd63-490f-a7db-68428d24cf32" providerId="ADAL" clId="{4B41CEF5-5AD7-4A28-BAB1-B938E5C74DE7}" dt="2021-03-26T17:07:10.029" v="6274" actId="6549"/>
        <pc:sldMkLst>
          <pc:docMk/>
          <pc:sldMk cId="225991426" sldId="833"/>
        </pc:sldMkLst>
        <pc:spChg chg="mod">
          <ac:chgData name="Ragnhild Halvorsrud" userId="917ea340-fd63-490f-a7db-68428d24cf32" providerId="ADAL" clId="{4B41CEF5-5AD7-4A28-BAB1-B938E5C74DE7}" dt="2021-03-22T11:50:55.271" v="5071" actId="790"/>
          <ac:spMkLst>
            <pc:docMk/>
            <pc:sldMk cId="225991426" sldId="833"/>
            <ac:spMk id="2" creationId="{52456730-9CCD-4717-BE03-D62C6887A2F1}"/>
          </ac:spMkLst>
        </pc:spChg>
        <pc:spChg chg="mod">
          <ac:chgData name="Ragnhild Halvorsrud" userId="917ea340-fd63-490f-a7db-68428d24cf32" providerId="ADAL" clId="{4B41CEF5-5AD7-4A28-BAB1-B938E5C74DE7}" dt="2021-03-26T17:07:10.029" v="6274" actId="6549"/>
          <ac:spMkLst>
            <pc:docMk/>
            <pc:sldMk cId="225991426" sldId="833"/>
            <ac:spMk id="3" creationId="{BB7EEA35-A974-41C3-B310-23E12C424753}"/>
          </ac:spMkLst>
        </pc:spChg>
      </pc:sldChg>
      <pc:sldChg chg="modSp add mod modNotes">
        <pc:chgData name="Ragnhild Halvorsrud" userId="917ea340-fd63-490f-a7db-68428d24cf32" providerId="ADAL" clId="{4B41CEF5-5AD7-4A28-BAB1-B938E5C74DE7}" dt="2021-03-22T11:50:55.207" v="4990" actId="790"/>
        <pc:sldMkLst>
          <pc:docMk/>
          <pc:sldMk cId="1804236301" sldId="834"/>
        </pc:sldMkLst>
        <pc:spChg chg="mod">
          <ac:chgData name="Ragnhild Halvorsrud" userId="917ea340-fd63-490f-a7db-68428d24cf32" providerId="ADAL" clId="{4B41CEF5-5AD7-4A28-BAB1-B938E5C74DE7}" dt="2021-03-22T11:50:55.207" v="4977" actId="790"/>
          <ac:spMkLst>
            <pc:docMk/>
            <pc:sldMk cId="1804236301" sldId="834"/>
            <ac:spMk id="2" creationId="{445361DC-A873-4CF1-B885-893544BD23E6}"/>
          </ac:spMkLst>
        </pc:spChg>
        <pc:spChg chg="mod">
          <ac:chgData name="Ragnhild Halvorsrud" userId="917ea340-fd63-490f-a7db-68428d24cf32" providerId="ADAL" clId="{4B41CEF5-5AD7-4A28-BAB1-B938E5C74DE7}" dt="2021-03-22T11:50:55.207" v="4978" actId="790"/>
          <ac:spMkLst>
            <pc:docMk/>
            <pc:sldMk cId="1804236301" sldId="834"/>
            <ac:spMk id="3" creationId="{A657D746-780B-4B2B-BAB5-EF31F7F3F2BE}"/>
          </ac:spMkLst>
        </pc:spChg>
        <pc:spChg chg="mod">
          <ac:chgData name="Ragnhild Halvorsrud" userId="917ea340-fd63-490f-a7db-68428d24cf32" providerId="ADAL" clId="{4B41CEF5-5AD7-4A28-BAB1-B938E5C74DE7}" dt="2021-03-22T11:50:55.207" v="4979" actId="790"/>
          <ac:spMkLst>
            <pc:docMk/>
            <pc:sldMk cId="1804236301" sldId="834"/>
            <ac:spMk id="142" creationId="{4726E1CE-ED03-42E6-B229-76253DEB1620}"/>
          </ac:spMkLst>
        </pc:spChg>
        <pc:spChg chg="mod">
          <ac:chgData name="Ragnhild Halvorsrud" userId="917ea340-fd63-490f-a7db-68428d24cf32" providerId="ADAL" clId="{4B41CEF5-5AD7-4A28-BAB1-B938E5C74DE7}" dt="2021-03-22T11:50:55.207" v="4980" actId="790"/>
          <ac:spMkLst>
            <pc:docMk/>
            <pc:sldMk cId="1804236301" sldId="834"/>
            <ac:spMk id="143" creationId="{BDA40E7D-DD8B-40C8-9DE2-9EF24C29CE57}"/>
          </ac:spMkLst>
        </pc:spChg>
        <pc:spChg chg="mod">
          <ac:chgData name="Ragnhild Halvorsrud" userId="917ea340-fd63-490f-a7db-68428d24cf32" providerId="ADAL" clId="{4B41CEF5-5AD7-4A28-BAB1-B938E5C74DE7}" dt="2021-03-22T11:50:55.207" v="4981" actId="790"/>
          <ac:spMkLst>
            <pc:docMk/>
            <pc:sldMk cId="1804236301" sldId="834"/>
            <ac:spMk id="144" creationId="{244DEFF9-3020-4005-9E7C-106FCF7645B1}"/>
          </ac:spMkLst>
        </pc:spChg>
        <pc:spChg chg="mod">
          <ac:chgData name="Ragnhild Halvorsrud" userId="917ea340-fd63-490f-a7db-68428d24cf32" providerId="ADAL" clId="{4B41CEF5-5AD7-4A28-BAB1-B938E5C74DE7}" dt="2021-03-22T11:50:55.207" v="4982" actId="790"/>
          <ac:spMkLst>
            <pc:docMk/>
            <pc:sldMk cId="1804236301" sldId="834"/>
            <ac:spMk id="145" creationId="{A68A2C18-FF7D-4A80-812B-647AB6CDB534}"/>
          </ac:spMkLst>
        </pc:spChg>
        <pc:spChg chg="mod">
          <ac:chgData name="Ragnhild Halvorsrud" userId="917ea340-fd63-490f-a7db-68428d24cf32" providerId="ADAL" clId="{4B41CEF5-5AD7-4A28-BAB1-B938E5C74DE7}" dt="2021-03-22T11:50:55.207" v="4983" actId="790"/>
          <ac:spMkLst>
            <pc:docMk/>
            <pc:sldMk cId="1804236301" sldId="834"/>
            <ac:spMk id="146" creationId="{D4D8F8D2-1F3A-4E7B-9099-80558A556854}"/>
          </ac:spMkLst>
        </pc:spChg>
        <pc:spChg chg="mod">
          <ac:chgData name="Ragnhild Halvorsrud" userId="917ea340-fd63-490f-a7db-68428d24cf32" providerId="ADAL" clId="{4B41CEF5-5AD7-4A28-BAB1-B938E5C74DE7}" dt="2021-03-22T11:50:55.207" v="4984" actId="790"/>
          <ac:spMkLst>
            <pc:docMk/>
            <pc:sldMk cId="1804236301" sldId="834"/>
            <ac:spMk id="147" creationId="{A46804A7-FDA2-4320-9384-E3DD6DFBCFD5}"/>
          </ac:spMkLst>
        </pc:spChg>
        <pc:spChg chg="mod">
          <ac:chgData name="Ragnhild Halvorsrud" userId="917ea340-fd63-490f-a7db-68428d24cf32" providerId="ADAL" clId="{4B41CEF5-5AD7-4A28-BAB1-B938E5C74DE7}" dt="2021-03-22T11:50:55.207" v="4985" actId="790"/>
          <ac:spMkLst>
            <pc:docMk/>
            <pc:sldMk cId="1804236301" sldId="834"/>
            <ac:spMk id="148" creationId="{9845FEE3-F7D4-4D9F-8E55-DCFEA66B07B0}"/>
          </ac:spMkLst>
        </pc:spChg>
        <pc:spChg chg="mod">
          <ac:chgData name="Ragnhild Halvorsrud" userId="917ea340-fd63-490f-a7db-68428d24cf32" providerId="ADAL" clId="{4B41CEF5-5AD7-4A28-BAB1-B938E5C74DE7}" dt="2021-03-22T11:50:55.207" v="4986" actId="790"/>
          <ac:spMkLst>
            <pc:docMk/>
            <pc:sldMk cId="1804236301" sldId="834"/>
            <ac:spMk id="149" creationId="{7360609C-BB95-4ADE-B085-69AE30126854}"/>
          </ac:spMkLst>
        </pc:spChg>
        <pc:spChg chg="mod">
          <ac:chgData name="Ragnhild Halvorsrud" userId="917ea340-fd63-490f-a7db-68428d24cf32" providerId="ADAL" clId="{4B41CEF5-5AD7-4A28-BAB1-B938E5C74DE7}" dt="2021-03-22T11:50:55.207" v="4987" actId="790"/>
          <ac:spMkLst>
            <pc:docMk/>
            <pc:sldMk cId="1804236301" sldId="834"/>
            <ac:spMk id="155" creationId="{E721DA30-D984-4F08-B32F-B888A0661E44}"/>
          </ac:spMkLst>
        </pc:spChg>
        <pc:spChg chg="mod">
          <ac:chgData name="Ragnhild Halvorsrud" userId="917ea340-fd63-490f-a7db-68428d24cf32" providerId="ADAL" clId="{4B41CEF5-5AD7-4A28-BAB1-B938E5C74DE7}" dt="2021-03-22T11:50:55.207" v="4988" actId="790"/>
          <ac:spMkLst>
            <pc:docMk/>
            <pc:sldMk cId="1804236301" sldId="834"/>
            <ac:spMk id="156" creationId="{8787CECD-877A-40E5-B6BA-C1BF3DF5AB0F}"/>
          </ac:spMkLst>
        </pc:spChg>
      </pc:sldChg>
      <pc:sldChg chg="addSp delSp modSp new mod chgLayout modNotes">
        <pc:chgData name="Ragnhild Halvorsrud" userId="917ea340-fd63-490f-a7db-68428d24cf32" providerId="ADAL" clId="{4B41CEF5-5AD7-4A28-BAB1-B938E5C74DE7}" dt="2021-03-26T17:03:12.759" v="6178" actId="6264"/>
        <pc:sldMkLst>
          <pc:docMk/>
          <pc:sldMk cId="3457275864" sldId="835"/>
        </pc:sldMkLst>
        <pc:spChg chg="mod ord">
          <ac:chgData name="Ragnhild Halvorsrud" userId="917ea340-fd63-490f-a7db-68428d24cf32" providerId="ADAL" clId="{4B41CEF5-5AD7-4A28-BAB1-B938E5C74DE7}" dt="2021-03-26T17:03:12.759" v="6178" actId="6264"/>
          <ac:spMkLst>
            <pc:docMk/>
            <pc:sldMk cId="3457275864" sldId="835"/>
            <ac:spMk id="2" creationId="{7637BB88-DF45-4D54-8230-BC4DE6DA47D7}"/>
          </ac:spMkLst>
        </pc:spChg>
        <pc:spChg chg="mod ord">
          <ac:chgData name="Ragnhild Halvorsrud" userId="917ea340-fd63-490f-a7db-68428d24cf32" providerId="ADAL" clId="{4B41CEF5-5AD7-4A28-BAB1-B938E5C74DE7}" dt="2021-03-26T17:03:12.759" v="6178" actId="6264"/>
          <ac:spMkLst>
            <pc:docMk/>
            <pc:sldMk cId="3457275864" sldId="835"/>
            <ac:spMk id="3" creationId="{61E650CE-4D26-40F3-8083-D98FBE3C574D}"/>
          </ac:spMkLst>
        </pc:spChg>
        <pc:spChg chg="mod ord">
          <ac:chgData name="Ragnhild Halvorsrud" userId="917ea340-fd63-490f-a7db-68428d24cf32" providerId="ADAL" clId="{4B41CEF5-5AD7-4A28-BAB1-B938E5C74DE7}" dt="2021-03-26T17:03:12.759" v="6178" actId="6264"/>
          <ac:spMkLst>
            <pc:docMk/>
            <pc:sldMk cId="3457275864" sldId="835"/>
            <ac:spMk id="4" creationId="{7677C47F-F3DA-48E8-BEA4-A86CCDA576AD}"/>
          </ac:spMkLst>
        </pc:spChg>
        <pc:spChg chg="add del mod">
          <ac:chgData name="Ragnhild Halvorsrud" userId="917ea340-fd63-490f-a7db-68428d24cf32" providerId="ADAL" clId="{4B41CEF5-5AD7-4A28-BAB1-B938E5C74DE7}" dt="2021-02-25T18:19:46.180" v="1042" actId="478"/>
          <ac:spMkLst>
            <pc:docMk/>
            <pc:sldMk cId="3457275864" sldId="835"/>
            <ac:spMk id="5" creationId="{F0E0AC28-F21E-4357-8197-558F77745F6C}"/>
          </ac:spMkLst>
        </pc:spChg>
        <pc:spChg chg="add del mod">
          <ac:chgData name="Ragnhild Halvorsrud" userId="917ea340-fd63-490f-a7db-68428d24cf32" providerId="ADAL" clId="{4B41CEF5-5AD7-4A28-BAB1-B938E5C74DE7}" dt="2021-03-26T17:03:12.759" v="6178" actId="6264"/>
          <ac:spMkLst>
            <pc:docMk/>
            <pc:sldMk cId="3457275864" sldId="835"/>
            <ac:spMk id="5" creationId="{F3AAC974-646E-4BDF-BCD7-406D1DC11F50}"/>
          </ac:spMkLst>
        </pc:spChg>
        <pc:spChg chg="add del mod">
          <ac:chgData name="Ragnhild Halvorsrud" userId="917ea340-fd63-490f-a7db-68428d24cf32" providerId="ADAL" clId="{4B41CEF5-5AD7-4A28-BAB1-B938E5C74DE7}" dt="2021-03-26T17:03:12.759" v="6178" actId="6264"/>
          <ac:spMkLst>
            <pc:docMk/>
            <pc:sldMk cId="3457275864" sldId="835"/>
            <ac:spMk id="7" creationId="{5F0407A0-0827-4BD8-BF09-D671622CDE4F}"/>
          </ac:spMkLst>
        </pc:spChg>
        <pc:spChg chg="add del mod">
          <ac:chgData name="Ragnhild Halvorsrud" userId="917ea340-fd63-490f-a7db-68428d24cf32" providerId="ADAL" clId="{4B41CEF5-5AD7-4A28-BAB1-B938E5C74DE7}" dt="2021-03-26T17:03:12.759" v="6178" actId="6264"/>
          <ac:spMkLst>
            <pc:docMk/>
            <pc:sldMk cId="3457275864" sldId="835"/>
            <ac:spMk id="8" creationId="{74747C31-7D4F-4A5D-9149-551E79E422F1}"/>
          </ac:spMkLst>
        </pc:spChg>
        <pc:picChg chg="add mod">
          <ac:chgData name="Ragnhild Halvorsrud" userId="917ea340-fd63-490f-a7db-68428d24cf32" providerId="ADAL" clId="{4B41CEF5-5AD7-4A28-BAB1-B938E5C74DE7}" dt="2021-02-25T18:21:40.105" v="1123" actId="1076"/>
          <ac:picMkLst>
            <pc:docMk/>
            <pc:sldMk cId="3457275864" sldId="835"/>
            <ac:picMk id="6" creationId="{20E1F8B5-17B7-4566-9333-63A77B5CBC9E}"/>
          </ac:picMkLst>
        </pc:picChg>
      </pc:sldChg>
      <pc:sldChg chg="addSp delSp modSp add mod modNotes">
        <pc:chgData name="Ragnhild Halvorsrud" userId="917ea340-fd63-490f-a7db-68428d24cf32" providerId="ADAL" clId="{4B41CEF5-5AD7-4A28-BAB1-B938E5C74DE7}" dt="2021-03-22T11:50:55.238" v="5019" actId="790"/>
        <pc:sldMkLst>
          <pc:docMk/>
          <pc:sldMk cId="3783334384" sldId="836"/>
        </pc:sldMkLst>
        <pc:spChg chg="mod">
          <ac:chgData name="Ragnhild Halvorsrud" userId="917ea340-fd63-490f-a7db-68428d24cf32" providerId="ADAL" clId="{4B41CEF5-5AD7-4A28-BAB1-B938E5C74DE7}" dt="2021-03-22T11:50:55.238" v="5015" actId="790"/>
          <ac:spMkLst>
            <pc:docMk/>
            <pc:sldMk cId="3783334384" sldId="836"/>
            <ac:spMk id="2" creationId="{7637BB88-DF45-4D54-8230-BC4DE6DA47D7}"/>
          </ac:spMkLst>
        </pc:spChg>
        <pc:spChg chg="mod">
          <ac:chgData name="Ragnhild Halvorsrud" userId="917ea340-fd63-490f-a7db-68428d24cf32" providerId="ADAL" clId="{4B41CEF5-5AD7-4A28-BAB1-B938E5C74DE7}" dt="2021-03-22T11:50:55.238" v="5016" actId="790"/>
          <ac:spMkLst>
            <pc:docMk/>
            <pc:sldMk cId="3783334384" sldId="836"/>
            <ac:spMk id="3" creationId="{61E650CE-4D26-40F3-8083-D98FBE3C574D}"/>
          </ac:spMkLst>
        </pc:spChg>
        <pc:spChg chg="mod">
          <ac:chgData name="Ragnhild Halvorsrud" userId="917ea340-fd63-490f-a7db-68428d24cf32" providerId="ADAL" clId="{4B41CEF5-5AD7-4A28-BAB1-B938E5C74DE7}" dt="2021-03-22T11:50:55.238" v="5017" actId="790"/>
          <ac:spMkLst>
            <pc:docMk/>
            <pc:sldMk cId="3783334384" sldId="836"/>
            <ac:spMk id="4" creationId="{7677C47F-F3DA-48E8-BEA4-A86CCDA576AD}"/>
          </ac:spMkLst>
        </pc:spChg>
        <pc:picChg chg="del">
          <ac:chgData name="Ragnhild Halvorsrud" userId="917ea340-fd63-490f-a7db-68428d24cf32" providerId="ADAL" clId="{4B41CEF5-5AD7-4A28-BAB1-B938E5C74DE7}" dt="2021-02-25T18:24:03.116" v="1898" actId="478"/>
          <ac:picMkLst>
            <pc:docMk/>
            <pc:sldMk cId="3783334384" sldId="836"/>
            <ac:picMk id="6" creationId="{20E1F8B5-17B7-4566-9333-63A77B5CBC9E}"/>
          </ac:picMkLst>
        </pc:picChg>
        <pc:picChg chg="add mod">
          <ac:chgData name="Ragnhild Halvorsrud" userId="917ea340-fd63-490f-a7db-68428d24cf32" providerId="ADAL" clId="{4B41CEF5-5AD7-4A28-BAB1-B938E5C74DE7}" dt="2021-02-25T18:27:36.720" v="1928" actId="1076"/>
          <ac:picMkLst>
            <pc:docMk/>
            <pc:sldMk cId="3783334384" sldId="836"/>
            <ac:picMk id="7" creationId="{59B3A7B6-2D78-44B6-B23D-34752A8C0BA4}"/>
          </ac:picMkLst>
        </pc:picChg>
        <pc:picChg chg="add mod">
          <ac:chgData name="Ragnhild Halvorsrud" userId="917ea340-fd63-490f-a7db-68428d24cf32" providerId="ADAL" clId="{4B41CEF5-5AD7-4A28-BAB1-B938E5C74DE7}" dt="2021-02-25T18:27:36.720" v="1928" actId="1076"/>
          <ac:picMkLst>
            <pc:docMk/>
            <pc:sldMk cId="3783334384" sldId="836"/>
            <ac:picMk id="8" creationId="{B8882503-3652-41E5-BD58-6DD5E17D5647}"/>
          </ac:picMkLst>
        </pc:picChg>
      </pc:sldChg>
      <pc:sldChg chg="addSp delSp modSp add mod modNotes">
        <pc:chgData name="Ragnhild Halvorsrud" userId="917ea340-fd63-490f-a7db-68428d24cf32" providerId="ADAL" clId="{4B41CEF5-5AD7-4A28-BAB1-B938E5C74DE7}" dt="2021-03-22T11:50:55.238" v="5024" actId="790"/>
        <pc:sldMkLst>
          <pc:docMk/>
          <pc:sldMk cId="2497628209" sldId="837"/>
        </pc:sldMkLst>
        <pc:spChg chg="mod">
          <ac:chgData name="Ragnhild Halvorsrud" userId="917ea340-fd63-490f-a7db-68428d24cf32" providerId="ADAL" clId="{4B41CEF5-5AD7-4A28-BAB1-B938E5C74DE7}" dt="2021-03-22T11:50:55.238" v="5020" actId="790"/>
          <ac:spMkLst>
            <pc:docMk/>
            <pc:sldMk cId="2497628209" sldId="837"/>
            <ac:spMk id="2" creationId="{7637BB88-DF45-4D54-8230-BC4DE6DA47D7}"/>
          </ac:spMkLst>
        </pc:spChg>
        <pc:spChg chg="mod">
          <ac:chgData name="Ragnhild Halvorsrud" userId="917ea340-fd63-490f-a7db-68428d24cf32" providerId="ADAL" clId="{4B41CEF5-5AD7-4A28-BAB1-B938E5C74DE7}" dt="2021-03-22T11:50:55.238" v="5021" actId="790"/>
          <ac:spMkLst>
            <pc:docMk/>
            <pc:sldMk cId="2497628209" sldId="837"/>
            <ac:spMk id="3" creationId="{61E650CE-4D26-40F3-8083-D98FBE3C574D}"/>
          </ac:spMkLst>
        </pc:spChg>
        <pc:spChg chg="mod">
          <ac:chgData name="Ragnhild Halvorsrud" userId="917ea340-fd63-490f-a7db-68428d24cf32" providerId="ADAL" clId="{4B41CEF5-5AD7-4A28-BAB1-B938E5C74DE7}" dt="2021-03-22T11:50:55.238" v="5022" actId="790"/>
          <ac:spMkLst>
            <pc:docMk/>
            <pc:sldMk cId="2497628209" sldId="837"/>
            <ac:spMk id="4" creationId="{7677C47F-F3DA-48E8-BEA4-A86CCDA576AD}"/>
          </ac:spMkLst>
        </pc:spChg>
        <pc:picChg chg="del">
          <ac:chgData name="Ragnhild Halvorsrud" userId="917ea340-fd63-490f-a7db-68428d24cf32" providerId="ADAL" clId="{4B41CEF5-5AD7-4A28-BAB1-B938E5C74DE7}" dt="2021-02-25T18:25:44.620" v="1913" actId="478"/>
          <ac:picMkLst>
            <pc:docMk/>
            <pc:sldMk cId="2497628209" sldId="837"/>
            <ac:picMk id="7" creationId="{59B3A7B6-2D78-44B6-B23D-34752A8C0BA4}"/>
          </ac:picMkLst>
        </pc:picChg>
        <pc:picChg chg="del">
          <ac:chgData name="Ragnhild Halvorsrud" userId="917ea340-fd63-490f-a7db-68428d24cf32" providerId="ADAL" clId="{4B41CEF5-5AD7-4A28-BAB1-B938E5C74DE7}" dt="2021-02-25T18:25:45.526" v="1914" actId="478"/>
          <ac:picMkLst>
            <pc:docMk/>
            <pc:sldMk cId="2497628209" sldId="837"/>
            <ac:picMk id="8" creationId="{B8882503-3652-41E5-BD58-6DD5E17D5647}"/>
          </ac:picMkLst>
        </pc:picChg>
        <pc:picChg chg="add mod">
          <ac:chgData name="Ragnhild Halvorsrud" userId="917ea340-fd63-490f-a7db-68428d24cf32" providerId="ADAL" clId="{4B41CEF5-5AD7-4A28-BAB1-B938E5C74DE7}" dt="2021-02-25T18:26:22.108" v="1919" actId="1076"/>
          <ac:picMkLst>
            <pc:docMk/>
            <pc:sldMk cId="2497628209" sldId="837"/>
            <ac:picMk id="9" creationId="{FAD41520-86FE-4151-9009-ED67E39BF761}"/>
          </ac:picMkLst>
        </pc:picChg>
        <pc:picChg chg="add mod">
          <ac:chgData name="Ragnhild Halvorsrud" userId="917ea340-fd63-490f-a7db-68428d24cf32" providerId="ADAL" clId="{4B41CEF5-5AD7-4A28-BAB1-B938E5C74DE7}" dt="2021-02-25T18:26:22.108" v="1919" actId="1076"/>
          <ac:picMkLst>
            <pc:docMk/>
            <pc:sldMk cId="2497628209" sldId="837"/>
            <ac:picMk id="10" creationId="{89DA854C-6755-48E3-8D46-1C8831FE05B8}"/>
          </ac:picMkLst>
        </pc:picChg>
      </pc:sldChg>
      <pc:sldChg chg="addSp delSp modSp new del mod ord modNotes">
        <pc:chgData name="Ragnhild Halvorsrud" userId="917ea340-fd63-490f-a7db-68428d24cf32" providerId="ADAL" clId="{4B41CEF5-5AD7-4A28-BAB1-B938E5C74DE7}" dt="2021-03-26T17:06:16.177" v="6251" actId="47"/>
        <pc:sldMkLst>
          <pc:docMk/>
          <pc:sldMk cId="3863592953" sldId="838"/>
        </pc:sldMkLst>
        <pc:spChg chg="mod">
          <ac:chgData name="Ragnhild Halvorsrud" userId="917ea340-fd63-490f-a7db-68428d24cf32" providerId="ADAL" clId="{4B41CEF5-5AD7-4A28-BAB1-B938E5C74DE7}" dt="2021-03-22T11:50:55.238" v="5025" actId="790"/>
          <ac:spMkLst>
            <pc:docMk/>
            <pc:sldMk cId="3863592953" sldId="838"/>
            <ac:spMk id="2" creationId="{E466C77E-6F0A-4473-A48F-B792D4E23796}"/>
          </ac:spMkLst>
        </pc:spChg>
        <pc:spChg chg="mod">
          <ac:chgData name="Ragnhild Halvorsrud" userId="917ea340-fd63-490f-a7db-68428d24cf32" providerId="ADAL" clId="{4B41CEF5-5AD7-4A28-BAB1-B938E5C74DE7}" dt="2021-03-22T11:50:55.238" v="5026" actId="790"/>
          <ac:spMkLst>
            <pc:docMk/>
            <pc:sldMk cId="3863592953" sldId="838"/>
            <ac:spMk id="3" creationId="{6D47A293-D0A6-4ED6-82B7-01B0D41525A1}"/>
          </ac:spMkLst>
        </pc:spChg>
        <pc:spChg chg="add del mod">
          <ac:chgData name="Ragnhild Halvorsrud" userId="917ea340-fd63-490f-a7db-68428d24cf32" providerId="ADAL" clId="{4B41CEF5-5AD7-4A28-BAB1-B938E5C74DE7}" dt="2021-02-25T18:36:55.365" v="2080"/>
          <ac:spMkLst>
            <pc:docMk/>
            <pc:sldMk cId="3863592953" sldId="838"/>
            <ac:spMk id="4" creationId="{FD5DA1BC-5EAA-4A7E-90AC-FA8D89BE9660}"/>
          </ac:spMkLst>
        </pc:spChg>
        <pc:spChg chg="add del mod">
          <ac:chgData name="Ragnhild Halvorsrud" userId="917ea340-fd63-490f-a7db-68428d24cf32" providerId="ADAL" clId="{4B41CEF5-5AD7-4A28-BAB1-B938E5C74DE7}" dt="2021-02-25T18:36:55.365" v="2080"/>
          <ac:spMkLst>
            <pc:docMk/>
            <pc:sldMk cId="3863592953" sldId="838"/>
            <ac:spMk id="7" creationId="{77911845-FE8E-420F-AAD2-06DD01B5EF87}"/>
          </ac:spMkLst>
        </pc:spChg>
        <pc:spChg chg="add del mod">
          <ac:chgData name="Ragnhild Halvorsrud" userId="917ea340-fd63-490f-a7db-68428d24cf32" providerId="ADAL" clId="{4B41CEF5-5AD7-4A28-BAB1-B938E5C74DE7}" dt="2021-02-25T18:36:55.365" v="2080"/>
          <ac:spMkLst>
            <pc:docMk/>
            <pc:sldMk cId="3863592953" sldId="838"/>
            <ac:spMk id="8" creationId="{0BD48A66-D32A-4B1C-98E7-A3FECF1671DC}"/>
          </ac:spMkLst>
        </pc:spChg>
        <pc:spChg chg="add del mod">
          <ac:chgData name="Ragnhild Halvorsrud" userId="917ea340-fd63-490f-a7db-68428d24cf32" providerId="ADAL" clId="{4B41CEF5-5AD7-4A28-BAB1-B938E5C74DE7}" dt="2021-02-25T18:36:55.365" v="2080"/>
          <ac:spMkLst>
            <pc:docMk/>
            <pc:sldMk cId="3863592953" sldId="838"/>
            <ac:spMk id="9" creationId="{C4FFCFE3-CF07-40E5-B567-6E0AFD1296EF}"/>
          </ac:spMkLst>
        </pc:spChg>
        <pc:spChg chg="add del mod">
          <ac:chgData name="Ragnhild Halvorsrud" userId="917ea340-fd63-490f-a7db-68428d24cf32" providerId="ADAL" clId="{4B41CEF5-5AD7-4A28-BAB1-B938E5C74DE7}" dt="2021-02-25T18:36:55.365" v="2080"/>
          <ac:spMkLst>
            <pc:docMk/>
            <pc:sldMk cId="3863592953" sldId="838"/>
            <ac:spMk id="10" creationId="{61F10B95-ED73-4F36-A69F-CF4004EF431B}"/>
          </ac:spMkLst>
        </pc:spChg>
        <pc:spChg chg="add del mod">
          <ac:chgData name="Ragnhild Halvorsrud" userId="917ea340-fd63-490f-a7db-68428d24cf32" providerId="ADAL" clId="{4B41CEF5-5AD7-4A28-BAB1-B938E5C74DE7}" dt="2021-02-25T18:36:55.365" v="2080"/>
          <ac:spMkLst>
            <pc:docMk/>
            <pc:sldMk cId="3863592953" sldId="838"/>
            <ac:spMk id="11" creationId="{6EA0A630-8F5D-4261-9806-4285724E9E38}"/>
          </ac:spMkLst>
        </pc:spChg>
        <pc:spChg chg="add del mod">
          <ac:chgData name="Ragnhild Halvorsrud" userId="917ea340-fd63-490f-a7db-68428d24cf32" providerId="ADAL" clId="{4B41CEF5-5AD7-4A28-BAB1-B938E5C74DE7}" dt="2021-02-25T18:36:55.365" v="2080"/>
          <ac:spMkLst>
            <pc:docMk/>
            <pc:sldMk cId="3863592953" sldId="838"/>
            <ac:spMk id="12" creationId="{4B2CB349-0319-4C41-A7F5-CABFBC8BDFDD}"/>
          </ac:spMkLst>
        </pc:spChg>
        <pc:spChg chg="add del mod">
          <ac:chgData name="Ragnhild Halvorsrud" userId="917ea340-fd63-490f-a7db-68428d24cf32" providerId="ADAL" clId="{4B41CEF5-5AD7-4A28-BAB1-B938E5C74DE7}" dt="2021-02-25T18:36:55.365" v="2080"/>
          <ac:spMkLst>
            <pc:docMk/>
            <pc:sldMk cId="3863592953" sldId="838"/>
            <ac:spMk id="13" creationId="{3EF52A85-C599-4FEB-A6C3-69612CB34F81}"/>
          </ac:spMkLst>
        </pc:spChg>
        <pc:spChg chg="add del mod">
          <ac:chgData name="Ragnhild Halvorsrud" userId="917ea340-fd63-490f-a7db-68428d24cf32" providerId="ADAL" clId="{4B41CEF5-5AD7-4A28-BAB1-B938E5C74DE7}" dt="2021-02-25T18:36:55.365" v="2080"/>
          <ac:spMkLst>
            <pc:docMk/>
            <pc:sldMk cId="3863592953" sldId="838"/>
            <ac:spMk id="14" creationId="{09BC497F-262B-453A-9F18-517C15F5DDB6}"/>
          </ac:spMkLst>
        </pc:spChg>
        <pc:spChg chg="add del mod">
          <ac:chgData name="Ragnhild Halvorsrud" userId="917ea340-fd63-490f-a7db-68428d24cf32" providerId="ADAL" clId="{4B41CEF5-5AD7-4A28-BAB1-B938E5C74DE7}" dt="2021-02-25T18:36:55.365" v="2080"/>
          <ac:spMkLst>
            <pc:docMk/>
            <pc:sldMk cId="3863592953" sldId="838"/>
            <ac:spMk id="19" creationId="{D2B794E8-0EEC-4B56-A5D3-58FF92FD82FF}"/>
          </ac:spMkLst>
        </pc:spChg>
        <pc:spChg chg="add del mod">
          <ac:chgData name="Ragnhild Halvorsrud" userId="917ea340-fd63-490f-a7db-68428d24cf32" providerId="ADAL" clId="{4B41CEF5-5AD7-4A28-BAB1-B938E5C74DE7}" dt="2021-02-25T18:36:55.365" v="2080"/>
          <ac:spMkLst>
            <pc:docMk/>
            <pc:sldMk cId="3863592953" sldId="838"/>
            <ac:spMk id="21" creationId="{F25A7BD2-784A-480D-91B8-E17C7BFCE56D}"/>
          </ac:spMkLst>
        </pc:spChg>
        <pc:spChg chg="add del mod">
          <ac:chgData name="Ragnhild Halvorsrud" userId="917ea340-fd63-490f-a7db-68428d24cf32" providerId="ADAL" clId="{4B41CEF5-5AD7-4A28-BAB1-B938E5C74DE7}" dt="2021-02-25T18:36:55.365" v="2080"/>
          <ac:spMkLst>
            <pc:docMk/>
            <pc:sldMk cId="3863592953" sldId="838"/>
            <ac:spMk id="23" creationId="{DBBCBD67-2C0C-49A9-94E8-16BC0A15A0AD}"/>
          </ac:spMkLst>
        </pc:spChg>
        <pc:spChg chg="add del mod">
          <ac:chgData name="Ragnhild Halvorsrud" userId="917ea340-fd63-490f-a7db-68428d24cf32" providerId="ADAL" clId="{4B41CEF5-5AD7-4A28-BAB1-B938E5C74DE7}" dt="2021-02-25T18:36:55.365" v="2080"/>
          <ac:spMkLst>
            <pc:docMk/>
            <pc:sldMk cId="3863592953" sldId="838"/>
            <ac:spMk id="24" creationId="{24C8BC0B-2490-4B49-8074-5DFE171C42C0}"/>
          </ac:spMkLst>
        </pc:spChg>
        <pc:spChg chg="add del mod">
          <ac:chgData name="Ragnhild Halvorsrud" userId="917ea340-fd63-490f-a7db-68428d24cf32" providerId="ADAL" clId="{4B41CEF5-5AD7-4A28-BAB1-B938E5C74DE7}" dt="2021-02-25T18:36:55.365" v="2080"/>
          <ac:spMkLst>
            <pc:docMk/>
            <pc:sldMk cId="3863592953" sldId="838"/>
            <ac:spMk id="25" creationId="{E39F1285-C2DD-4AF3-9CEC-E5A30094706C}"/>
          </ac:spMkLst>
        </pc:spChg>
        <pc:spChg chg="add del mod">
          <ac:chgData name="Ragnhild Halvorsrud" userId="917ea340-fd63-490f-a7db-68428d24cf32" providerId="ADAL" clId="{4B41CEF5-5AD7-4A28-BAB1-B938E5C74DE7}" dt="2021-02-25T18:36:55.365" v="2080"/>
          <ac:spMkLst>
            <pc:docMk/>
            <pc:sldMk cId="3863592953" sldId="838"/>
            <ac:spMk id="26" creationId="{69F5B2E3-2F56-4F52-AA4B-95B73B53D9DD}"/>
          </ac:spMkLst>
        </pc:spChg>
        <pc:spChg chg="add del mod">
          <ac:chgData name="Ragnhild Halvorsrud" userId="917ea340-fd63-490f-a7db-68428d24cf32" providerId="ADAL" clId="{4B41CEF5-5AD7-4A28-BAB1-B938E5C74DE7}" dt="2021-02-25T18:36:55.365" v="2080"/>
          <ac:spMkLst>
            <pc:docMk/>
            <pc:sldMk cId="3863592953" sldId="838"/>
            <ac:spMk id="27" creationId="{A475FFB6-126E-4F8D-8875-5EE2C8348F61}"/>
          </ac:spMkLst>
        </pc:spChg>
        <pc:spChg chg="add del mod">
          <ac:chgData name="Ragnhild Halvorsrud" userId="917ea340-fd63-490f-a7db-68428d24cf32" providerId="ADAL" clId="{4B41CEF5-5AD7-4A28-BAB1-B938E5C74DE7}" dt="2021-02-25T18:36:55.365" v="2080"/>
          <ac:spMkLst>
            <pc:docMk/>
            <pc:sldMk cId="3863592953" sldId="838"/>
            <ac:spMk id="28" creationId="{83685AA3-23A0-4289-B4AB-56955C5966E6}"/>
          </ac:spMkLst>
        </pc:spChg>
        <pc:spChg chg="add del mod">
          <ac:chgData name="Ragnhild Halvorsrud" userId="917ea340-fd63-490f-a7db-68428d24cf32" providerId="ADAL" clId="{4B41CEF5-5AD7-4A28-BAB1-B938E5C74DE7}" dt="2021-02-25T18:36:55.365" v="2080"/>
          <ac:spMkLst>
            <pc:docMk/>
            <pc:sldMk cId="3863592953" sldId="838"/>
            <ac:spMk id="30" creationId="{B2133B5D-C8DD-42B4-B57D-FB22123279D0}"/>
          </ac:spMkLst>
        </pc:spChg>
        <pc:spChg chg="add mod">
          <ac:chgData name="Ragnhild Halvorsrud" userId="917ea340-fd63-490f-a7db-68428d24cf32" providerId="ADAL" clId="{4B41CEF5-5AD7-4A28-BAB1-B938E5C74DE7}" dt="2021-03-22T11:50:55.238" v="5027" actId="790"/>
          <ac:spMkLst>
            <pc:docMk/>
            <pc:sldMk cId="3863592953" sldId="838"/>
            <ac:spMk id="32" creationId="{A3027735-F907-420D-8C11-11AC1EE1A2D2}"/>
          </ac:spMkLst>
        </pc:spChg>
        <pc:spChg chg="add mod">
          <ac:chgData name="Ragnhild Halvorsrud" userId="917ea340-fd63-490f-a7db-68428d24cf32" providerId="ADAL" clId="{4B41CEF5-5AD7-4A28-BAB1-B938E5C74DE7}" dt="2021-03-22T11:50:55.255" v="5052" actId="790"/>
          <ac:spMkLst>
            <pc:docMk/>
            <pc:sldMk cId="3863592953" sldId="838"/>
            <ac:spMk id="35" creationId="{D3E4F26E-D647-499C-A8CA-9A48A1007C63}"/>
          </ac:spMkLst>
        </pc:spChg>
        <pc:spChg chg="add mod">
          <ac:chgData name="Ragnhild Halvorsrud" userId="917ea340-fd63-490f-a7db-68428d24cf32" providerId="ADAL" clId="{4B41CEF5-5AD7-4A28-BAB1-B938E5C74DE7}" dt="2021-03-22T11:50:55.255" v="5053" actId="790"/>
          <ac:spMkLst>
            <pc:docMk/>
            <pc:sldMk cId="3863592953" sldId="838"/>
            <ac:spMk id="36" creationId="{D7992B00-098D-4D38-B1DD-FA33118C4649}"/>
          </ac:spMkLst>
        </pc:spChg>
        <pc:spChg chg="add mod">
          <ac:chgData name="Ragnhild Halvorsrud" userId="917ea340-fd63-490f-a7db-68428d24cf32" providerId="ADAL" clId="{4B41CEF5-5AD7-4A28-BAB1-B938E5C74DE7}" dt="2021-03-22T11:50:55.255" v="5054" actId="790"/>
          <ac:spMkLst>
            <pc:docMk/>
            <pc:sldMk cId="3863592953" sldId="838"/>
            <ac:spMk id="37" creationId="{0B9F9AA0-94EF-40BC-B201-C3E14398B2AF}"/>
          </ac:spMkLst>
        </pc:spChg>
        <pc:spChg chg="add mod">
          <ac:chgData name="Ragnhild Halvorsrud" userId="917ea340-fd63-490f-a7db-68428d24cf32" providerId="ADAL" clId="{4B41CEF5-5AD7-4A28-BAB1-B938E5C74DE7}" dt="2021-03-22T11:50:55.255" v="5055" actId="790"/>
          <ac:spMkLst>
            <pc:docMk/>
            <pc:sldMk cId="3863592953" sldId="838"/>
            <ac:spMk id="38" creationId="{09501195-821D-4F56-AB08-75C59B8C5D5F}"/>
          </ac:spMkLst>
        </pc:spChg>
        <pc:spChg chg="add mod">
          <ac:chgData name="Ragnhild Halvorsrud" userId="917ea340-fd63-490f-a7db-68428d24cf32" providerId="ADAL" clId="{4B41CEF5-5AD7-4A28-BAB1-B938E5C74DE7}" dt="2021-03-22T11:50:55.271" v="5056" actId="790"/>
          <ac:spMkLst>
            <pc:docMk/>
            <pc:sldMk cId="3863592953" sldId="838"/>
            <ac:spMk id="39" creationId="{83B5676F-08F1-4941-B920-5A4DF738F512}"/>
          </ac:spMkLst>
        </pc:spChg>
        <pc:spChg chg="add mod">
          <ac:chgData name="Ragnhild Halvorsrud" userId="917ea340-fd63-490f-a7db-68428d24cf32" providerId="ADAL" clId="{4B41CEF5-5AD7-4A28-BAB1-B938E5C74DE7}" dt="2021-03-22T11:50:55.271" v="5057" actId="790"/>
          <ac:spMkLst>
            <pc:docMk/>
            <pc:sldMk cId="3863592953" sldId="838"/>
            <ac:spMk id="40" creationId="{471B1C2A-CEEE-4270-A4C6-2B7DB638DEE1}"/>
          </ac:spMkLst>
        </pc:spChg>
        <pc:spChg chg="add mod">
          <ac:chgData name="Ragnhild Halvorsrud" userId="917ea340-fd63-490f-a7db-68428d24cf32" providerId="ADAL" clId="{4B41CEF5-5AD7-4A28-BAB1-B938E5C74DE7}" dt="2021-03-22T11:50:55.271" v="5058" actId="790"/>
          <ac:spMkLst>
            <pc:docMk/>
            <pc:sldMk cId="3863592953" sldId="838"/>
            <ac:spMk id="41" creationId="{7F54549A-31DE-47C7-9738-6702768E1FED}"/>
          </ac:spMkLst>
        </pc:spChg>
        <pc:spChg chg="add mod">
          <ac:chgData name="Ragnhild Halvorsrud" userId="917ea340-fd63-490f-a7db-68428d24cf32" providerId="ADAL" clId="{4B41CEF5-5AD7-4A28-BAB1-B938E5C74DE7}" dt="2021-03-22T11:50:55.271" v="5059" actId="790"/>
          <ac:spMkLst>
            <pc:docMk/>
            <pc:sldMk cId="3863592953" sldId="838"/>
            <ac:spMk id="42" creationId="{1165163A-621D-418C-8B49-0F2E7C8D5593}"/>
          </ac:spMkLst>
        </pc:spChg>
        <pc:spChg chg="add mod">
          <ac:chgData name="Ragnhild Halvorsrud" userId="917ea340-fd63-490f-a7db-68428d24cf32" providerId="ADAL" clId="{4B41CEF5-5AD7-4A28-BAB1-B938E5C74DE7}" dt="2021-03-22T11:50:55.271" v="5060" actId="790"/>
          <ac:spMkLst>
            <pc:docMk/>
            <pc:sldMk cId="3863592953" sldId="838"/>
            <ac:spMk id="47" creationId="{67A3CC3A-8B5D-4750-9D1E-0A5561DF415A}"/>
          </ac:spMkLst>
        </pc:spChg>
        <pc:spChg chg="add mod">
          <ac:chgData name="Ragnhild Halvorsrud" userId="917ea340-fd63-490f-a7db-68428d24cf32" providerId="ADAL" clId="{4B41CEF5-5AD7-4A28-BAB1-B938E5C74DE7}" dt="2021-03-22T11:50:55.271" v="5061" actId="790"/>
          <ac:spMkLst>
            <pc:docMk/>
            <pc:sldMk cId="3863592953" sldId="838"/>
            <ac:spMk id="49" creationId="{82780CDF-92BD-45C5-8F72-6403A2B6EA42}"/>
          </ac:spMkLst>
        </pc:spChg>
        <pc:spChg chg="add mod">
          <ac:chgData name="Ragnhild Halvorsrud" userId="917ea340-fd63-490f-a7db-68428d24cf32" providerId="ADAL" clId="{4B41CEF5-5AD7-4A28-BAB1-B938E5C74DE7}" dt="2021-03-22T11:50:55.271" v="5062" actId="790"/>
          <ac:spMkLst>
            <pc:docMk/>
            <pc:sldMk cId="3863592953" sldId="838"/>
            <ac:spMk id="51" creationId="{E408120F-4658-46FB-A36C-71A9C35F4AE4}"/>
          </ac:spMkLst>
        </pc:spChg>
        <pc:spChg chg="add mod">
          <ac:chgData name="Ragnhild Halvorsrud" userId="917ea340-fd63-490f-a7db-68428d24cf32" providerId="ADAL" clId="{4B41CEF5-5AD7-4A28-BAB1-B938E5C74DE7}" dt="2021-03-22T11:50:55.271" v="5063" actId="790"/>
          <ac:spMkLst>
            <pc:docMk/>
            <pc:sldMk cId="3863592953" sldId="838"/>
            <ac:spMk id="52" creationId="{5957757C-E226-4115-ABF2-1EDCE5360196}"/>
          </ac:spMkLst>
        </pc:spChg>
        <pc:spChg chg="add mod">
          <ac:chgData name="Ragnhild Halvorsrud" userId="917ea340-fd63-490f-a7db-68428d24cf32" providerId="ADAL" clId="{4B41CEF5-5AD7-4A28-BAB1-B938E5C74DE7}" dt="2021-03-22T11:50:55.271" v="5064" actId="790"/>
          <ac:spMkLst>
            <pc:docMk/>
            <pc:sldMk cId="3863592953" sldId="838"/>
            <ac:spMk id="53" creationId="{6F8FBB00-20BA-4DDD-98DE-34DAA0B77BA1}"/>
          </ac:spMkLst>
        </pc:spChg>
        <pc:spChg chg="add mod">
          <ac:chgData name="Ragnhild Halvorsrud" userId="917ea340-fd63-490f-a7db-68428d24cf32" providerId="ADAL" clId="{4B41CEF5-5AD7-4A28-BAB1-B938E5C74DE7}" dt="2021-03-22T11:50:55.271" v="5065" actId="790"/>
          <ac:spMkLst>
            <pc:docMk/>
            <pc:sldMk cId="3863592953" sldId="838"/>
            <ac:spMk id="54" creationId="{F0ACBF4A-DEAA-4C47-B14D-639563B9B082}"/>
          </ac:spMkLst>
        </pc:spChg>
        <pc:spChg chg="add mod">
          <ac:chgData name="Ragnhild Halvorsrud" userId="917ea340-fd63-490f-a7db-68428d24cf32" providerId="ADAL" clId="{4B41CEF5-5AD7-4A28-BAB1-B938E5C74DE7}" dt="2021-03-22T11:50:55.271" v="5066" actId="790"/>
          <ac:spMkLst>
            <pc:docMk/>
            <pc:sldMk cId="3863592953" sldId="838"/>
            <ac:spMk id="55" creationId="{D7449DA8-CF1C-4080-BBAB-BB42335D743F}"/>
          </ac:spMkLst>
        </pc:spChg>
        <pc:spChg chg="add mod">
          <ac:chgData name="Ragnhild Halvorsrud" userId="917ea340-fd63-490f-a7db-68428d24cf32" providerId="ADAL" clId="{4B41CEF5-5AD7-4A28-BAB1-B938E5C74DE7}" dt="2021-03-22T11:50:55.271" v="5067" actId="790"/>
          <ac:spMkLst>
            <pc:docMk/>
            <pc:sldMk cId="3863592953" sldId="838"/>
            <ac:spMk id="56" creationId="{2DBF6BBC-1286-46EB-83C4-5E95820D37CF}"/>
          </ac:spMkLst>
        </pc:spChg>
        <pc:spChg chg="add mod">
          <ac:chgData name="Ragnhild Halvorsrud" userId="917ea340-fd63-490f-a7db-68428d24cf32" providerId="ADAL" clId="{4B41CEF5-5AD7-4A28-BAB1-B938E5C74DE7}" dt="2021-03-22T11:50:55.271" v="5068" actId="790"/>
          <ac:spMkLst>
            <pc:docMk/>
            <pc:sldMk cId="3863592953" sldId="838"/>
            <ac:spMk id="58" creationId="{D0FE66BC-69D6-42FF-8D65-D34C46A89FBA}"/>
          </ac:spMkLst>
        </pc:spChg>
        <pc:graphicFrameChg chg="add del mod">
          <ac:chgData name="Ragnhild Halvorsrud" userId="917ea340-fd63-490f-a7db-68428d24cf32" providerId="ADAL" clId="{4B41CEF5-5AD7-4A28-BAB1-B938E5C74DE7}" dt="2021-02-25T18:36:55.365" v="2080"/>
          <ac:graphicFrameMkLst>
            <pc:docMk/>
            <pc:sldMk cId="3863592953" sldId="838"/>
            <ac:graphicFrameMk id="5" creationId="{A46E1155-D504-48B8-BCD5-66CEB4CAD3F2}"/>
          </ac:graphicFrameMkLst>
        </pc:graphicFrameChg>
        <pc:graphicFrameChg chg="add mod modGraphic">
          <ac:chgData name="Ragnhild Halvorsrud" userId="917ea340-fd63-490f-a7db-68428d24cf32" providerId="ADAL" clId="{4B41CEF5-5AD7-4A28-BAB1-B938E5C74DE7}" dt="2021-03-22T11:50:55.255" v="5051" actId="790"/>
          <ac:graphicFrameMkLst>
            <pc:docMk/>
            <pc:sldMk cId="3863592953" sldId="838"/>
            <ac:graphicFrameMk id="33" creationId="{B805E66B-37C3-4D74-80EC-870F259C7EFC}"/>
          </ac:graphicFrameMkLst>
        </pc:graphicFrameChg>
        <pc:picChg chg="add del mod">
          <ac:chgData name="Ragnhild Halvorsrud" userId="917ea340-fd63-490f-a7db-68428d24cf32" providerId="ADAL" clId="{4B41CEF5-5AD7-4A28-BAB1-B938E5C74DE7}" dt="2021-02-25T18:36:55.365" v="2080"/>
          <ac:picMkLst>
            <pc:docMk/>
            <pc:sldMk cId="3863592953" sldId="838"/>
            <ac:picMk id="6" creationId="{A5A6E059-ECAC-4E4C-91F2-560477587067}"/>
          </ac:picMkLst>
        </pc:picChg>
        <pc:picChg chg="add del mod">
          <ac:chgData name="Ragnhild Halvorsrud" userId="917ea340-fd63-490f-a7db-68428d24cf32" providerId="ADAL" clId="{4B41CEF5-5AD7-4A28-BAB1-B938E5C74DE7}" dt="2021-02-25T18:36:55.365" v="2080"/>
          <ac:picMkLst>
            <pc:docMk/>
            <pc:sldMk cId="3863592953" sldId="838"/>
            <ac:picMk id="29" creationId="{026F367B-ED66-4744-A7A7-E2E3486976DB}"/>
          </ac:picMkLst>
        </pc:picChg>
        <pc:picChg chg="add del mod">
          <ac:chgData name="Ragnhild Halvorsrud" userId="917ea340-fd63-490f-a7db-68428d24cf32" providerId="ADAL" clId="{4B41CEF5-5AD7-4A28-BAB1-B938E5C74DE7}" dt="2021-02-25T18:36:55.365" v="2080"/>
          <ac:picMkLst>
            <pc:docMk/>
            <pc:sldMk cId="3863592953" sldId="838"/>
            <ac:picMk id="31" creationId="{0DBA29DF-66FD-41D8-820A-C502D3F1106C}"/>
          </ac:picMkLst>
        </pc:picChg>
        <pc:picChg chg="add mod">
          <ac:chgData name="Ragnhild Halvorsrud" userId="917ea340-fd63-490f-a7db-68428d24cf32" providerId="ADAL" clId="{4B41CEF5-5AD7-4A28-BAB1-B938E5C74DE7}" dt="2021-03-17T09:42:25.328" v="2468" actId="1076"/>
          <ac:picMkLst>
            <pc:docMk/>
            <pc:sldMk cId="3863592953" sldId="838"/>
            <ac:picMk id="34" creationId="{5B4D2A30-A69C-4C5F-8784-0B9BBEC53178}"/>
          </ac:picMkLst>
        </pc:picChg>
        <pc:picChg chg="add mod">
          <ac:chgData name="Ragnhild Halvorsrud" userId="917ea340-fd63-490f-a7db-68428d24cf32" providerId="ADAL" clId="{4B41CEF5-5AD7-4A28-BAB1-B938E5C74DE7}" dt="2021-03-17T09:42:25.328" v="2468" actId="1076"/>
          <ac:picMkLst>
            <pc:docMk/>
            <pc:sldMk cId="3863592953" sldId="838"/>
            <ac:picMk id="57" creationId="{B4FE6882-1D92-4BA1-8A00-2E14259BDC46}"/>
          </ac:picMkLst>
        </pc:picChg>
        <pc:picChg chg="add mod">
          <ac:chgData name="Ragnhild Halvorsrud" userId="917ea340-fd63-490f-a7db-68428d24cf32" providerId="ADAL" clId="{4B41CEF5-5AD7-4A28-BAB1-B938E5C74DE7}" dt="2021-03-17T09:42:25.328" v="2468" actId="1076"/>
          <ac:picMkLst>
            <pc:docMk/>
            <pc:sldMk cId="3863592953" sldId="838"/>
            <ac:picMk id="59" creationId="{0CEE699F-99E8-4ED3-A056-3A6E01F84B23}"/>
          </ac:picMkLst>
        </pc:picChg>
        <pc:cxnChg chg="add del mod">
          <ac:chgData name="Ragnhild Halvorsrud" userId="917ea340-fd63-490f-a7db-68428d24cf32" providerId="ADAL" clId="{4B41CEF5-5AD7-4A28-BAB1-B938E5C74DE7}" dt="2021-02-25T18:36:55.365" v="2080"/>
          <ac:cxnSpMkLst>
            <pc:docMk/>
            <pc:sldMk cId="3863592953" sldId="838"/>
            <ac:cxnSpMk id="15" creationId="{5FEB4504-7130-4306-B95D-770D299135EE}"/>
          </ac:cxnSpMkLst>
        </pc:cxnChg>
        <pc:cxnChg chg="add del mod">
          <ac:chgData name="Ragnhild Halvorsrud" userId="917ea340-fd63-490f-a7db-68428d24cf32" providerId="ADAL" clId="{4B41CEF5-5AD7-4A28-BAB1-B938E5C74DE7}" dt="2021-02-25T18:36:55.365" v="2080"/>
          <ac:cxnSpMkLst>
            <pc:docMk/>
            <pc:sldMk cId="3863592953" sldId="838"/>
            <ac:cxnSpMk id="16" creationId="{42EE3B2B-FF08-448B-B00C-3597CB951A8A}"/>
          </ac:cxnSpMkLst>
        </pc:cxnChg>
        <pc:cxnChg chg="add del mod">
          <ac:chgData name="Ragnhild Halvorsrud" userId="917ea340-fd63-490f-a7db-68428d24cf32" providerId="ADAL" clId="{4B41CEF5-5AD7-4A28-BAB1-B938E5C74DE7}" dt="2021-02-25T18:36:55.365" v="2080"/>
          <ac:cxnSpMkLst>
            <pc:docMk/>
            <pc:sldMk cId="3863592953" sldId="838"/>
            <ac:cxnSpMk id="17" creationId="{B464C55E-5B17-4651-B0E4-EDBFFA846B54}"/>
          </ac:cxnSpMkLst>
        </pc:cxnChg>
        <pc:cxnChg chg="add del mod">
          <ac:chgData name="Ragnhild Halvorsrud" userId="917ea340-fd63-490f-a7db-68428d24cf32" providerId="ADAL" clId="{4B41CEF5-5AD7-4A28-BAB1-B938E5C74DE7}" dt="2021-02-25T18:36:55.365" v="2080"/>
          <ac:cxnSpMkLst>
            <pc:docMk/>
            <pc:sldMk cId="3863592953" sldId="838"/>
            <ac:cxnSpMk id="18" creationId="{4DDE2AE6-CDD2-4498-90D4-AE2DD3796DE1}"/>
          </ac:cxnSpMkLst>
        </pc:cxnChg>
        <pc:cxnChg chg="add del mod">
          <ac:chgData name="Ragnhild Halvorsrud" userId="917ea340-fd63-490f-a7db-68428d24cf32" providerId="ADAL" clId="{4B41CEF5-5AD7-4A28-BAB1-B938E5C74DE7}" dt="2021-02-25T18:36:55.365" v="2080"/>
          <ac:cxnSpMkLst>
            <pc:docMk/>
            <pc:sldMk cId="3863592953" sldId="838"/>
            <ac:cxnSpMk id="20" creationId="{7BB8FF29-76D6-4478-B20F-DFE37534DC87}"/>
          </ac:cxnSpMkLst>
        </pc:cxnChg>
        <pc:cxnChg chg="add del mod">
          <ac:chgData name="Ragnhild Halvorsrud" userId="917ea340-fd63-490f-a7db-68428d24cf32" providerId="ADAL" clId="{4B41CEF5-5AD7-4A28-BAB1-B938E5C74DE7}" dt="2021-02-25T18:36:55.365" v="2080"/>
          <ac:cxnSpMkLst>
            <pc:docMk/>
            <pc:sldMk cId="3863592953" sldId="838"/>
            <ac:cxnSpMk id="22" creationId="{EE7FC4EB-78B4-4E24-B585-B4F164B4C983}"/>
          </ac:cxnSpMkLst>
        </pc:cxnChg>
        <pc:cxnChg chg="add mod">
          <ac:chgData name="Ragnhild Halvorsrud" userId="917ea340-fd63-490f-a7db-68428d24cf32" providerId="ADAL" clId="{4B41CEF5-5AD7-4A28-BAB1-B938E5C74DE7}" dt="2021-03-17T09:42:25.328" v="2468" actId="1076"/>
          <ac:cxnSpMkLst>
            <pc:docMk/>
            <pc:sldMk cId="3863592953" sldId="838"/>
            <ac:cxnSpMk id="43" creationId="{08D4878A-368E-43AE-87E3-3ADB191B676F}"/>
          </ac:cxnSpMkLst>
        </pc:cxnChg>
        <pc:cxnChg chg="add mod">
          <ac:chgData name="Ragnhild Halvorsrud" userId="917ea340-fd63-490f-a7db-68428d24cf32" providerId="ADAL" clId="{4B41CEF5-5AD7-4A28-BAB1-B938E5C74DE7}" dt="2021-03-17T09:42:25.328" v="2468" actId="1076"/>
          <ac:cxnSpMkLst>
            <pc:docMk/>
            <pc:sldMk cId="3863592953" sldId="838"/>
            <ac:cxnSpMk id="44" creationId="{76568CB8-1FB2-4B1B-BF2F-DC81DB80D5C8}"/>
          </ac:cxnSpMkLst>
        </pc:cxnChg>
        <pc:cxnChg chg="add mod">
          <ac:chgData name="Ragnhild Halvorsrud" userId="917ea340-fd63-490f-a7db-68428d24cf32" providerId="ADAL" clId="{4B41CEF5-5AD7-4A28-BAB1-B938E5C74DE7}" dt="2021-03-17T09:42:25.328" v="2468" actId="1076"/>
          <ac:cxnSpMkLst>
            <pc:docMk/>
            <pc:sldMk cId="3863592953" sldId="838"/>
            <ac:cxnSpMk id="45" creationId="{12229632-5E50-497E-8B40-629A59D8ABD3}"/>
          </ac:cxnSpMkLst>
        </pc:cxnChg>
        <pc:cxnChg chg="add mod">
          <ac:chgData name="Ragnhild Halvorsrud" userId="917ea340-fd63-490f-a7db-68428d24cf32" providerId="ADAL" clId="{4B41CEF5-5AD7-4A28-BAB1-B938E5C74DE7}" dt="2021-03-17T09:42:25.328" v="2468" actId="1076"/>
          <ac:cxnSpMkLst>
            <pc:docMk/>
            <pc:sldMk cId="3863592953" sldId="838"/>
            <ac:cxnSpMk id="46" creationId="{58961248-C240-4158-9156-651E4BE93F5E}"/>
          </ac:cxnSpMkLst>
        </pc:cxnChg>
        <pc:cxnChg chg="add mod">
          <ac:chgData name="Ragnhild Halvorsrud" userId="917ea340-fd63-490f-a7db-68428d24cf32" providerId="ADAL" clId="{4B41CEF5-5AD7-4A28-BAB1-B938E5C74DE7}" dt="2021-03-17T09:42:25.328" v="2468" actId="1076"/>
          <ac:cxnSpMkLst>
            <pc:docMk/>
            <pc:sldMk cId="3863592953" sldId="838"/>
            <ac:cxnSpMk id="48" creationId="{C9005433-4A2F-4DCD-B6C4-6FAFA608713B}"/>
          </ac:cxnSpMkLst>
        </pc:cxnChg>
        <pc:cxnChg chg="add mod">
          <ac:chgData name="Ragnhild Halvorsrud" userId="917ea340-fd63-490f-a7db-68428d24cf32" providerId="ADAL" clId="{4B41CEF5-5AD7-4A28-BAB1-B938E5C74DE7}" dt="2021-03-17T09:42:25.328" v="2468" actId="1076"/>
          <ac:cxnSpMkLst>
            <pc:docMk/>
            <pc:sldMk cId="3863592953" sldId="838"/>
            <ac:cxnSpMk id="50" creationId="{782FF8E9-A931-4668-9357-58A1213CE571}"/>
          </ac:cxnSpMkLst>
        </pc:cxnChg>
      </pc:sldChg>
      <pc:sldChg chg="modSp add del mod modNotes">
        <pc:chgData name="Ragnhild Halvorsrud" userId="917ea340-fd63-490f-a7db-68428d24cf32" providerId="ADAL" clId="{4B41CEF5-5AD7-4A28-BAB1-B938E5C74DE7}" dt="2021-03-21T15:58:20.260" v="3858" actId="47"/>
        <pc:sldMkLst>
          <pc:docMk/>
          <pc:sldMk cId="2909842373" sldId="3792"/>
        </pc:sldMkLst>
        <pc:spChg chg="mod">
          <ac:chgData name="Ragnhild Halvorsrud" userId="917ea340-fd63-490f-a7db-68428d24cf32" providerId="ADAL" clId="{4B41CEF5-5AD7-4A28-BAB1-B938E5C74DE7}" dt="2021-03-17T09:19:18.354" v="2414" actId="20577"/>
          <ac:spMkLst>
            <pc:docMk/>
            <pc:sldMk cId="2909842373" sldId="3792"/>
            <ac:spMk id="6" creationId="{00000000-0000-0000-0000-000000000000}"/>
          </ac:spMkLst>
        </pc:spChg>
        <pc:spChg chg="mod">
          <ac:chgData name="Ragnhild Halvorsrud" userId="917ea340-fd63-490f-a7db-68428d24cf32" providerId="ADAL" clId="{4B41CEF5-5AD7-4A28-BAB1-B938E5C74DE7}" dt="2021-03-17T09:18:58.399" v="2373" actId="790"/>
          <ac:spMkLst>
            <pc:docMk/>
            <pc:sldMk cId="2909842373" sldId="3792"/>
            <ac:spMk id="8" creationId="{00000000-0000-0000-0000-000000000000}"/>
          </ac:spMkLst>
        </pc:spChg>
        <pc:spChg chg="mod">
          <ac:chgData name="Ragnhild Halvorsrud" userId="917ea340-fd63-490f-a7db-68428d24cf32" providerId="ADAL" clId="{4B41CEF5-5AD7-4A28-BAB1-B938E5C74DE7}" dt="2021-03-17T09:18:58.400" v="2374" actId="790"/>
          <ac:spMkLst>
            <pc:docMk/>
            <pc:sldMk cId="2909842373" sldId="3792"/>
            <ac:spMk id="24" creationId="{A80699F8-2597-4C53-951B-9AD27FF34799}"/>
          </ac:spMkLst>
        </pc:spChg>
      </pc:sldChg>
      <pc:sldChg chg="modSp add del mod modNotes">
        <pc:chgData name="Ragnhild Halvorsrud" userId="917ea340-fd63-490f-a7db-68428d24cf32" providerId="ADAL" clId="{4B41CEF5-5AD7-4A28-BAB1-B938E5C74DE7}" dt="2021-03-21T15:58:55.728" v="3903" actId="47"/>
        <pc:sldMkLst>
          <pc:docMk/>
          <pc:sldMk cId="1039509331" sldId="3799"/>
        </pc:sldMkLst>
        <pc:spChg chg="mod">
          <ac:chgData name="Ragnhild Halvorsrud" userId="917ea340-fd63-490f-a7db-68428d24cf32" providerId="ADAL" clId="{4B41CEF5-5AD7-4A28-BAB1-B938E5C74DE7}" dt="2021-03-21T15:58:48.316" v="3860" actId="790"/>
          <ac:spMkLst>
            <pc:docMk/>
            <pc:sldMk cId="1039509331" sldId="3799"/>
            <ac:spMk id="2" creationId="{00000000-0000-0000-0000-000000000000}"/>
          </ac:spMkLst>
        </pc:spChg>
        <pc:spChg chg="mod">
          <ac:chgData name="Ragnhild Halvorsrud" userId="917ea340-fd63-490f-a7db-68428d24cf32" providerId="ADAL" clId="{4B41CEF5-5AD7-4A28-BAB1-B938E5C74DE7}" dt="2021-03-21T15:58:48.316" v="3861" actId="790"/>
          <ac:spMkLst>
            <pc:docMk/>
            <pc:sldMk cId="1039509331" sldId="3799"/>
            <ac:spMk id="25" creationId="{B3C58A52-2844-47D2-9040-83EA528DC1B6}"/>
          </ac:spMkLst>
        </pc:spChg>
        <pc:spChg chg="mod">
          <ac:chgData name="Ragnhild Halvorsrud" userId="917ea340-fd63-490f-a7db-68428d24cf32" providerId="ADAL" clId="{4B41CEF5-5AD7-4A28-BAB1-B938E5C74DE7}" dt="2021-03-21T15:58:48.316" v="3862" actId="790"/>
          <ac:spMkLst>
            <pc:docMk/>
            <pc:sldMk cId="1039509331" sldId="3799"/>
            <ac:spMk id="26" creationId="{33E60744-AB24-40E6-8F74-ECDBBD1D3B5A}"/>
          </ac:spMkLst>
        </pc:spChg>
        <pc:spChg chg="mod">
          <ac:chgData name="Ragnhild Halvorsrud" userId="917ea340-fd63-490f-a7db-68428d24cf32" providerId="ADAL" clId="{4B41CEF5-5AD7-4A28-BAB1-B938E5C74DE7}" dt="2021-03-21T15:58:48.331" v="3863" actId="790"/>
          <ac:spMkLst>
            <pc:docMk/>
            <pc:sldMk cId="1039509331" sldId="3799"/>
            <ac:spMk id="27" creationId="{DCDB5511-68C7-4A02-9E57-3BC4E606243A}"/>
          </ac:spMkLst>
        </pc:spChg>
        <pc:spChg chg="mod">
          <ac:chgData name="Ragnhild Halvorsrud" userId="917ea340-fd63-490f-a7db-68428d24cf32" providerId="ADAL" clId="{4B41CEF5-5AD7-4A28-BAB1-B938E5C74DE7}" dt="2021-03-21T15:58:48.331" v="3864" actId="790"/>
          <ac:spMkLst>
            <pc:docMk/>
            <pc:sldMk cId="1039509331" sldId="3799"/>
            <ac:spMk id="28" creationId="{8DB213FB-A3F1-4DB5-B322-1D90A59BFFE3}"/>
          </ac:spMkLst>
        </pc:spChg>
        <pc:spChg chg="mod">
          <ac:chgData name="Ragnhild Halvorsrud" userId="917ea340-fd63-490f-a7db-68428d24cf32" providerId="ADAL" clId="{4B41CEF5-5AD7-4A28-BAB1-B938E5C74DE7}" dt="2021-03-21T15:58:48.331" v="3865" actId="790"/>
          <ac:spMkLst>
            <pc:docMk/>
            <pc:sldMk cId="1039509331" sldId="3799"/>
            <ac:spMk id="29" creationId="{DC2F198E-BA0B-4B37-9918-D9878F76DC17}"/>
          </ac:spMkLst>
        </pc:spChg>
        <pc:spChg chg="mod">
          <ac:chgData name="Ragnhild Halvorsrud" userId="917ea340-fd63-490f-a7db-68428d24cf32" providerId="ADAL" clId="{4B41CEF5-5AD7-4A28-BAB1-B938E5C74DE7}" dt="2021-03-21T15:58:48.331" v="3866" actId="790"/>
          <ac:spMkLst>
            <pc:docMk/>
            <pc:sldMk cId="1039509331" sldId="3799"/>
            <ac:spMk id="30" creationId="{02BEA7B1-9AE8-480A-BA90-CB1D33BB8164}"/>
          </ac:spMkLst>
        </pc:spChg>
        <pc:spChg chg="mod">
          <ac:chgData name="Ragnhild Halvorsrud" userId="917ea340-fd63-490f-a7db-68428d24cf32" providerId="ADAL" clId="{4B41CEF5-5AD7-4A28-BAB1-B938E5C74DE7}" dt="2021-03-21T15:58:48.331" v="3867" actId="790"/>
          <ac:spMkLst>
            <pc:docMk/>
            <pc:sldMk cId="1039509331" sldId="3799"/>
            <ac:spMk id="32" creationId="{02940A7B-ACA6-44BF-9DFB-19E2F7CCCFAD}"/>
          </ac:spMkLst>
        </pc:spChg>
        <pc:spChg chg="mod">
          <ac:chgData name="Ragnhild Halvorsrud" userId="917ea340-fd63-490f-a7db-68428d24cf32" providerId="ADAL" clId="{4B41CEF5-5AD7-4A28-BAB1-B938E5C74DE7}" dt="2021-03-21T15:58:48.331" v="3868" actId="790"/>
          <ac:spMkLst>
            <pc:docMk/>
            <pc:sldMk cId="1039509331" sldId="3799"/>
            <ac:spMk id="35" creationId="{8B58C188-F4A0-4B2B-86CB-D0F61C67CF0C}"/>
          </ac:spMkLst>
        </pc:spChg>
        <pc:spChg chg="mod">
          <ac:chgData name="Ragnhild Halvorsrud" userId="917ea340-fd63-490f-a7db-68428d24cf32" providerId="ADAL" clId="{4B41CEF5-5AD7-4A28-BAB1-B938E5C74DE7}" dt="2021-03-21T15:58:48.331" v="3869" actId="790"/>
          <ac:spMkLst>
            <pc:docMk/>
            <pc:sldMk cId="1039509331" sldId="3799"/>
            <ac:spMk id="37" creationId="{574B63EE-E718-45F0-9AF2-C5ABC61122D3}"/>
          </ac:spMkLst>
        </pc:spChg>
        <pc:spChg chg="mod">
          <ac:chgData name="Ragnhild Halvorsrud" userId="917ea340-fd63-490f-a7db-68428d24cf32" providerId="ADAL" clId="{4B41CEF5-5AD7-4A28-BAB1-B938E5C74DE7}" dt="2021-03-21T15:58:48.331" v="3870" actId="790"/>
          <ac:spMkLst>
            <pc:docMk/>
            <pc:sldMk cId="1039509331" sldId="3799"/>
            <ac:spMk id="39" creationId="{846E39FE-F501-40B8-B7FB-F86E25A0E2D2}"/>
          </ac:spMkLst>
        </pc:spChg>
        <pc:spChg chg="mod">
          <ac:chgData name="Ragnhild Halvorsrud" userId="917ea340-fd63-490f-a7db-68428d24cf32" providerId="ADAL" clId="{4B41CEF5-5AD7-4A28-BAB1-B938E5C74DE7}" dt="2021-03-21T15:58:48.331" v="3871" actId="790"/>
          <ac:spMkLst>
            <pc:docMk/>
            <pc:sldMk cId="1039509331" sldId="3799"/>
            <ac:spMk id="41" creationId="{1EA5CAAD-75D6-4DE0-902D-1631F1767939}"/>
          </ac:spMkLst>
        </pc:spChg>
        <pc:spChg chg="mod">
          <ac:chgData name="Ragnhild Halvorsrud" userId="917ea340-fd63-490f-a7db-68428d24cf32" providerId="ADAL" clId="{4B41CEF5-5AD7-4A28-BAB1-B938E5C74DE7}" dt="2021-03-21T15:58:48.331" v="3872" actId="790"/>
          <ac:spMkLst>
            <pc:docMk/>
            <pc:sldMk cId="1039509331" sldId="3799"/>
            <ac:spMk id="42" creationId="{6F621DDE-9829-4832-B6D9-436846883913}"/>
          </ac:spMkLst>
        </pc:spChg>
        <pc:spChg chg="mod">
          <ac:chgData name="Ragnhild Halvorsrud" userId="917ea340-fd63-490f-a7db-68428d24cf32" providerId="ADAL" clId="{4B41CEF5-5AD7-4A28-BAB1-B938E5C74DE7}" dt="2021-03-21T15:58:48.331" v="3873" actId="790"/>
          <ac:spMkLst>
            <pc:docMk/>
            <pc:sldMk cId="1039509331" sldId="3799"/>
            <ac:spMk id="43" creationId="{FBC342BE-AE3D-4B57-861C-5D3281B249C5}"/>
          </ac:spMkLst>
        </pc:spChg>
        <pc:spChg chg="mod">
          <ac:chgData name="Ragnhild Halvorsrud" userId="917ea340-fd63-490f-a7db-68428d24cf32" providerId="ADAL" clId="{4B41CEF5-5AD7-4A28-BAB1-B938E5C74DE7}" dt="2021-03-21T15:58:48.331" v="3874" actId="790"/>
          <ac:spMkLst>
            <pc:docMk/>
            <pc:sldMk cId="1039509331" sldId="3799"/>
            <ac:spMk id="44" creationId="{29A49B98-ECE4-4FB3-B2DE-8322162C8C64}"/>
          </ac:spMkLst>
        </pc:spChg>
        <pc:spChg chg="mod">
          <ac:chgData name="Ragnhild Halvorsrud" userId="917ea340-fd63-490f-a7db-68428d24cf32" providerId="ADAL" clId="{4B41CEF5-5AD7-4A28-BAB1-B938E5C74DE7}" dt="2021-03-21T15:58:48.331" v="3875" actId="790"/>
          <ac:spMkLst>
            <pc:docMk/>
            <pc:sldMk cId="1039509331" sldId="3799"/>
            <ac:spMk id="46" creationId="{4DDEC8E4-2B7C-4830-BF10-25FC60135C1D}"/>
          </ac:spMkLst>
        </pc:spChg>
        <pc:spChg chg="mod">
          <ac:chgData name="Ragnhild Halvorsrud" userId="917ea340-fd63-490f-a7db-68428d24cf32" providerId="ADAL" clId="{4B41CEF5-5AD7-4A28-BAB1-B938E5C74DE7}" dt="2021-03-21T15:58:48.331" v="3876" actId="790"/>
          <ac:spMkLst>
            <pc:docMk/>
            <pc:sldMk cId="1039509331" sldId="3799"/>
            <ac:spMk id="49" creationId="{534F0542-0F80-4F0C-8BFE-DEBA64C82645}"/>
          </ac:spMkLst>
        </pc:spChg>
        <pc:spChg chg="mod">
          <ac:chgData name="Ragnhild Halvorsrud" userId="917ea340-fd63-490f-a7db-68428d24cf32" providerId="ADAL" clId="{4B41CEF5-5AD7-4A28-BAB1-B938E5C74DE7}" dt="2021-03-21T15:58:48.347" v="3877" actId="790"/>
          <ac:spMkLst>
            <pc:docMk/>
            <pc:sldMk cId="1039509331" sldId="3799"/>
            <ac:spMk id="52" creationId="{501D1D70-A643-4652-B576-5FF2082DD16F}"/>
          </ac:spMkLst>
        </pc:spChg>
        <pc:spChg chg="mod">
          <ac:chgData name="Ragnhild Halvorsrud" userId="917ea340-fd63-490f-a7db-68428d24cf32" providerId="ADAL" clId="{4B41CEF5-5AD7-4A28-BAB1-B938E5C74DE7}" dt="2021-03-21T15:58:48.347" v="3878" actId="790"/>
          <ac:spMkLst>
            <pc:docMk/>
            <pc:sldMk cId="1039509331" sldId="3799"/>
            <ac:spMk id="56" creationId="{9A91878D-7C1C-43CB-ACE2-5529C236555C}"/>
          </ac:spMkLst>
        </pc:spChg>
      </pc:sldChg>
      <pc:sldChg chg="delSp modSp add del mod modNotes">
        <pc:chgData name="Ragnhild Halvorsrud" userId="917ea340-fd63-490f-a7db-68428d24cf32" providerId="ADAL" clId="{4B41CEF5-5AD7-4A28-BAB1-B938E5C74DE7}" dt="2021-03-26T16:39:42.417" v="5798" actId="47"/>
        <pc:sldMkLst>
          <pc:docMk/>
          <pc:sldMk cId="3231100932" sldId="3800"/>
        </pc:sldMkLst>
        <pc:spChg chg="mod">
          <ac:chgData name="Ragnhild Halvorsrud" userId="917ea340-fd63-490f-a7db-68428d24cf32" providerId="ADAL" clId="{4B41CEF5-5AD7-4A28-BAB1-B938E5C74DE7}" dt="2021-03-26T16:39:28.665" v="5772" actId="790"/>
          <ac:spMkLst>
            <pc:docMk/>
            <pc:sldMk cId="3231100932" sldId="3800"/>
            <ac:spMk id="3" creationId="{8DE6A278-E165-4DA4-BEE5-CFC1EBADE6E5}"/>
          </ac:spMkLst>
        </pc:spChg>
        <pc:spChg chg="mod">
          <ac:chgData name="Ragnhild Halvorsrud" userId="917ea340-fd63-490f-a7db-68428d24cf32" providerId="ADAL" clId="{4B41CEF5-5AD7-4A28-BAB1-B938E5C74DE7}" dt="2021-03-26T16:39:28.665" v="5773" actId="790"/>
          <ac:spMkLst>
            <pc:docMk/>
            <pc:sldMk cId="3231100932" sldId="3800"/>
            <ac:spMk id="4" creationId="{0481B07B-8166-4B16-A678-EE57CCEEBDF7}"/>
          </ac:spMkLst>
        </pc:spChg>
        <pc:spChg chg="mod">
          <ac:chgData name="Ragnhild Halvorsrud" userId="917ea340-fd63-490f-a7db-68428d24cf32" providerId="ADAL" clId="{4B41CEF5-5AD7-4A28-BAB1-B938E5C74DE7}" dt="2021-03-26T16:39:28.665" v="5771" actId="790"/>
          <ac:spMkLst>
            <pc:docMk/>
            <pc:sldMk cId="3231100932" sldId="3800"/>
            <ac:spMk id="7" creationId="{B82F610B-297A-44F2-8217-65F33A3A4B3B}"/>
          </ac:spMkLst>
        </pc:spChg>
        <pc:spChg chg="del mod">
          <ac:chgData name="Ragnhild Halvorsrud" userId="917ea340-fd63-490f-a7db-68428d24cf32" providerId="ADAL" clId="{4B41CEF5-5AD7-4A28-BAB1-B938E5C74DE7}" dt="2021-03-17T09:38:14.247" v="2426" actId="478"/>
          <ac:spMkLst>
            <pc:docMk/>
            <pc:sldMk cId="3231100932" sldId="3800"/>
            <ac:spMk id="9" creationId="{2442A6C4-B90E-418D-B8B9-4FA9CBDC2DAB}"/>
          </ac:spMkLst>
        </pc:spChg>
        <pc:spChg chg="mod">
          <ac:chgData name="Ragnhild Halvorsrud" userId="917ea340-fd63-490f-a7db-68428d24cf32" providerId="ADAL" clId="{4B41CEF5-5AD7-4A28-BAB1-B938E5C74DE7}" dt="2021-03-26T16:39:28.681" v="5775" actId="790"/>
          <ac:spMkLst>
            <pc:docMk/>
            <pc:sldMk cId="3231100932" sldId="3800"/>
            <ac:spMk id="9" creationId="{F3F91A0F-B9B1-4621-AEC7-52AD46F7DB8B}"/>
          </ac:spMkLst>
        </pc:spChg>
        <pc:spChg chg="mod">
          <ac:chgData name="Ragnhild Halvorsrud" userId="917ea340-fd63-490f-a7db-68428d24cf32" providerId="ADAL" clId="{4B41CEF5-5AD7-4A28-BAB1-B938E5C74DE7}" dt="2021-03-26T16:39:28.681" v="5774" actId="790"/>
          <ac:spMkLst>
            <pc:docMk/>
            <pc:sldMk cId="3231100932" sldId="3800"/>
            <ac:spMk id="11" creationId="{197DF6F1-9B8A-4F31-A08A-11FEF2BEDB23}"/>
          </ac:spMkLst>
        </pc:spChg>
      </pc:sldChg>
      <pc:sldChg chg="delSp modSp add del mod modNotes">
        <pc:chgData name="Ragnhild Halvorsrud" userId="917ea340-fd63-490f-a7db-68428d24cf32" providerId="ADAL" clId="{4B41CEF5-5AD7-4A28-BAB1-B938E5C74DE7}" dt="2021-03-22T11:50:54.849" v="4501" actId="790"/>
        <pc:sldMkLst>
          <pc:docMk/>
          <pc:sldMk cId="2726543323" sldId="3801"/>
        </pc:sldMkLst>
        <pc:spChg chg="mod">
          <ac:chgData name="Ragnhild Halvorsrud" userId="917ea340-fd63-490f-a7db-68428d24cf32" providerId="ADAL" clId="{4B41CEF5-5AD7-4A28-BAB1-B938E5C74DE7}" dt="2021-03-22T11:50:54.833" v="4482" actId="790"/>
          <ac:spMkLst>
            <pc:docMk/>
            <pc:sldMk cId="2726543323" sldId="3801"/>
            <ac:spMk id="2" creationId="{00000000-0000-0000-0000-000000000000}"/>
          </ac:spMkLst>
        </pc:spChg>
        <pc:spChg chg="mod">
          <ac:chgData name="Ragnhild Halvorsrud" userId="917ea340-fd63-490f-a7db-68428d24cf32" providerId="ADAL" clId="{4B41CEF5-5AD7-4A28-BAB1-B938E5C74DE7}" dt="2021-03-22T11:50:54.833" v="4483" actId="790"/>
          <ac:spMkLst>
            <pc:docMk/>
            <pc:sldMk cId="2726543323" sldId="3801"/>
            <ac:spMk id="25" creationId="{B3C58A52-2844-47D2-9040-83EA528DC1B6}"/>
          </ac:spMkLst>
        </pc:spChg>
        <pc:spChg chg="mod">
          <ac:chgData name="Ragnhild Halvorsrud" userId="917ea340-fd63-490f-a7db-68428d24cf32" providerId="ADAL" clId="{4B41CEF5-5AD7-4A28-BAB1-B938E5C74DE7}" dt="2021-03-22T11:50:54.833" v="4484" actId="790"/>
          <ac:spMkLst>
            <pc:docMk/>
            <pc:sldMk cId="2726543323" sldId="3801"/>
            <ac:spMk id="26" creationId="{33E60744-AB24-40E6-8F74-ECDBBD1D3B5A}"/>
          </ac:spMkLst>
        </pc:spChg>
        <pc:spChg chg="mod">
          <ac:chgData name="Ragnhild Halvorsrud" userId="917ea340-fd63-490f-a7db-68428d24cf32" providerId="ADAL" clId="{4B41CEF5-5AD7-4A28-BAB1-B938E5C74DE7}" dt="2021-03-22T11:50:54.833" v="4485" actId="790"/>
          <ac:spMkLst>
            <pc:docMk/>
            <pc:sldMk cId="2726543323" sldId="3801"/>
            <ac:spMk id="27" creationId="{DCDB5511-68C7-4A02-9E57-3BC4E606243A}"/>
          </ac:spMkLst>
        </pc:spChg>
        <pc:spChg chg="mod">
          <ac:chgData name="Ragnhild Halvorsrud" userId="917ea340-fd63-490f-a7db-68428d24cf32" providerId="ADAL" clId="{4B41CEF5-5AD7-4A28-BAB1-B938E5C74DE7}" dt="2021-03-22T11:50:54.833" v="4486" actId="790"/>
          <ac:spMkLst>
            <pc:docMk/>
            <pc:sldMk cId="2726543323" sldId="3801"/>
            <ac:spMk id="28" creationId="{8DB213FB-A3F1-4DB5-B322-1D90A59BFFE3}"/>
          </ac:spMkLst>
        </pc:spChg>
        <pc:spChg chg="mod">
          <ac:chgData name="Ragnhild Halvorsrud" userId="917ea340-fd63-490f-a7db-68428d24cf32" providerId="ADAL" clId="{4B41CEF5-5AD7-4A28-BAB1-B938E5C74DE7}" dt="2021-03-22T11:50:54.833" v="4487" actId="790"/>
          <ac:spMkLst>
            <pc:docMk/>
            <pc:sldMk cId="2726543323" sldId="3801"/>
            <ac:spMk id="29" creationId="{DC2F198E-BA0B-4B37-9918-D9878F76DC17}"/>
          </ac:spMkLst>
        </pc:spChg>
        <pc:spChg chg="mod">
          <ac:chgData name="Ragnhild Halvorsrud" userId="917ea340-fd63-490f-a7db-68428d24cf32" providerId="ADAL" clId="{4B41CEF5-5AD7-4A28-BAB1-B938E5C74DE7}" dt="2021-03-22T11:50:54.833" v="4488" actId="790"/>
          <ac:spMkLst>
            <pc:docMk/>
            <pc:sldMk cId="2726543323" sldId="3801"/>
            <ac:spMk id="30" creationId="{02BEA7B1-9AE8-480A-BA90-CB1D33BB8164}"/>
          </ac:spMkLst>
        </pc:spChg>
        <pc:spChg chg="mod">
          <ac:chgData name="Ragnhild Halvorsrud" userId="917ea340-fd63-490f-a7db-68428d24cf32" providerId="ADAL" clId="{4B41CEF5-5AD7-4A28-BAB1-B938E5C74DE7}" dt="2021-03-22T11:50:54.849" v="4489" actId="790"/>
          <ac:spMkLst>
            <pc:docMk/>
            <pc:sldMk cId="2726543323" sldId="3801"/>
            <ac:spMk id="32" creationId="{02940A7B-ACA6-44BF-9DFB-19E2F7CCCFAD}"/>
          </ac:spMkLst>
        </pc:spChg>
        <pc:spChg chg="mod">
          <ac:chgData name="Ragnhild Halvorsrud" userId="917ea340-fd63-490f-a7db-68428d24cf32" providerId="ADAL" clId="{4B41CEF5-5AD7-4A28-BAB1-B938E5C74DE7}" dt="2021-03-22T11:50:54.849" v="4490" actId="790"/>
          <ac:spMkLst>
            <pc:docMk/>
            <pc:sldMk cId="2726543323" sldId="3801"/>
            <ac:spMk id="35" creationId="{8B58C188-F4A0-4B2B-86CB-D0F61C67CF0C}"/>
          </ac:spMkLst>
        </pc:spChg>
        <pc:spChg chg="mod">
          <ac:chgData name="Ragnhild Halvorsrud" userId="917ea340-fd63-490f-a7db-68428d24cf32" providerId="ADAL" clId="{4B41CEF5-5AD7-4A28-BAB1-B938E5C74DE7}" dt="2021-03-22T11:50:54.849" v="4491" actId="790"/>
          <ac:spMkLst>
            <pc:docMk/>
            <pc:sldMk cId="2726543323" sldId="3801"/>
            <ac:spMk id="37" creationId="{574B63EE-E718-45F0-9AF2-C5ABC61122D3}"/>
          </ac:spMkLst>
        </pc:spChg>
        <pc:spChg chg="mod">
          <ac:chgData name="Ragnhild Halvorsrud" userId="917ea340-fd63-490f-a7db-68428d24cf32" providerId="ADAL" clId="{4B41CEF5-5AD7-4A28-BAB1-B938E5C74DE7}" dt="2021-03-22T11:50:54.849" v="4492" actId="790"/>
          <ac:spMkLst>
            <pc:docMk/>
            <pc:sldMk cId="2726543323" sldId="3801"/>
            <ac:spMk id="39" creationId="{846E39FE-F501-40B8-B7FB-F86E25A0E2D2}"/>
          </ac:spMkLst>
        </pc:spChg>
        <pc:spChg chg="mod">
          <ac:chgData name="Ragnhild Halvorsrud" userId="917ea340-fd63-490f-a7db-68428d24cf32" providerId="ADAL" clId="{4B41CEF5-5AD7-4A28-BAB1-B938E5C74DE7}" dt="2021-03-22T11:50:54.849" v="4493" actId="790"/>
          <ac:spMkLst>
            <pc:docMk/>
            <pc:sldMk cId="2726543323" sldId="3801"/>
            <ac:spMk id="41" creationId="{1EA5CAAD-75D6-4DE0-902D-1631F1767939}"/>
          </ac:spMkLst>
        </pc:spChg>
        <pc:spChg chg="mod">
          <ac:chgData name="Ragnhild Halvorsrud" userId="917ea340-fd63-490f-a7db-68428d24cf32" providerId="ADAL" clId="{4B41CEF5-5AD7-4A28-BAB1-B938E5C74DE7}" dt="2021-03-22T11:50:54.849" v="4494" actId="790"/>
          <ac:spMkLst>
            <pc:docMk/>
            <pc:sldMk cId="2726543323" sldId="3801"/>
            <ac:spMk id="42" creationId="{6F621DDE-9829-4832-B6D9-436846883913}"/>
          </ac:spMkLst>
        </pc:spChg>
        <pc:spChg chg="mod">
          <ac:chgData name="Ragnhild Halvorsrud" userId="917ea340-fd63-490f-a7db-68428d24cf32" providerId="ADAL" clId="{4B41CEF5-5AD7-4A28-BAB1-B938E5C74DE7}" dt="2021-03-22T11:50:54.849" v="4495" actId="790"/>
          <ac:spMkLst>
            <pc:docMk/>
            <pc:sldMk cId="2726543323" sldId="3801"/>
            <ac:spMk id="43" creationId="{FBC342BE-AE3D-4B57-861C-5D3281B249C5}"/>
          </ac:spMkLst>
        </pc:spChg>
        <pc:spChg chg="mod">
          <ac:chgData name="Ragnhild Halvorsrud" userId="917ea340-fd63-490f-a7db-68428d24cf32" providerId="ADAL" clId="{4B41CEF5-5AD7-4A28-BAB1-B938E5C74DE7}" dt="2021-03-22T11:50:54.849" v="4496" actId="790"/>
          <ac:spMkLst>
            <pc:docMk/>
            <pc:sldMk cId="2726543323" sldId="3801"/>
            <ac:spMk id="44" creationId="{29A49B98-ECE4-4FB3-B2DE-8322162C8C64}"/>
          </ac:spMkLst>
        </pc:spChg>
        <pc:spChg chg="mod">
          <ac:chgData name="Ragnhild Halvorsrud" userId="917ea340-fd63-490f-a7db-68428d24cf32" providerId="ADAL" clId="{4B41CEF5-5AD7-4A28-BAB1-B938E5C74DE7}" dt="2021-03-22T11:50:54.849" v="4497" actId="790"/>
          <ac:spMkLst>
            <pc:docMk/>
            <pc:sldMk cId="2726543323" sldId="3801"/>
            <ac:spMk id="46" creationId="{4DDEC8E4-2B7C-4830-BF10-25FC60135C1D}"/>
          </ac:spMkLst>
        </pc:spChg>
        <pc:spChg chg="mod">
          <ac:chgData name="Ragnhild Halvorsrud" userId="917ea340-fd63-490f-a7db-68428d24cf32" providerId="ADAL" clId="{4B41CEF5-5AD7-4A28-BAB1-B938E5C74DE7}" dt="2021-03-22T11:50:54.849" v="4498" actId="790"/>
          <ac:spMkLst>
            <pc:docMk/>
            <pc:sldMk cId="2726543323" sldId="3801"/>
            <ac:spMk id="49" creationId="{534F0542-0F80-4F0C-8BFE-DEBA64C82645}"/>
          </ac:spMkLst>
        </pc:spChg>
        <pc:spChg chg="mod">
          <ac:chgData name="Ragnhild Halvorsrud" userId="917ea340-fd63-490f-a7db-68428d24cf32" providerId="ADAL" clId="{4B41CEF5-5AD7-4A28-BAB1-B938E5C74DE7}" dt="2021-03-22T11:50:54.849" v="4499" actId="790"/>
          <ac:spMkLst>
            <pc:docMk/>
            <pc:sldMk cId="2726543323" sldId="3801"/>
            <ac:spMk id="52" creationId="{501D1D70-A643-4652-B576-5FF2082DD16F}"/>
          </ac:spMkLst>
        </pc:spChg>
        <pc:spChg chg="del mod">
          <ac:chgData name="Ragnhild Halvorsrud" userId="917ea340-fd63-490f-a7db-68428d24cf32" providerId="ADAL" clId="{4B41CEF5-5AD7-4A28-BAB1-B938E5C74DE7}" dt="2021-03-17T09:19:42.693" v="2418" actId="478"/>
          <ac:spMkLst>
            <pc:docMk/>
            <pc:sldMk cId="2726543323" sldId="3801"/>
            <ac:spMk id="56" creationId="{9A91878D-7C1C-43CB-ACE2-5529C236555C}"/>
          </ac:spMkLst>
        </pc:spChg>
      </pc:sldChg>
      <pc:sldChg chg="modSp add del mod modNotes">
        <pc:chgData name="Ragnhild Halvorsrud" userId="917ea340-fd63-490f-a7db-68428d24cf32" providerId="ADAL" clId="{4B41CEF5-5AD7-4A28-BAB1-B938E5C74DE7}" dt="2021-03-17T09:39:00.258" v="2434" actId="47"/>
        <pc:sldMkLst>
          <pc:docMk/>
          <pc:sldMk cId="452922336" sldId="3802"/>
        </pc:sldMkLst>
        <pc:spChg chg="mod">
          <ac:chgData name="Ragnhild Halvorsrud" userId="917ea340-fd63-490f-a7db-68428d24cf32" providerId="ADAL" clId="{4B41CEF5-5AD7-4A28-BAB1-B938E5C74DE7}" dt="2021-03-17T09:38:45.439" v="2429" actId="790"/>
          <ac:spMkLst>
            <pc:docMk/>
            <pc:sldMk cId="452922336" sldId="3802"/>
            <ac:spMk id="3" creationId="{8DE6A278-E165-4DA4-BEE5-CFC1EBADE6E5}"/>
          </ac:spMkLst>
        </pc:spChg>
        <pc:spChg chg="mod">
          <ac:chgData name="Ragnhild Halvorsrud" userId="917ea340-fd63-490f-a7db-68428d24cf32" providerId="ADAL" clId="{4B41CEF5-5AD7-4A28-BAB1-B938E5C74DE7}" dt="2021-03-17T09:38:45.440" v="2430" actId="790"/>
          <ac:spMkLst>
            <pc:docMk/>
            <pc:sldMk cId="452922336" sldId="3802"/>
            <ac:spMk id="4" creationId="{0481B07B-8166-4B16-A678-EE57CCEEBDF7}"/>
          </ac:spMkLst>
        </pc:spChg>
        <pc:spChg chg="mod">
          <ac:chgData name="Ragnhild Halvorsrud" userId="917ea340-fd63-490f-a7db-68428d24cf32" providerId="ADAL" clId="{4B41CEF5-5AD7-4A28-BAB1-B938E5C74DE7}" dt="2021-03-17T09:38:45.433" v="2428" actId="790"/>
          <ac:spMkLst>
            <pc:docMk/>
            <pc:sldMk cId="452922336" sldId="3802"/>
            <ac:spMk id="7" creationId="{B82F610B-297A-44F2-8217-65F33A3A4B3B}"/>
          </ac:spMkLst>
        </pc:spChg>
        <pc:spChg chg="mod">
          <ac:chgData name="Ragnhild Halvorsrud" userId="917ea340-fd63-490f-a7db-68428d24cf32" providerId="ADAL" clId="{4B41CEF5-5AD7-4A28-BAB1-B938E5C74DE7}" dt="2021-03-17T09:38:45.441" v="2431" actId="790"/>
          <ac:spMkLst>
            <pc:docMk/>
            <pc:sldMk cId="452922336" sldId="3802"/>
            <ac:spMk id="9" creationId="{2442A6C4-B90E-418D-B8B9-4FA9CBDC2DAB}"/>
          </ac:spMkLst>
        </pc:spChg>
      </pc:sldChg>
      <pc:sldChg chg="addSp delSp modSp add del mod chgLayout modNotes">
        <pc:chgData name="Ragnhild Halvorsrud" userId="917ea340-fd63-490f-a7db-68428d24cf32" providerId="ADAL" clId="{4B41CEF5-5AD7-4A28-BAB1-B938E5C74DE7}" dt="2021-03-22T11:52:41.529" v="5371" actId="47"/>
        <pc:sldMkLst>
          <pc:docMk/>
          <pc:sldMk cId="4016345210" sldId="3802"/>
        </pc:sldMkLst>
        <pc:spChg chg="mod ord">
          <ac:chgData name="Ragnhild Halvorsrud" userId="917ea340-fd63-490f-a7db-68428d24cf32" providerId="ADAL" clId="{4B41CEF5-5AD7-4A28-BAB1-B938E5C74DE7}" dt="2021-03-22T11:50:54.969" v="4631" actId="790"/>
          <ac:spMkLst>
            <pc:docMk/>
            <pc:sldMk cId="4016345210" sldId="3802"/>
            <ac:spMk id="2" creationId="{00000000-0000-0000-0000-000000000000}"/>
          </ac:spMkLst>
        </pc:spChg>
        <pc:spChg chg="add del mod">
          <ac:chgData name="Ragnhild Halvorsrud" userId="917ea340-fd63-490f-a7db-68428d24cf32" providerId="ADAL" clId="{4B41CEF5-5AD7-4A28-BAB1-B938E5C74DE7}" dt="2021-03-18T12:40:07.628" v="2479" actId="6264"/>
          <ac:spMkLst>
            <pc:docMk/>
            <pc:sldMk cId="4016345210" sldId="3802"/>
            <ac:spMk id="4" creationId="{51BDE32D-F016-4FF4-AEDB-BD6D470F9557}"/>
          </ac:spMkLst>
        </pc:spChg>
        <pc:spChg chg="mod ord">
          <ac:chgData name="Ragnhild Halvorsrud" userId="917ea340-fd63-490f-a7db-68428d24cf32" providerId="ADAL" clId="{4B41CEF5-5AD7-4A28-BAB1-B938E5C74DE7}" dt="2021-03-22T11:50:54.969" v="4632" actId="790"/>
          <ac:spMkLst>
            <pc:docMk/>
            <pc:sldMk cId="4016345210" sldId="3802"/>
            <ac:spMk id="5" creationId="{00000000-0000-0000-0000-000000000000}"/>
          </ac:spMkLst>
        </pc:spChg>
        <pc:spChg chg="mod ord">
          <ac:chgData name="Ragnhild Halvorsrud" userId="917ea340-fd63-490f-a7db-68428d24cf32" providerId="ADAL" clId="{4B41CEF5-5AD7-4A28-BAB1-B938E5C74DE7}" dt="2021-03-22T11:50:54.969" v="4633" actId="790"/>
          <ac:spMkLst>
            <pc:docMk/>
            <pc:sldMk cId="4016345210" sldId="3802"/>
            <ac:spMk id="6" creationId="{00000000-0000-0000-0000-000000000000}"/>
          </ac:spMkLst>
        </pc:spChg>
        <pc:spChg chg="add del mod">
          <ac:chgData name="Ragnhild Halvorsrud" userId="917ea340-fd63-490f-a7db-68428d24cf32" providerId="ADAL" clId="{4B41CEF5-5AD7-4A28-BAB1-B938E5C74DE7}" dt="2021-03-18T12:40:07.628" v="2479" actId="6264"/>
          <ac:spMkLst>
            <pc:docMk/>
            <pc:sldMk cId="4016345210" sldId="3802"/>
            <ac:spMk id="7" creationId="{1541B39D-0A20-4051-964B-4C3C7AE3358C}"/>
          </ac:spMkLst>
        </pc:spChg>
        <pc:spChg chg="add del mod">
          <ac:chgData name="Ragnhild Halvorsrud" userId="917ea340-fd63-490f-a7db-68428d24cf32" providerId="ADAL" clId="{4B41CEF5-5AD7-4A28-BAB1-B938E5C74DE7}" dt="2021-03-18T12:40:07.628" v="2479" actId="6264"/>
          <ac:spMkLst>
            <pc:docMk/>
            <pc:sldMk cId="4016345210" sldId="3802"/>
            <ac:spMk id="8" creationId="{114687ED-B77B-4421-AF85-F7945FED88B1}"/>
          </ac:spMkLst>
        </pc:spChg>
        <pc:spChg chg="mod">
          <ac:chgData name="Ragnhild Halvorsrud" userId="917ea340-fd63-490f-a7db-68428d24cf32" providerId="ADAL" clId="{4B41CEF5-5AD7-4A28-BAB1-B938E5C74DE7}" dt="2021-03-22T11:50:54.969" v="4634" actId="790"/>
          <ac:spMkLst>
            <pc:docMk/>
            <pc:sldMk cId="4016345210" sldId="3802"/>
            <ac:spMk id="22" creationId="{00000000-0000-0000-0000-000000000000}"/>
          </ac:spMkLst>
        </pc:spChg>
        <pc:spChg chg="mod">
          <ac:chgData name="Ragnhild Halvorsrud" userId="917ea340-fd63-490f-a7db-68428d24cf32" providerId="ADAL" clId="{4B41CEF5-5AD7-4A28-BAB1-B938E5C74DE7}" dt="2021-03-22T11:50:54.969" v="4635" actId="790"/>
          <ac:spMkLst>
            <pc:docMk/>
            <pc:sldMk cId="4016345210" sldId="3802"/>
            <ac:spMk id="23" creationId="{00000000-0000-0000-0000-000000000000}"/>
          </ac:spMkLst>
        </pc:spChg>
      </pc:sldChg>
      <pc:sldChg chg="addSp delSp modSp add del mod modNotes">
        <pc:chgData name="Ragnhild Halvorsrud" userId="917ea340-fd63-490f-a7db-68428d24cf32" providerId="ADAL" clId="{4B41CEF5-5AD7-4A28-BAB1-B938E5C74DE7}" dt="2021-03-26T16:49:53.787" v="5882" actId="47"/>
        <pc:sldMkLst>
          <pc:docMk/>
          <pc:sldMk cId="847871492" sldId="3805"/>
        </pc:sldMkLst>
        <pc:spChg chg="add del mod">
          <ac:chgData name="Ragnhild Halvorsrud" userId="917ea340-fd63-490f-a7db-68428d24cf32" providerId="ADAL" clId="{4B41CEF5-5AD7-4A28-BAB1-B938E5C74DE7}" dt="2021-03-22T11:50:54.907" v="4572" actId="790"/>
          <ac:spMkLst>
            <pc:docMk/>
            <pc:sldMk cId="847871492" sldId="3805"/>
            <ac:spMk id="2" creationId="{00000000-0000-0000-0000-000000000000}"/>
          </ac:spMkLst>
        </pc:spChg>
        <pc:spChg chg="mod">
          <ac:chgData name="Ragnhild Halvorsrud" userId="917ea340-fd63-490f-a7db-68428d24cf32" providerId="ADAL" clId="{4B41CEF5-5AD7-4A28-BAB1-B938E5C74DE7}" dt="2021-03-22T11:50:54.907" v="4571" actId="790"/>
          <ac:spMkLst>
            <pc:docMk/>
            <pc:sldMk cId="847871492" sldId="3805"/>
            <ac:spMk id="3" creationId="{453ACBE8-823D-41F9-AB3E-355A051FA475}"/>
          </ac:spMkLst>
        </pc:spChg>
        <pc:spChg chg="add mod">
          <ac:chgData name="Ragnhild Halvorsrud" userId="917ea340-fd63-490f-a7db-68428d24cf32" providerId="ADAL" clId="{4B41CEF5-5AD7-4A28-BAB1-B938E5C74DE7}" dt="2021-03-22T11:50:54.922" v="4579" actId="790"/>
          <ac:spMkLst>
            <pc:docMk/>
            <pc:sldMk cId="847871492" sldId="3805"/>
            <ac:spMk id="7" creationId="{BBE50FFD-C74C-4959-8FA6-BF4836D3F52C}"/>
          </ac:spMkLst>
        </pc:spChg>
        <pc:spChg chg="add del mod">
          <ac:chgData name="Ragnhild Halvorsrud" userId="917ea340-fd63-490f-a7db-68428d24cf32" providerId="ADAL" clId="{4B41CEF5-5AD7-4A28-BAB1-B938E5C74DE7}" dt="2021-03-22T10:46:44.196" v="4261" actId="478"/>
          <ac:spMkLst>
            <pc:docMk/>
            <pc:sldMk cId="847871492" sldId="3805"/>
            <ac:spMk id="11" creationId="{4F1805B2-7781-4303-ADE5-9130344F2C65}"/>
          </ac:spMkLst>
        </pc:spChg>
        <pc:spChg chg="mod">
          <ac:chgData name="Ragnhild Halvorsrud" userId="917ea340-fd63-490f-a7db-68428d24cf32" providerId="ADAL" clId="{4B41CEF5-5AD7-4A28-BAB1-B938E5C74DE7}" dt="2021-03-22T11:50:54.907" v="4570" actId="790"/>
          <ac:spMkLst>
            <pc:docMk/>
            <pc:sldMk cId="847871492" sldId="3805"/>
            <ac:spMk id="15" creationId="{39CD7E99-6C69-4AEE-A4F2-7E08FE90ADC3}"/>
          </ac:spMkLst>
        </pc:spChg>
        <pc:spChg chg="mod">
          <ac:chgData name="Ragnhild Halvorsrud" userId="917ea340-fd63-490f-a7db-68428d24cf32" providerId="ADAL" clId="{4B41CEF5-5AD7-4A28-BAB1-B938E5C74DE7}" dt="2021-03-22T11:50:54.922" v="4578" actId="790"/>
          <ac:spMkLst>
            <pc:docMk/>
            <pc:sldMk cId="847871492" sldId="3805"/>
            <ac:spMk id="16" creationId="{00BD9425-DAD5-4FB7-A92A-AA5FCE3B407F}"/>
          </ac:spMkLst>
        </pc:spChg>
        <pc:spChg chg="add del mod">
          <ac:chgData name="Ragnhild Halvorsrud" userId="917ea340-fd63-490f-a7db-68428d24cf32" providerId="ADAL" clId="{4B41CEF5-5AD7-4A28-BAB1-B938E5C74DE7}" dt="2021-03-22T10:46:47.663" v="4262" actId="478"/>
          <ac:spMkLst>
            <pc:docMk/>
            <pc:sldMk cId="847871492" sldId="3805"/>
            <ac:spMk id="19" creationId="{0A3F1421-877A-4B3D-B31E-A8526B826963}"/>
          </ac:spMkLst>
        </pc:spChg>
        <pc:spChg chg="del mod">
          <ac:chgData name="Ragnhild Halvorsrud" userId="917ea340-fd63-490f-a7db-68428d24cf32" providerId="ADAL" clId="{4B41CEF5-5AD7-4A28-BAB1-B938E5C74DE7}" dt="2021-03-19T17:08:22.029" v="3600" actId="478"/>
          <ac:spMkLst>
            <pc:docMk/>
            <pc:sldMk cId="847871492" sldId="3805"/>
            <ac:spMk id="20" creationId="{9D7BEEE9-F838-464A-AC42-29601FA9C742}"/>
          </ac:spMkLst>
        </pc:spChg>
        <pc:spChg chg="add mod">
          <ac:chgData name="Ragnhild Halvorsrud" userId="917ea340-fd63-490f-a7db-68428d24cf32" providerId="ADAL" clId="{4B41CEF5-5AD7-4A28-BAB1-B938E5C74DE7}" dt="2021-03-22T11:50:54.938" v="4580" actId="790"/>
          <ac:spMkLst>
            <pc:docMk/>
            <pc:sldMk cId="847871492" sldId="3805"/>
            <ac:spMk id="24" creationId="{AC4D0D20-CF5F-4407-B9D0-446D3DA3D99E}"/>
          </ac:spMkLst>
        </pc:spChg>
        <pc:spChg chg="mod">
          <ac:chgData name="Ragnhild Halvorsrud" userId="917ea340-fd63-490f-a7db-68428d24cf32" providerId="ADAL" clId="{4B41CEF5-5AD7-4A28-BAB1-B938E5C74DE7}" dt="2021-03-22T11:50:54.907" v="4573" actId="790"/>
          <ac:spMkLst>
            <pc:docMk/>
            <pc:sldMk cId="847871492" sldId="3805"/>
            <ac:spMk id="32" creationId="{B9ABE375-8729-492C-94B7-D6B27ABF776A}"/>
          </ac:spMkLst>
        </pc:spChg>
        <pc:spChg chg="mod">
          <ac:chgData name="Ragnhild Halvorsrud" userId="917ea340-fd63-490f-a7db-68428d24cf32" providerId="ADAL" clId="{4B41CEF5-5AD7-4A28-BAB1-B938E5C74DE7}" dt="2021-03-22T11:50:54.922" v="4574" actId="790"/>
          <ac:spMkLst>
            <pc:docMk/>
            <pc:sldMk cId="847871492" sldId="3805"/>
            <ac:spMk id="33" creationId="{98D6F79C-3C8E-4119-8F87-4C0FFEC74FF5}"/>
          </ac:spMkLst>
        </pc:spChg>
        <pc:spChg chg="mod">
          <ac:chgData name="Ragnhild Halvorsrud" userId="917ea340-fd63-490f-a7db-68428d24cf32" providerId="ADAL" clId="{4B41CEF5-5AD7-4A28-BAB1-B938E5C74DE7}" dt="2021-03-22T11:50:54.922" v="4575" actId="790"/>
          <ac:spMkLst>
            <pc:docMk/>
            <pc:sldMk cId="847871492" sldId="3805"/>
            <ac:spMk id="34" creationId="{C3B9448D-E2C7-41EC-AB6D-37A0B54892CE}"/>
          </ac:spMkLst>
        </pc:spChg>
        <pc:spChg chg="mod">
          <ac:chgData name="Ragnhild Halvorsrud" userId="917ea340-fd63-490f-a7db-68428d24cf32" providerId="ADAL" clId="{4B41CEF5-5AD7-4A28-BAB1-B938E5C74DE7}" dt="2021-03-22T11:50:54.922" v="4576" actId="790"/>
          <ac:spMkLst>
            <pc:docMk/>
            <pc:sldMk cId="847871492" sldId="3805"/>
            <ac:spMk id="35" creationId="{32BD4AA9-CF39-476E-A689-6CA8D01E6D07}"/>
          </ac:spMkLst>
        </pc:spChg>
        <pc:spChg chg="del mod ord">
          <ac:chgData name="Ragnhild Halvorsrud" userId="917ea340-fd63-490f-a7db-68428d24cf32" providerId="ADAL" clId="{4B41CEF5-5AD7-4A28-BAB1-B938E5C74DE7}" dt="2021-03-22T09:27:45.555" v="3992" actId="478"/>
          <ac:spMkLst>
            <pc:docMk/>
            <pc:sldMk cId="847871492" sldId="3805"/>
            <ac:spMk id="39" creationId="{EE2ABEDD-07D7-4A61-8A5C-06311693ADDB}"/>
          </ac:spMkLst>
        </pc:spChg>
        <pc:spChg chg="mod">
          <ac:chgData name="Ragnhild Halvorsrud" userId="917ea340-fd63-490f-a7db-68428d24cf32" providerId="ADAL" clId="{4B41CEF5-5AD7-4A28-BAB1-B938E5C74DE7}" dt="2021-03-22T11:50:54.922" v="4577" actId="790"/>
          <ac:spMkLst>
            <pc:docMk/>
            <pc:sldMk cId="847871492" sldId="3805"/>
            <ac:spMk id="40" creationId="{3D6F36A9-FC94-46FC-B7D0-4001F5900F55}"/>
          </ac:spMkLst>
        </pc:spChg>
        <pc:picChg chg="mod">
          <ac:chgData name="Ragnhild Halvorsrud" userId="917ea340-fd63-490f-a7db-68428d24cf32" providerId="ADAL" clId="{4B41CEF5-5AD7-4A28-BAB1-B938E5C74DE7}" dt="2021-03-22T09:38:12.485" v="4231" actId="1038"/>
          <ac:picMkLst>
            <pc:docMk/>
            <pc:sldMk cId="847871492" sldId="3805"/>
            <ac:picMk id="125" creationId="{6711E994-5820-4BDB-9C87-026DA6514BE4}"/>
          </ac:picMkLst>
        </pc:picChg>
        <pc:cxnChg chg="mod">
          <ac:chgData name="Ragnhild Halvorsrud" userId="917ea340-fd63-490f-a7db-68428d24cf32" providerId="ADAL" clId="{4B41CEF5-5AD7-4A28-BAB1-B938E5C74DE7}" dt="2021-03-22T09:38:03.394" v="4211" actId="14100"/>
          <ac:cxnSpMkLst>
            <pc:docMk/>
            <pc:sldMk cId="847871492" sldId="3805"/>
            <ac:cxnSpMk id="41" creationId="{39B99E0B-3891-49A0-9D88-F7B603E373F0}"/>
          </ac:cxnSpMkLst>
        </pc:cxnChg>
      </pc:sldChg>
      <pc:sldChg chg="modSp add del mod modNotes">
        <pc:chgData name="Ragnhild Halvorsrud" userId="917ea340-fd63-490f-a7db-68428d24cf32" providerId="ADAL" clId="{4B41CEF5-5AD7-4A28-BAB1-B938E5C74DE7}" dt="2021-03-20T18:39:49.226" v="3831" actId="47"/>
        <pc:sldMkLst>
          <pc:docMk/>
          <pc:sldMk cId="2925695350" sldId="3806"/>
        </pc:sldMkLst>
        <pc:spChg chg="mod">
          <ac:chgData name="Ragnhild Halvorsrud" userId="917ea340-fd63-490f-a7db-68428d24cf32" providerId="ADAL" clId="{4B41CEF5-5AD7-4A28-BAB1-B938E5C74DE7}" dt="2021-03-20T18:39:22.080" v="3783" actId="790"/>
          <ac:spMkLst>
            <pc:docMk/>
            <pc:sldMk cId="2925695350" sldId="3806"/>
            <ac:spMk id="2" creationId="{0E1ADE6F-3919-49B5-BB0A-4F82314A7DE2}"/>
          </ac:spMkLst>
        </pc:spChg>
        <pc:spChg chg="mod">
          <ac:chgData name="Ragnhild Halvorsrud" userId="917ea340-fd63-490f-a7db-68428d24cf32" providerId="ADAL" clId="{4B41CEF5-5AD7-4A28-BAB1-B938E5C74DE7}" dt="2021-03-20T18:39:22.080" v="3784" actId="790"/>
          <ac:spMkLst>
            <pc:docMk/>
            <pc:sldMk cId="2925695350" sldId="3806"/>
            <ac:spMk id="3" creationId="{FD349BE2-C55D-4B03-ADAE-2E75B76C467F}"/>
          </ac:spMkLst>
        </pc:spChg>
        <pc:spChg chg="mod">
          <ac:chgData name="Ragnhild Halvorsrud" userId="917ea340-fd63-490f-a7db-68428d24cf32" providerId="ADAL" clId="{4B41CEF5-5AD7-4A28-BAB1-B938E5C74DE7}" dt="2021-03-20T18:39:22.080" v="3785" actId="790"/>
          <ac:spMkLst>
            <pc:docMk/>
            <pc:sldMk cId="2925695350" sldId="3806"/>
            <ac:spMk id="79" creationId="{AFF1F3A7-656A-488A-9F7E-A4C9A709F574}"/>
          </ac:spMkLst>
        </pc:spChg>
        <pc:spChg chg="mod">
          <ac:chgData name="Ragnhild Halvorsrud" userId="917ea340-fd63-490f-a7db-68428d24cf32" providerId="ADAL" clId="{4B41CEF5-5AD7-4A28-BAB1-B938E5C74DE7}" dt="2021-03-20T18:39:22.080" v="3786" actId="790"/>
          <ac:spMkLst>
            <pc:docMk/>
            <pc:sldMk cId="2925695350" sldId="3806"/>
            <ac:spMk id="80" creationId="{D15BC7A0-1D0F-4DF9-B3D1-94F79C9A8EA2}"/>
          </ac:spMkLst>
        </pc:spChg>
        <pc:spChg chg="mod">
          <ac:chgData name="Ragnhild Halvorsrud" userId="917ea340-fd63-490f-a7db-68428d24cf32" providerId="ADAL" clId="{4B41CEF5-5AD7-4A28-BAB1-B938E5C74DE7}" dt="2021-03-20T18:39:22.080" v="3787" actId="790"/>
          <ac:spMkLst>
            <pc:docMk/>
            <pc:sldMk cId="2925695350" sldId="3806"/>
            <ac:spMk id="81" creationId="{CF0EBBB9-4F04-44F0-A96D-ACD0C6660E3E}"/>
          </ac:spMkLst>
        </pc:spChg>
        <pc:spChg chg="mod">
          <ac:chgData name="Ragnhild Halvorsrud" userId="917ea340-fd63-490f-a7db-68428d24cf32" providerId="ADAL" clId="{4B41CEF5-5AD7-4A28-BAB1-B938E5C74DE7}" dt="2021-03-20T18:39:22.080" v="3788" actId="790"/>
          <ac:spMkLst>
            <pc:docMk/>
            <pc:sldMk cId="2925695350" sldId="3806"/>
            <ac:spMk id="82" creationId="{2D7FF630-B076-482E-8584-1A6C5DDDBABE}"/>
          </ac:spMkLst>
        </pc:spChg>
        <pc:spChg chg="mod">
          <ac:chgData name="Ragnhild Halvorsrud" userId="917ea340-fd63-490f-a7db-68428d24cf32" providerId="ADAL" clId="{4B41CEF5-5AD7-4A28-BAB1-B938E5C74DE7}" dt="2021-03-20T18:39:22.080" v="3789"/>
          <ac:spMkLst>
            <pc:docMk/>
            <pc:sldMk cId="2925695350" sldId="3806"/>
            <ac:spMk id="83" creationId="{44C7A51E-A0EF-4070-B9DC-A35D8AEC161A}"/>
          </ac:spMkLst>
        </pc:spChg>
        <pc:spChg chg="mod">
          <ac:chgData name="Ragnhild Halvorsrud" userId="917ea340-fd63-490f-a7db-68428d24cf32" providerId="ADAL" clId="{4B41CEF5-5AD7-4A28-BAB1-B938E5C74DE7}" dt="2021-03-20T18:39:22.080" v="3790"/>
          <ac:spMkLst>
            <pc:docMk/>
            <pc:sldMk cId="2925695350" sldId="3806"/>
            <ac:spMk id="84" creationId="{CEF41AFD-59F3-4C4A-A91D-4945FDE1FA0C}"/>
          </ac:spMkLst>
        </pc:spChg>
        <pc:spChg chg="mod">
          <ac:chgData name="Ragnhild Halvorsrud" userId="917ea340-fd63-490f-a7db-68428d24cf32" providerId="ADAL" clId="{4B41CEF5-5AD7-4A28-BAB1-B938E5C74DE7}" dt="2021-03-20T18:39:22.080" v="3791"/>
          <ac:spMkLst>
            <pc:docMk/>
            <pc:sldMk cId="2925695350" sldId="3806"/>
            <ac:spMk id="85" creationId="{CAFC21DF-650A-4F40-BFAA-AE0DABA38482}"/>
          </ac:spMkLst>
        </pc:spChg>
        <pc:spChg chg="mod">
          <ac:chgData name="Ragnhild Halvorsrud" userId="917ea340-fd63-490f-a7db-68428d24cf32" providerId="ADAL" clId="{4B41CEF5-5AD7-4A28-BAB1-B938E5C74DE7}" dt="2021-03-20T18:39:22.080" v="3792" actId="790"/>
          <ac:spMkLst>
            <pc:docMk/>
            <pc:sldMk cId="2925695350" sldId="3806"/>
            <ac:spMk id="88" creationId="{A50B04A4-94D5-4EA9-BDE5-17644567FA42}"/>
          </ac:spMkLst>
        </pc:spChg>
        <pc:spChg chg="mod">
          <ac:chgData name="Ragnhild Halvorsrud" userId="917ea340-fd63-490f-a7db-68428d24cf32" providerId="ADAL" clId="{4B41CEF5-5AD7-4A28-BAB1-B938E5C74DE7}" dt="2021-03-20T18:39:22.080" v="3793" actId="790"/>
          <ac:spMkLst>
            <pc:docMk/>
            <pc:sldMk cId="2925695350" sldId="3806"/>
            <ac:spMk id="89" creationId="{B143030B-0255-4F7C-B2C6-F3903C6C6EFA}"/>
          </ac:spMkLst>
        </pc:spChg>
        <pc:spChg chg="mod">
          <ac:chgData name="Ragnhild Halvorsrud" userId="917ea340-fd63-490f-a7db-68428d24cf32" providerId="ADAL" clId="{4B41CEF5-5AD7-4A28-BAB1-B938E5C74DE7}" dt="2021-03-20T18:39:22.080" v="3794" actId="790"/>
          <ac:spMkLst>
            <pc:docMk/>
            <pc:sldMk cId="2925695350" sldId="3806"/>
            <ac:spMk id="93" creationId="{C8C1A3B1-E2D6-4729-BC83-C65A0381C936}"/>
          </ac:spMkLst>
        </pc:spChg>
        <pc:spChg chg="mod">
          <ac:chgData name="Ragnhild Halvorsrud" userId="917ea340-fd63-490f-a7db-68428d24cf32" providerId="ADAL" clId="{4B41CEF5-5AD7-4A28-BAB1-B938E5C74DE7}" dt="2021-03-20T18:39:22.080" v="3795" actId="790"/>
          <ac:spMkLst>
            <pc:docMk/>
            <pc:sldMk cId="2925695350" sldId="3806"/>
            <ac:spMk id="94" creationId="{78016C8D-F6A9-4793-B27A-B7A27E0F9697}"/>
          </ac:spMkLst>
        </pc:spChg>
        <pc:spChg chg="mod">
          <ac:chgData name="Ragnhild Halvorsrud" userId="917ea340-fd63-490f-a7db-68428d24cf32" providerId="ADAL" clId="{4B41CEF5-5AD7-4A28-BAB1-B938E5C74DE7}" dt="2021-03-20T18:39:22.080" v="3796"/>
          <ac:spMkLst>
            <pc:docMk/>
            <pc:sldMk cId="2925695350" sldId="3806"/>
            <ac:spMk id="97" creationId="{30494614-1D9F-43C6-9660-2D3AE405D489}"/>
          </ac:spMkLst>
        </pc:spChg>
        <pc:spChg chg="mod">
          <ac:chgData name="Ragnhild Halvorsrud" userId="917ea340-fd63-490f-a7db-68428d24cf32" providerId="ADAL" clId="{4B41CEF5-5AD7-4A28-BAB1-B938E5C74DE7}" dt="2021-03-20T18:39:22.080" v="3797" actId="790"/>
          <ac:spMkLst>
            <pc:docMk/>
            <pc:sldMk cId="2925695350" sldId="3806"/>
            <ac:spMk id="98" creationId="{4BA0B0D4-343A-44EB-8840-A2D60FFC357B}"/>
          </ac:spMkLst>
        </pc:spChg>
        <pc:spChg chg="mod">
          <ac:chgData name="Ragnhild Halvorsrud" userId="917ea340-fd63-490f-a7db-68428d24cf32" providerId="ADAL" clId="{4B41CEF5-5AD7-4A28-BAB1-B938E5C74DE7}" dt="2021-03-20T18:39:22.096" v="3798" actId="790"/>
          <ac:spMkLst>
            <pc:docMk/>
            <pc:sldMk cId="2925695350" sldId="3806"/>
            <ac:spMk id="100" creationId="{86C92996-FB5A-42E5-93F9-5884D3696599}"/>
          </ac:spMkLst>
        </pc:spChg>
        <pc:spChg chg="mod">
          <ac:chgData name="Ragnhild Halvorsrud" userId="917ea340-fd63-490f-a7db-68428d24cf32" providerId="ADAL" clId="{4B41CEF5-5AD7-4A28-BAB1-B938E5C74DE7}" dt="2021-03-20T18:39:22.096" v="3799" actId="790"/>
          <ac:spMkLst>
            <pc:docMk/>
            <pc:sldMk cId="2925695350" sldId="3806"/>
            <ac:spMk id="101" creationId="{1187F7C8-E09A-46BB-BEFD-5FADE0A74E5C}"/>
          </ac:spMkLst>
        </pc:spChg>
        <pc:spChg chg="mod">
          <ac:chgData name="Ragnhild Halvorsrud" userId="917ea340-fd63-490f-a7db-68428d24cf32" providerId="ADAL" clId="{4B41CEF5-5AD7-4A28-BAB1-B938E5C74DE7}" dt="2021-03-20T18:39:22.096" v="3800" actId="790"/>
          <ac:spMkLst>
            <pc:docMk/>
            <pc:sldMk cId="2925695350" sldId="3806"/>
            <ac:spMk id="102" creationId="{4C8D12BA-1583-41B3-9A54-5037F95073EA}"/>
          </ac:spMkLst>
        </pc:spChg>
        <pc:spChg chg="mod">
          <ac:chgData name="Ragnhild Halvorsrud" userId="917ea340-fd63-490f-a7db-68428d24cf32" providerId="ADAL" clId="{4B41CEF5-5AD7-4A28-BAB1-B938E5C74DE7}" dt="2021-03-20T18:39:22.096" v="3801" actId="790"/>
          <ac:spMkLst>
            <pc:docMk/>
            <pc:sldMk cId="2925695350" sldId="3806"/>
            <ac:spMk id="103" creationId="{FF703A99-D9D9-4F15-A6BF-796B95FF43F1}"/>
          </ac:spMkLst>
        </pc:spChg>
        <pc:spChg chg="mod">
          <ac:chgData name="Ragnhild Halvorsrud" userId="917ea340-fd63-490f-a7db-68428d24cf32" providerId="ADAL" clId="{4B41CEF5-5AD7-4A28-BAB1-B938E5C74DE7}" dt="2021-03-20T18:39:22.096" v="3802" actId="790"/>
          <ac:spMkLst>
            <pc:docMk/>
            <pc:sldMk cId="2925695350" sldId="3806"/>
            <ac:spMk id="104" creationId="{15AE4FB7-D1C9-4978-B3D1-1429CCCC16E5}"/>
          </ac:spMkLst>
        </pc:spChg>
        <pc:spChg chg="mod">
          <ac:chgData name="Ragnhild Halvorsrud" userId="917ea340-fd63-490f-a7db-68428d24cf32" providerId="ADAL" clId="{4B41CEF5-5AD7-4A28-BAB1-B938E5C74DE7}" dt="2021-03-20T18:39:22.096" v="3803" actId="790"/>
          <ac:spMkLst>
            <pc:docMk/>
            <pc:sldMk cId="2925695350" sldId="3806"/>
            <ac:spMk id="105" creationId="{B4C41A6A-9D2E-4D4D-A519-9BB2B5FFAA9C}"/>
          </ac:spMkLst>
        </pc:spChg>
        <pc:spChg chg="mod">
          <ac:chgData name="Ragnhild Halvorsrud" userId="917ea340-fd63-490f-a7db-68428d24cf32" providerId="ADAL" clId="{4B41CEF5-5AD7-4A28-BAB1-B938E5C74DE7}" dt="2021-03-20T18:39:22.096" v="3804" actId="790"/>
          <ac:spMkLst>
            <pc:docMk/>
            <pc:sldMk cId="2925695350" sldId="3806"/>
            <ac:spMk id="109" creationId="{4FD6C5E4-EAFB-4E60-AC86-651D8C41563C}"/>
          </ac:spMkLst>
        </pc:spChg>
        <pc:spChg chg="mod">
          <ac:chgData name="Ragnhild Halvorsrud" userId="917ea340-fd63-490f-a7db-68428d24cf32" providerId="ADAL" clId="{4B41CEF5-5AD7-4A28-BAB1-B938E5C74DE7}" dt="2021-03-20T18:39:22.096" v="3805" actId="790"/>
          <ac:spMkLst>
            <pc:docMk/>
            <pc:sldMk cId="2925695350" sldId="3806"/>
            <ac:spMk id="110" creationId="{8E2C8B28-6C5C-4C7E-836E-195913D23D63}"/>
          </ac:spMkLst>
        </pc:spChg>
        <pc:spChg chg="mod">
          <ac:chgData name="Ragnhild Halvorsrud" userId="917ea340-fd63-490f-a7db-68428d24cf32" providerId="ADAL" clId="{4B41CEF5-5AD7-4A28-BAB1-B938E5C74DE7}" dt="2021-03-20T18:39:22.096" v="3806" actId="790"/>
          <ac:spMkLst>
            <pc:docMk/>
            <pc:sldMk cId="2925695350" sldId="3806"/>
            <ac:spMk id="114" creationId="{87E43D54-E1F5-4014-8665-2F247ADCFFAC}"/>
          </ac:spMkLst>
        </pc:spChg>
        <pc:spChg chg="mod">
          <ac:chgData name="Ragnhild Halvorsrud" userId="917ea340-fd63-490f-a7db-68428d24cf32" providerId="ADAL" clId="{4B41CEF5-5AD7-4A28-BAB1-B938E5C74DE7}" dt="2021-03-20T18:39:22.096" v="3807" actId="790"/>
          <ac:spMkLst>
            <pc:docMk/>
            <pc:sldMk cId="2925695350" sldId="3806"/>
            <ac:spMk id="115" creationId="{E0524BFC-7AEB-41B0-999B-7FC7315935EF}"/>
          </ac:spMkLst>
        </pc:spChg>
        <pc:spChg chg="mod">
          <ac:chgData name="Ragnhild Halvorsrud" userId="917ea340-fd63-490f-a7db-68428d24cf32" providerId="ADAL" clId="{4B41CEF5-5AD7-4A28-BAB1-B938E5C74DE7}" dt="2021-03-20T18:39:22.096" v="3808" actId="790"/>
          <ac:spMkLst>
            <pc:docMk/>
            <pc:sldMk cId="2925695350" sldId="3806"/>
            <ac:spMk id="122" creationId="{38644A66-4233-4B6E-B43E-21A9A15970D8}"/>
          </ac:spMkLst>
        </pc:spChg>
        <pc:spChg chg="mod">
          <ac:chgData name="Ragnhild Halvorsrud" userId="917ea340-fd63-490f-a7db-68428d24cf32" providerId="ADAL" clId="{4B41CEF5-5AD7-4A28-BAB1-B938E5C74DE7}" dt="2021-03-20T18:39:22.096" v="3809" actId="790"/>
          <ac:spMkLst>
            <pc:docMk/>
            <pc:sldMk cId="2925695350" sldId="3806"/>
            <ac:spMk id="124" creationId="{74B24BBC-1913-4203-A974-D4E8AEA14376}"/>
          </ac:spMkLst>
        </pc:spChg>
        <pc:spChg chg="mod">
          <ac:chgData name="Ragnhild Halvorsrud" userId="917ea340-fd63-490f-a7db-68428d24cf32" providerId="ADAL" clId="{4B41CEF5-5AD7-4A28-BAB1-B938E5C74DE7}" dt="2021-03-20T18:39:22.096" v="3810" actId="790"/>
          <ac:spMkLst>
            <pc:docMk/>
            <pc:sldMk cId="2925695350" sldId="3806"/>
            <ac:spMk id="125" creationId="{3EBF19EE-2F3F-4E80-9E3D-D65E80823C2B}"/>
          </ac:spMkLst>
        </pc:spChg>
        <pc:spChg chg="mod">
          <ac:chgData name="Ragnhild Halvorsrud" userId="917ea340-fd63-490f-a7db-68428d24cf32" providerId="ADAL" clId="{4B41CEF5-5AD7-4A28-BAB1-B938E5C74DE7}" dt="2021-03-20T18:39:22.096" v="3811" actId="790"/>
          <ac:spMkLst>
            <pc:docMk/>
            <pc:sldMk cId="2925695350" sldId="3806"/>
            <ac:spMk id="127" creationId="{6250F928-663E-4723-9CE1-7B9A8F27F3BF}"/>
          </ac:spMkLst>
        </pc:spChg>
        <pc:spChg chg="mod">
          <ac:chgData name="Ragnhild Halvorsrud" userId="917ea340-fd63-490f-a7db-68428d24cf32" providerId="ADAL" clId="{4B41CEF5-5AD7-4A28-BAB1-B938E5C74DE7}" dt="2021-03-20T18:39:22.096" v="3812" actId="790"/>
          <ac:spMkLst>
            <pc:docMk/>
            <pc:sldMk cId="2925695350" sldId="3806"/>
            <ac:spMk id="130" creationId="{49FC8F14-0FC7-4365-9BB1-FC6B4DAD504F}"/>
          </ac:spMkLst>
        </pc:spChg>
        <pc:spChg chg="mod">
          <ac:chgData name="Ragnhild Halvorsrud" userId="917ea340-fd63-490f-a7db-68428d24cf32" providerId="ADAL" clId="{4B41CEF5-5AD7-4A28-BAB1-B938E5C74DE7}" dt="2021-03-20T18:39:22.096" v="3813" actId="790"/>
          <ac:spMkLst>
            <pc:docMk/>
            <pc:sldMk cId="2925695350" sldId="3806"/>
            <ac:spMk id="132" creationId="{96C2E334-FA43-4F53-AA6A-DCB3284C1012}"/>
          </ac:spMkLst>
        </pc:spChg>
        <pc:spChg chg="mod">
          <ac:chgData name="Ragnhild Halvorsrud" userId="917ea340-fd63-490f-a7db-68428d24cf32" providerId="ADAL" clId="{4B41CEF5-5AD7-4A28-BAB1-B938E5C74DE7}" dt="2021-03-20T18:39:22.096" v="3814" actId="790"/>
          <ac:spMkLst>
            <pc:docMk/>
            <pc:sldMk cId="2925695350" sldId="3806"/>
            <ac:spMk id="133" creationId="{8B4700BC-F134-4F42-BF30-F5722B656435}"/>
          </ac:spMkLst>
        </pc:spChg>
        <pc:spChg chg="mod">
          <ac:chgData name="Ragnhild Halvorsrud" userId="917ea340-fd63-490f-a7db-68428d24cf32" providerId="ADAL" clId="{4B41CEF5-5AD7-4A28-BAB1-B938E5C74DE7}" dt="2021-03-20T18:39:22.096" v="3815" actId="790"/>
          <ac:spMkLst>
            <pc:docMk/>
            <pc:sldMk cId="2925695350" sldId="3806"/>
            <ac:spMk id="134" creationId="{D8FDFF00-5523-460B-8AB5-D37106889482}"/>
          </ac:spMkLst>
        </pc:spChg>
        <pc:spChg chg="mod">
          <ac:chgData name="Ragnhild Halvorsrud" userId="917ea340-fd63-490f-a7db-68428d24cf32" providerId="ADAL" clId="{4B41CEF5-5AD7-4A28-BAB1-B938E5C74DE7}" dt="2021-03-20T18:39:22.096" v="3816" actId="790"/>
          <ac:spMkLst>
            <pc:docMk/>
            <pc:sldMk cId="2925695350" sldId="3806"/>
            <ac:spMk id="136" creationId="{EF93091F-7D05-46B1-A36A-279BC1A05476}"/>
          </ac:spMkLst>
        </pc:spChg>
        <pc:spChg chg="mod">
          <ac:chgData name="Ragnhild Halvorsrud" userId="917ea340-fd63-490f-a7db-68428d24cf32" providerId="ADAL" clId="{4B41CEF5-5AD7-4A28-BAB1-B938E5C74DE7}" dt="2021-03-20T18:39:22.096" v="3817" actId="790"/>
          <ac:spMkLst>
            <pc:docMk/>
            <pc:sldMk cId="2925695350" sldId="3806"/>
            <ac:spMk id="137" creationId="{1F8DE400-0CD3-4261-ACDB-EC5E42FF8BAF}"/>
          </ac:spMkLst>
        </pc:spChg>
        <pc:spChg chg="mod">
          <ac:chgData name="Ragnhild Halvorsrud" userId="917ea340-fd63-490f-a7db-68428d24cf32" providerId="ADAL" clId="{4B41CEF5-5AD7-4A28-BAB1-B938E5C74DE7}" dt="2021-03-20T18:39:22.096" v="3818" actId="790"/>
          <ac:spMkLst>
            <pc:docMk/>
            <pc:sldMk cId="2925695350" sldId="3806"/>
            <ac:spMk id="138" creationId="{94D2F6A3-9C8B-4AFD-920E-86F62ABEE8C0}"/>
          </ac:spMkLst>
        </pc:spChg>
        <pc:spChg chg="mod">
          <ac:chgData name="Ragnhild Halvorsrud" userId="917ea340-fd63-490f-a7db-68428d24cf32" providerId="ADAL" clId="{4B41CEF5-5AD7-4A28-BAB1-B938E5C74DE7}" dt="2021-03-20T18:39:22.096" v="3819" actId="790"/>
          <ac:spMkLst>
            <pc:docMk/>
            <pc:sldMk cId="2925695350" sldId="3806"/>
            <ac:spMk id="139" creationId="{C9DEEFC9-BD91-46AC-B517-C5F242163BDC}"/>
          </ac:spMkLst>
        </pc:spChg>
        <pc:spChg chg="mod">
          <ac:chgData name="Ragnhild Halvorsrud" userId="917ea340-fd63-490f-a7db-68428d24cf32" providerId="ADAL" clId="{4B41CEF5-5AD7-4A28-BAB1-B938E5C74DE7}" dt="2021-03-20T18:39:22.096" v="3820" actId="790"/>
          <ac:spMkLst>
            <pc:docMk/>
            <pc:sldMk cId="2925695350" sldId="3806"/>
            <ac:spMk id="140" creationId="{F2DA1193-5B37-44C6-B323-02D0C4CD0162}"/>
          </ac:spMkLst>
        </pc:spChg>
        <pc:spChg chg="mod">
          <ac:chgData name="Ragnhild Halvorsrud" userId="917ea340-fd63-490f-a7db-68428d24cf32" providerId="ADAL" clId="{4B41CEF5-5AD7-4A28-BAB1-B938E5C74DE7}" dt="2021-03-20T18:39:22.096" v="3821" actId="790"/>
          <ac:spMkLst>
            <pc:docMk/>
            <pc:sldMk cId="2925695350" sldId="3806"/>
            <ac:spMk id="141" creationId="{7C734440-3788-473C-ABD0-95931ED9B4B8}"/>
          </ac:spMkLst>
        </pc:spChg>
        <pc:spChg chg="mod">
          <ac:chgData name="Ragnhild Halvorsrud" userId="917ea340-fd63-490f-a7db-68428d24cf32" providerId="ADAL" clId="{4B41CEF5-5AD7-4A28-BAB1-B938E5C74DE7}" dt="2021-03-20T18:39:22.096" v="3822" actId="790"/>
          <ac:spMkLst>
            <pc:docMk/>
            <pc:sldMk cId="2925695350" sldId="3806"/>
            <ac:spMk id="142" creationId="{101E6771-EA55-4892-B92E-253CFB91FF7C}"/>
          </ac:spMkLst>
        </pc:spChg>
        <pc:spChg chg="mod">
          <ac:chgData name="Ragnhild Halvorsrud" userId="917ea340-fd63-490f-a7db-68428d24cf32" providerId="ADAL" clId="{4B41CEF5-5AD7-4A28-BAB1-B938E5C74DE7}" dt="2021-03-20T18:39:22.111" v="3823" actId="790"/>
          <ac:spMkLst>
            <pc:docMk/>
            <pc:sldMk cId="2925695350" sldId="3806"/>
            <ac:spMk id="143" creationId="{886F0F15-4E10-46C0-A9EE-A6AB58321529}"/>
          </ac:spMkLst>
        </pc:spChg>
        <pc:spChg chg="mod">
          <ac:chgData name="Ragnhild Halvorsrud" userId="917ea340-fd63-490f-a7db-68428d24cf32" providerId="ADAL" clId="{4B41CEF5-5AD7-4A28-BAB1-B938E5C74DE7}" dt="2021-03-20T18:39:22.111" v="3827"/>
          <ac:spMkLst>
            <pc:docMk/>
            <pc:sldMk cId="2925695350" sldId="3806"/>
            <ac:spMk id="145" creationId="{A670502B-D4E0-4410-A5D2-06F87029E62E}"/>
          </ac:spMkLst>
        </pc:spChg>
        <pc:spChg chg="mod">
          <ac:chgData name="Ragnhild Halvorsrud" userId="917ea340-fd63-490f-a7db-68428d24cf32" providerId="ADAL" clId="{4B41CEF5-5AD7-4A28-BAB1-B938E5C74DE7}" dt="2021-03-20T18:39:22.111" v="3824"/>
          <ac:spMkLst>
            <pc:docMk/>
            <pc:sldMk cId="2925695350" sldId="3806"/>
            <ac:spMk id="146" creationId="{BFF13D39-7BF7-4873-AD7C-8F32195C7342}"/>
          </ac:spMkLst>
        </pc:spChg>
        <pc:spChg chg="mod">
          <ac:chgData name="Ragnhild Halvorsrud" userId="917ea340-fd63-490f-a7db-68428d24cf32" providerId="ADAL" clId="{4B41CEF5-5AD7-4A28-BAB1-B938E5C74DE7}" dt="2021-03-20T18:39:22.111" v="3825"/>
          <ac:spMkLst>
            <pc:docMk/>
            <pc:sldMk cId="2925695350" sldId="3806"/>
            <ac:spMk id="148" creationId="{950F163E-C14B-4E53-A9C6-8F26804E7916}"/>
          </ac:spMkLst>
        </pc:spChg>
        <pc:spChg chg="mod">
          <ac:chgData name="Ragnhild Halvorsrud" userId="917ea340-fd63-490f-a7db-68428d24cf32" providerId="ADAL" clId="{4B41CEF5-5AD7-4A28-BAB1-B938E5C74DE7}" dt="2021-03-20T18:39:22.111" v="3828" actId="790"/>
          <ac:spMkLst>
            <pc:docMk/>
            <pc:sldMk cId="2925695350" sldId="3806"/>
            <ac:spMk id="152" creationId="{1A27B78D-59D6-4883-A8C6-2F3BDE28EC0D}"/>
          </ac:spMkLst>
        </pc:spChg>
        <pc:spChg chg="mod">
          <ac:chgData name="Ragnhild Halvorsrud" userId="917ea340-fd63-490f-a7db-68428d24cf32" providerId="ADAL" clId="{4B41CEF5-5AD7-4A28-BAB1-B938E5C74DE7}" dt="2021-03-20T18:39:22.111" v="3826"/>
          <ac:spMkLst>
            <pc:docMk/>
            <pc:sldMk cId="2925695350" sldId="3806"/>
            <ac:spMk id="153" creationId="{9CC3FFA5-5940-4E11-9166-895C9C364D94}"/>
          </ac:spMkLst>
        </pc:spChg>
      </pc:sldChg>
      <pc:sldChg chg="addSp delSp modSp add mod modNotes">
        <pc:chgData name="Ragnhild Halvorsrud" userId="917ea340-fd63-490f-a7db-68428d24cf32" providerId="ADAL" clId="{4B41CEF5-5AD7-4A28-BAB1-B938E5C74DE7}" dt="2021-03-26T16:35:57.199" v="5767"/>
        <pc:sldMkLst>
          <pc:docMk/>
          <pc:sldMk cId="538881030" sldId="3820"/>
        </pc:sldMkLst>
        <pc:spChg chg="mod">
          <ac:chgData name="Ragnhild Halvorsrud" userId="917ea340-fd63-490f-a7db-68428d24cf32" providerId="ADAL" clId="{4B41CEF5-5AD7-4A28-BAB1-B938E5C74DE7}" dt="2021-03-22T11:50:54.833" v="4477" actId="790"/>
          <ac:spMkLst>
            <pc:docMk/>
            <pc:sldMk cId="538881030" sldId="3820"/>
            <ac:spMk id="6" creationId="{00000000-0000-0000-0000-000000000000}"/>
          </ac:spMkLst>
        </pc:spChg>
        <pc:spChg chg="mod">
          <ac:chgData name="Ragnhild Halvorsrud" userId="917ea340-fd63-490f-a7db-68428d24cf32" providerId="ADAL" clId="{4B41CEF5-5AD7-4A28-BAB1-B938E5C74DE7}" dt="2021-03-22T11:50:54.833" v="4478" actId="790"/>
          <ac:spMkLst>
            <pc:docMk/>
            <pc:sldMk cId="538881030" sldId="3820"/>
            <ac:spMk id="8" creationId="{00000000-0000-0000-0000-000000000000}"/>
          </ac:spMkLst>
        </pc:spChg>
        <pc:spChg chg="add mod">
          <ac:chgData name="Ragnhild Halvorsrud" userId="917ea340-fd63-490f-a7db-68428d24cf32" providerId="ADAL" clId="{4B41CEF5-5AD7-4A28-BAB1-B938E5C74DE7}" dt="2021-03-26T16:35:48.542" v="5766"/>
          <ac:spMkLst>
            <pc:docMk/>
            <pc:sldMk cId="538881030" sldId="3820"/>
            <ac:spMk id="9" creationId="{0DF5E031-FB3E-45E7-836E-EB76058FEB20}"/>
          </ac:spMkLst>
        </pc:spChg>
        <pc:spChg chg="del mod">
          <ac:chgData name="Ragnhild Halvorsrud" userId="917ea340-fd63-490f-a7db-68428d24cf32" providerId="ADAL" clId="{4B41CEF5-5AD7-4A28-BAB1-B938E5C74DE7}" dt="2021-03-21T15:58:18.524" v="3857" actId="478"/>
          <ac:spMkLst>
            <pc:docMk/>
            <pc:sldMk cId="538881030" sldId="3820"/>
            <ac:spMk id="19" creationId="{4976F860-B76C-4339-94AF-BE616D5B5BA7}"/>
          </ac:spMkLst>
        </pc:spChg>
        <pc:spChg chg="del mod">
          <ac:chgData name="Ragnhild Halvorsrud" userId="917ea340-fd63-490f-a7db-68428d24cf32" providerId="ADAL" clId="{4B41CEF5-5AD7-4A28-BAB1-B938E5C74DE7}" dt="2021-03-26T16:35:48.188" v="5765" actId="478"/>
          <ac:spMkLst>
            <pc:docMk/>
            <pc:sldMk cId="538881030" sldId="3820"/>
            <ac:spMk id="24" creationId="{A80699F8-2597-4C53-951B-9AD27FF34799}"/>
          </ac:spMkLst>
        </pc:spChg>
        <pc:picChg chg="del">
          <ac:chgData name="Ragnhild Halvorsrud" userId="917ea340-fd63-490f-a7db-68428d24cf32" providerId="ADAL" clId="{4B41CEF5-5AD7-4A28-BAB1-B938E5C74DE7}" dt="2021-03-26T16:35:48.188" v="5765" actId="478"/>
          <ac:picMkLst>
            <pc:docMk/>
            <pc:sldMk cId="538881030" sldId="3820"/>
            <ac:picMk id="5" creationId="{9EEB9D9C-6746-4AB8-852B-B431143F551B}"/>
          </ac:picMkLst>
        </pc:picChg>
        <pc:picChg chg="add mod">
          <ac:chgData name="Ragnhild Halvorsrud" userId="917ea340-fd63-490f-a7db-68428d24cf32" providerId="ADAL" clId="{4B41CEF5-5AD7-4A28-BAB1-B938E5C74DE7}" dt="2021-03-26T16:35:48.542" v="5766"/>
          <ac:picMkLst>
            <pc:docMk/>
            <pc:sldMk cId="538881030" sldId="3820"/>
            <ac:picMk id="7" creationId="{543AAF99-E956-47B1-AFFB-9F7CAD1F2CE6}"/>
          </ac:picMkLst>
        </pc:picChg>
        <pc:picChg chg="add mod">
          <ac:chgData name="Ragnhild Halvorsrud" userId="917ea340-fd63-490f-a7db-68428d24cf32" providerId="ADAL" clId="{4B41CEF5-5AD7-4A28-BAB1-B938E5C74DE7}" dt="2021-03-26T16:35:57.199" v="5767"/>
          <ac:picMkLst>
            <pc:docMk/>
            <pc:sldMk cId="538881030" sldId="3820"/>
            <ac:picMk id="10" creationId="{7058DE43-19FB-4A39-8C7D-25B527E59F32}"/>
          </ac:picMkLst>
        </pc:picChg>
      </pc:sldChg>
      <pc:sldChg chg="delSp modSp add mod modNotes">
        <pc:chgData name="Ragnhild Halvorsrud" userId="917ea340-fd63-490f-a7db-68428d24cf32" providerId="ADAL" clId="{4B41CEF5-5AD7-4A28-BAB1-B938E5C74DE7}" dt="2021-03-26T17:27:49.578" v="6315" actId="27636"/>
        <pc:sldMkLst>
          <pc:docMk/>
          <pc:sldMk cId="1749105387" sldId="3821"/>
        </pc:sldMkLst>
        <pc:spChg chg="mod">
          <ac:chgData name="Ragnhild Halvorsrud" userId="917ea340-fd63-490f-a7db-68428d24cf32" providerId="ADAL" clId="{4B41CEF5-5AD7-4A28-BAB1-B938E5C74DE7}" dt="2021-03-22T11:50:54.849" v="4502" actId="790"/>
          <ac:spMkLst>
            <pc:docMk/>
            <pc:sldMk cId="1749105387" sldId="3821"/>
            <ac:spMk id="2" creationId="{00000000-0000-0000-0000-000000000000}"/>
          </ac:spMkLst>
        </pc:spChg>
        <pc:spChg chg="mod">
          <ac:chgData name="Ragnhild Halvorsrud" userId="917ea340-fd63-490f-a7db-68428d24cf32" providerId="ADAL" clId="{4B41CEF5-5AD7-4A28-BAB1-B938E5C74DE7}" dt="2021-03-26T17:27:49.578" v="6315" actId="27636"/>
          <ac:spMkLst>
            <pc:docMk/>
            <pc:sldMk cId="1749105387" sldId="3821"/>
            <ac:spMk id="3" creationId="{00000000-0000-0000-0000-000000000000}"/>
          </ac:spMkLst>
        </pc:spChg>
        <pc:spChg chg="mod">
          <ac:chgData name="Ragnhild Halvorsrud" userId="917ea340-fd63-490f-a7db-68428d24cf32" providerId="ADAL" clId="{4B41CEF5-5AD7-4A28-BAB1-B938E5C74DE7}" dt="2021-03-22T11:50:54.864" v="4504" actId="790"/>
          <ac:spMkLst>
            <pc:docMk/>
            <pc:sldMk cId="1749105387" sldId="3821"/>
            <ac:spMk id="4" creationId="{00000000-0000-0000-0000-000000000000}"/>
          </ac:spMkLst>
        </pc:spChg>
        <pc:spChg chg="del mod">
          <ac:chgData name="Ragnhild Halvorsrud" userId="917ea340-fd63-490f-a7db-68428d24cf32" providerId="ADAL" clId="{4B41CEF5-5AD7-4A28-BAB1-B938E5C74DE7}" dt="2021-03-21T15:59:09.329" v="3912" actId="478"/>
          <ac:spMkLst>
            <pc:docMk/>
            <pc:sldMk cId="1749105387" sldId="3821"/>
            <ac:spMk id="5" creationId="{6F9B2B70-B194-4987-8337-8FF102EF2936}"/>
          </ac:spMkLst>
        </pc:spChg>
      </pc:sldChg>
      <pc:sldChg chg="addSp delSp modSp add mod ord modNotes">
        <pc:chgData name="Ragnhild Halvorsrud" userId="917ea340-fd63-490f-a7db-68428d24cf32" providerId="ADAL" clId="{4B41CEF5-5AD7-4A28-BAB1-B938E5C74DE7}" dt="2021-03-26T16:50:55.629" v="5892"/>
        <pc:sldMkLst>
          <pc:docMk/>
          <pc:sldMk cId="980180518" sldId="3822"/>
        </pc:sldMkLst>
        <pc:spChg chg="mod">
          <ac:chgData name="Ragnhild Halvorsrud" userId="917ea340-fd63-490f-a7db-68428d24cf32" providerId="ADAL" clId="{4B41CEF5-5AD7-4A28-BAB1-B938E5C74DE7}" dt="2021-03-22T11:50:54.864" v="4508" actId="790"/>
          <ac:spMkLst>
            <pc:docMk/>
            <pc:sldMk cId="980180518" sldId="3822"/>
            <ac:spMk id="3" creationId="{8DE6A278-E165-4DA4-BEE5-CFC1EBADE6E5}"/>
          </ac:spMkLst>
        </pc:spChg>
        <pc:spChg chg="mod">
          <ac:chgData name="Ragnhild Halvorsrud" userId="917ea340-fd63-490f-a7db-68428d24cf32" providerId="ADAL" clId="{4B41CEF5-5AD7-4A28-BAB1-B938E5C74DE7}" dt="2021-03-22T11:50:54.864" v="4509" actId="790"/>
          <ac:spMkLst>
            <pc:docMk/>
            <pc:sldMk cId="980180518" sldId="3822"/>
            <ac:spMk id="4" creationId="{0481B07B-8166-4B16-A678-EE57CCEEBDF7}"/>
          </ac:spMkLst>
        </pc:spChg>
        <pc:spChg chg="mod">
          <ac:chgData name="Ragnhild Halvorsrud" userId="917ea340-fd63-490f-a7db-68428d24cf32" providerId="ADAL" clId="{4B41CEF5-5AD7-4A28-BAB1-B938E5C74DE7}" dt="2021-03-22T11:50:54.864" v="4507" actId="790"/>
          <ac:spMkLst>
            <pc:docMk/>
            <pc:sldMk cId="980180518" sldId="3822"/>
            <ac:spMk id="7" creationId="{B82F610B-297A-44F2-8217-65F33A3A4B3B}"/>
          </ac:spMkLst>
        </pc:spChg>
        <pc:spChg chg="del mod">
          <ac:chgData name="Ragnhild Halvorsrud" userId="917ea340-fd63-490f-a7db-68428d24cf32" providerId="ADAL" clId="{4B41CEF5-5AD7-4A28-BAB1-B938E5C74DE7}" dt="2021-03-21T15:59:14.450" v="3913" actId="478"/>
          <ac:spMkLst>
            <pc:docMk/>
            <pc:sldMk cId="980180518" sldId="3822"/>
            <ac:spMk id="9" creationId="{2442A6C4-B90E-418D-B8B9-4FA9CBDC2DAB}"/>
          </ac:spMkLst>
        </pc:spChg>
        <pc:spChg chg="add mod">
          <ac:chgData name="Ragnhild Halvorsrud" userId="917ea340-fd63-490f-a7db-68428d24cf32" providerId="ADAL" clId="{4B41CEF5-5AD7-4A28-BAB1-B938E5C74DE7}" dt="2021-03-26T16:50:55.629" v="5892"/>
          <ac:spMkLst>
            <pc:docMk/>
            <pc:sldMk cId="980180518" sldId="3822"/>
            <ac:spMk id="9" creationId="{85DB0E66-484E-4A8D-9719-F78623EFAD08}"/>
          </ac:spMkLst>
        </pc:spChg>
        <pc:spChg chg="mod">
          <ac:chgData name="Ragnhild Halvorsrud" userId="917ea340-fd63-490f-a7db-68428d24cf32" providerId="ADAL" clId="{4B41CEF5-5AD7-4A28-BAB1-B938E5C74DE7}" dt="2021-03-22T11:50:54.864" v="4510" actId="790"/>
          <ac:spMkLst>
            <pc:docMk/>
            <pc:sldMk cId="980180518" sldId="3822"/>
            <ac:spMk id="11" creationId="{197DF6F1-9B8A-4F31-A08A-11FEF2BEDB23}"/>
          </ac:spMkLst>
        </pc:spChg>
      </pc:sldChg>
      <pc:sldChg chg="modSp new mod ord modNotes">
        <pc:chgData name="Ragnhild Halvorsrud" userId="917ea340-fd63-490f-a7db-68428d24cf32" providerId="ADAL" clId="{4B41CEF5-5AD7-4A28-BAB1-B938E5C74DE7}" dt="2021-03-26T17:27:59.988" v="6317"/>
        <pc:sldMkLst>
          <pc:docMk/>
          <pc:sldMk cId="635026709" sldId="3823"/>
        </pc:sldMkLst>
        <pc:spChg chg="mod">
          <ac:chgData name="Ragnhild Halvorsrud" userId="917ea340-fd63-490f-a7db-68428d24cf32" providerId="ADAL" clId="{4B41CEF5-5AD7-4A28-BAB1-B938E5C74DE7}" dt="2021-03-22T11:50:54.880" v="4521" actId="790"/>
          <ac:spMkLst>
            <pc:docMk/>
            <pc:sldMk cId="635026709" sldId="3823"/>
            <ac:spMk id="2" creationId="{F3F00865-BDC4-46D3-B2F5-1D1A6D2EA5C4}"/>
          </ac:spMkLst>
        </pc:spChg>
        <pc:spChg chg="mod">
          <ac:chgData name="Ragnhild Halvorsrud" userId="917ea340-fd63-490f-a7db-68428d24cf32" providerId="ADAL" clId="{4B41CEF5-5AD7-4A28-BAB1-B938E5C74DE7}" dt="2021-03-26T17:01:24.249" v="6176" actId="14100"/>
          <ac:spMkLst>
            <pc:docMk/>
            <pc:sldMk cId="635026709" sldId="3823"/>
            <ac:spMk id="3" creationId="{ABBB95CB-C5E7-4E5F-8729-0DFE69ABADE2}"/>
          </ac:spMkLst>
        </pc:spChg>
      </pc:sldChg>
      <pc:sldChg chg="addSp delSp modSp add del mod modNotes">
        <pc:chgData name="Ragnhild Halvorsrud" userId="917ea340-fd63-490f-a7db-68428d24cf32" providerId="ADAL" clId="{4B41CEF5-5AD7-4A28-BAB1-B938E5C74DE7}" dt="2021-03-24T08:16:28.007" v="5552" actId="47"/>
        <pc:sldMkLst>
          <pc:docMk/>
          <pc:sldMk cId="2281950369" sldId="3824"/>
        </pc:sldMkLst>
        <pc:spChg chg="mod">
          <ac:chgData name="Ragnhild Halvorsrud" userId="917ea340-fd63-490f-a7db-68428d24cf32" providerId="ADAL" clId="{4B41CEF5-5AD7-4A28-BAB1-B938E5C74DE7}" dt="2021-03-22T11:50:54.880" v="4525" actId="790"/>
          <ac:spMkLst>
            <pc:docMk/>
            <pc:sldMk cId="2281950369" sldId="3824"/>
            <ac:spMk id="3" creationId="{D0BC5B13-A2B3-4D7B-9242-EA626B1B90B9}"/>
          </ac:spMkLst>
        </pc:spChg>
        <pc:spChg chg="mod">
          <ac:chgData name="Ragnhild Halvorsrud" userId="917ea340-fd63-490f-a7db-68428d24cf32" providerId="ADAL" clId="{4B41CEF5-5AD7-4A28-BAB1-B938E5C74DE7}" dt="2021-03-22T11:50:54.907" v="4557" actId="790"/>
          <ac:spMkLst>
            <pc:docMk/>
            <pc:sldMk cId="2281950369" sldId="3824"/>
            <ac:spMk id="4" creationId="{A5AD358F-B658-46B3-9DA0-E0587C5CB6A5}"/>
          </ac:spMkLst>
        </pc:spChg>
        <pc:spChg chg="mod">
          <ac:chgData name="Ragnhild Halvorsrud" userId="917ea340-fd63-490f-a7db-68428d24cf32" providerId="ADAL" clId="{4B41CEF5-5AD7-4A28-BAB1-B938E5C74DE7}" dt="2021-03-22T11:50:54.907" v="4558" actId="790"/>
          <ac:spMkLst>
            <pc:docMk/>
            <pc:sldMk cId="2281950369" sldId="3824"/>
            <ac:spMk id="5" creationId="{F0050AD1-0E48-4962-BE3D-A9B2721982D3}"/>
          </ac:spMkLst>
        </pc:spChg>
        <pc:spChg chg="mod">
          <ac:chgData name="Ragnhild Halvorsrud" userId="917ea340-fd63-490f-a7db-68428d24cf32" providerId="ADAL" clId="{4B41CEF5-5AD7-4A28-BAB1-B938E5C74DE7}" dt="2021-03-22T11:50:54.880" v="4526" actId="790"/>
          <ac:spMkLst>
            <pc:docMk/>
            <pc:sldMk cId="2281950369" sldId="3824"/>
            <ac:spMk id="7" creationId="{D9B46F7E-2DC1-4C92-A456-35B76742FB77}"/>
          </ac:spMkLst>
        </pc:spChg>
        <pc:spChg chg="mod">
          <ac:chgData name="Ragnhild Halvorsrud" userId="917ea340-fd63-490f-a7db-68428d24cf32" providerId="ADAL" clId="{4B41CEF5-5AD7-4A28-BAB1-B938E5C74DE7}" dt="2021-03-22T11:50:54.880" v="4527" actId="790"/>
          <ac:spMkLst>
            <pc:docMk/>
            <pc:sldMk cId="2281950369" sldId="3824"/>
            <ac:spMk id="8" creationId="{6FDF91A1-84FB-4D95-AD87-5F6714765CAC}"/>
          </ac:spMkLst>
        </pc:spChg>
        <pc:spChg chg="mod">
          <ac:chgData name="Ragnhild Halvorsrud" userId="917ea340-fd63-490f-a7db-68428d24cf32" providerId="ADAL" clId="{4B41CEF5-5AD7-4A28-BAB1-B938E5C74DE7}" dt="2021-03-22T11:50:54.880" v="4528" actId="790"/>
          <ac:spMkLst>
            <pc:docMk/>
            <pc:sldMk cId="2281950369" sldId="3824"/>
            <ac:spMk id="9" creationId="{D2101471-E32F-42BC-9BF6-CD26E56E58BB}"/>
          </ac:spMkLst>
        </pc:spChg>
        <pc:spChg chg="mod">
          <ac:chgData name="Ragnhild Halvorsrud" userId="917ea340-fd63-490f-a7db-68428d24cf32" providerId="ADAL" clId="{4B41CEF5-5AD7-4A28-BAB1-B938E5C74DE7}" dt="2021-03-22T11:50:54.880" v="4529" actId="790"/>
          <ac:spMkLst>
            <pc:docMk/>
            <pc:sldMk cId="2281950369" sldId="3824"/>
            <ac:spMk id="22" creationId="{C3579565-5853-49A5-BA11-CBC71C9B4B04}"/>
          </ac:spMkLst>
        </pc:spChg>
        <pc:spChg chg="mod">
          <ac:chgData name="Ragnhild Halvorsrud" userId="917ea340-fd63-490f-a7db-68428d24cf32" providerId="ADAL" clId="{4B41CEF5-5AD7-4A28-BAB1-B938E5C74DE7}" dt="2021-03-22T11:50:54.880" v="4530" actId="790"/>
          <ac:spMkLst>
            <pc:docMk/>
            <pc:sldMk cId="2281950369" sldId="3824"/>
            <ac:spMk id="27" creationId="{5B425087-49DC-4423-BE9B-D8309488CFE2}"/>
          </ac:spMkLst>
        </pc:spChg>
        <pc:spChg chg="mod">
          <ac:chgData name="Ragnhild Halvorsrud" userId="917ea340-fd63-490f-a7db-68428d24cf32" providerId="ADAL" clId="{4B41CEF5-5AD7-4A28-BAB1-B938E5C74DE7}" dt="2021-03-22T11:50:54.880" v="4531" actId="790"/>
          <ac:spMkLst>
            <pc:docMk/>
            <pc:sldMk cId="2281950369" sldId="3824"/>
            <ac:spMk id="28" creationId="{FA994735-2EF3-492B-B4B4-6C9ED4479F15}"/>
          </ac:spMkLst>
        </pc:spChg>
        <pc:spChg chg="mod">
          <ac:chgData name="Ragnhild Halvorsrud" userId="917ea340-fd63-490f-a7db-68428d24cf32" providerId="ADAL" clId="{4B41CEF5-5AD7-4A28-BAB1-B938E5C74DE7}" dt="2021-03-22T11:50:54.880" v="4532" actId="790"/>
          <ac:spMkLst>
            <pc:docMk/>
            <pc:sldMk cId="2281950369" sldId="3824"/>
            <ac:spMk id="31" creationId="{38419820-DEA6-4981-880B-4163DB52C25D}"/>
          </ac:spMkLst>
        </pc:spChg>
        <pc:spChg chg="mod">
          <ac:chgData name="Ragnhild Halvorsrud" userId="917ea340-fd63-490f-a7db-68428d24cf32" providerId="ADAL" clId="{4B41CEF5-5AD7-4A28-BAB1-B938E5C74DE7}" dt="2021-03-22T11:50:54.880" v="4533" actId="790"/>
          <ac:spMkLst>
            <pc:docMk/>
            <pc:sldMk cId="2281950369" sldId="3824"/>
            <ac:spMk id="50" creationId="{4ACD524C-87F0-4187-9E86-E09AEE54FA8A}"/>
          </ac:spMkLst>
        </pc:spChg>
        <pc:spChg chg="mod">
          <ac:chgData name="Ragnhild Halvorsrud" userId="917ea340-fd63-490f-a7db-68428d24cf32" providerId="ADAL" clId="{4B41CEF5-5AD7-4A28-BAB1-B938E5C74DE7}" dt="2021-03-22T11:50:54.896" v="4540" actId="790"/>
          <ac:spMkLst>
            <pc:docMk/>
            <pc:sldMk cId="2281950369" sldId="3824"/>
            <ac:spMk id="51" creationId="{17C14E5F-2C00-406B-9F4F-5DFBA83DB679}"/>
          </ac:spMkLst>
        </pc:spChg>
        <pc:spChg chg="mod">
          <ac:chgData name="Ragnhild Halvorsrud" userId="917ea340-fd63-490f-a7db-68428d24cf32" providerId="ADAL" clId="{4B41CEF5-5AD7-4A28-BAB1-B938E5C74DE7}" dt="2021-03-22T11:50:54.880" v="4534" actId="790"/>
          <ac:spMkLst>
            <pc:docMk/>
            <pc:sldMk cId="2281950369" sldId="3824"/>
            <ac:spMk id="52" creationId="{272493E7-19EA-421D-BF1F-97258474406A}"/>
          </ac:spMkLst>
        </pc:spChg>
        <pc:spChg chg="mod">
          <ac:chgData name="Ragnhild Halvorsrud" userId="917ea340-fd63-490f-a7db-68428d24cf32" providerId="ADAL" clId="{4B41CEF5-5AD7-4A28-BAB1-B938E5C74DE7}" dt="2021-03-22T11:50:54.896" v="4541" actId="790"/>
          <ac:spMkLst>
            <pc:docMk/>
            <pc:sldMk cId="2281950369" sldId="3824"/>
            <ac:spMk id="54" creationId="{4B39C747-6D90-4B89-A2A0-92CBFD03A986}"/>
          </ac:spMkLst>
        </pc:spChg>
        <pc:spChg chg="mod">
          <ac:chgData name="Ragnhild Halvorsrud" userId="917ea340-fd63-490f-a7db-68428d24cf32" providerId="ADAL" clId="{4B41CEF5-5AD7-4A28-BAB1-B938E5C74DE7}" dt="2021-03-22T11:50:54.896" v="4542" actId="790"/>
          <ac:spMkLst>
            <pc:docMk/>
            <pc:sldMk cId="2281950369" sldId="3824"/>
            <ac:spMk id="55" creationId="{FAE8B618-29C8-46C9-B81E-CB850EC77AD8}"/>
          </ac:spMkLst>
        </pc:spChg>
        <pc:spChg chg="mod">
          <ac:chgData name="Ragnhild Halvorsrud" userId="917ea340-fd63-490f-a7db-68428d24cf32" providerId="ADAL" clId="{4B41CEF5-5AD7-4A28-BAB1-B938E5C74DE7}" dt="2021-03-22T11:50:54.896" v="4543" actId="790"/>
          <ac:spMkLst>
            <pc:docMk/>
            <pc:sldMk cId="2281950369" sldId="3824"/>
            <ac:spMk id="56" creationId="{E49A50AD-9B81-405F-93A0-091B72D3D491}"/>
          </ac:spMkLst>
        </pc:spChg>
        <pc:spChg chg="del">
          <ac:chgData name="Ragnhild Halvorsrud" userId="917ea340-fd63-490f-a7db-68428d24cf32" providerId="ADAL" clId="{4B41CEF5-5AD7-4A28-BAB1-B938E5C74DE7}" dt="2021-03-22T11:45:19.876" v="4268" actId="478"/>
          <ac:spMkLst>
            <pc:docMk/>
            <pc:sldMk cId="2281950369" sldId="3824"/>
            <ac:spMk id="59" creationId="{CC9051D2-630E-4F5D-B73A-00853C235172}"/>
          </ac:spMkLst>
        </pc:spChg>
        <pc:spChg chg="add mod">
          <ac:chgData name="Ragnhild Halvorsrud" userId="917ea340-fd63-490f-a7db-68428d24cf32" providerId="ADAL" clId="{4B41CEF5-5AD7-4A28-BAB1-B938E5C74DE7}" dt="2021-03-24T08:10:24.438" v="5513"/>
          <ac:spMkLst>
            <pc:docMk/>
            <pc:sldMk cId="2281950369" sldId="3824"/>
            <ac:spMk id="59" creationId="{FC7DB1CA-D771-4528-AC58-FEDA4EEDEF6E}"/>
          </ac:spMkLst>
        </pc:spChg>
        <pc:spChg chg="mod">
          <ac:chgData name="Ragnhild Halvorsrud" userId="917ea340-fd63-490f-a7db-68428d24cf32" providerId="ADAL" clId="{4B41CEF5-5AD7-4A28-BAB1-B938E5C74DE7}" dt="2021-03-22T11:50:54.880" v="4535" actId="790"/>
          <ac:spMkLst>
            <pc:docMk/>
            <pc:sldMk cId="2281950369" sldId="3824"/>
            <ac:spMk id="60" creationId="{9F16591B-3359-42DA-A22A-C6F1F577BDF3}"/>
          </ac:spMkLst>
        </pc:spChg>
        <pc:spChg chg="mod">
          <ac:chgData name="Ragnhild Halvorsrud" userId="917ea340-fd63-490f-a7db-68428d24cf32" providerId="ADAL" clId="{4B41CEF5-5AD7-4A28-BAB1-B938E5C74DE7}" dt="2021-03-22T11:50:54.896" v="4544" actId="790"/>
          <ac:spMkLst>
            <pc:docMk/>
            <pc:sldMk cId="2281950369" sldId="3824"/>
            <ac:spMk id="62" creationId="{D1E9E7DB-8D92-4F30-B365-0367EE67EF75}"/>
          </ac:spMkLst>
        </pc:spChg>
        <pc:spChg chg="mod">
          <ac:chgData name="Ragnhild Halvorsrud" userId="917ea340-fd63-490f-a7db-68428d24cf32" providerId="ADAL" clId="{4B41CEF5-5AD7-4A28-BAB1-B938E5C74DE7}" dt="2021-03-22T11:50:54.896" v="4545" actId="790"/>
          <ac:spMkLst>
            <pc:docMk/>
            <pc:sldMk cId="2281950369" sldId="3824"/>
            <ac:spMk id="63" creationId="{05EAC739-141F-4ABB-9B72-2A5901193C72}"/>
          </ac:spMkLst>
        </pc:spChg>
        <pc:spChg chg="mod">
          <ac:chgData name="Ragnhild Halvorsrud" userId="917ea340-fd63-490f-a7db-68428d24cf32" providerId="ADAL" clId="{4B41CEF5-5AD7-4A28-BAB1-B938E5C74DE7}" dt="2021-03-22T11:50:54.896" v="4546" actId="790"/>
          <ac:spMkLst>
            <pc:docMk/>
            <pc:sldMk cId="2281950369" sldId="3824"/>
            <ac:spMk id="64" creationId="{40BB2E51-3186-49EC-A981-A0CC4605A6E3}"/>
          </ac:spMkLst>
        </pc:spChg>
        <pc:spChg chg="mod">
          <ac:chgData name="Ragnhild Halvorsrud" userId="917ea340-fd63-490f-a7db-68428d24cf32" providerId="ADAL" clId="{4B41CEF5-5AD7-4A28-BAB1-B938E5C74DE7}" dt="2021-03-22T11:50:54.880" v="4536" actId="790"/>
          <ac:spMkLst>
            <pc:docMk/>
            <pc:sldMk cId="2281950369" sldId="3824"/>
            <ac:spMk id="66" creationId="{0192F098-3E5D-4200-AE52-0B416A13CAF7}"/>
          </ac:spMkLst>
        </pc:spChg>
        <pc:spChg chg="mod">
          <ac:chgData name="Ragnhild Halvorsrud" userId="917ea340-fd63-490f-a7db-68428d24cf32" providerId="ADAL" clId="{4B41CEF5-5AD7-4A28-BAB1-B938E5C74DE7}" dt="2021-03-22T11:50:54.896" v="4547" actId="790"/>
          <ac:spMkLst>
            <pc:docMk/>
            <pc:sldMk cId="2281950369" sldId="3824"/>
            <ac:spMk id="69" creationId="{4ADA08F4-A06B-408E-98C3-C3D54DE60236}"/>
          </ac:spMkLst>
        </pc:spChg>
        <pc:spChg chg="mod">
          <ac:chgData name="Ragnhild Halvorsrud" userId="917ea340-fd63-490f-a7db-68428d24cf32" providerId="ADAL" clId="{4B41CEF5-5AD7-4A28-BAB1-B938E5C74DE7}" dt="2021-03-22T11:50:54.896" v="4548" actId="790"/>
          <ac:spMkLst>
            <pc:docMk/>
            <pc:sldMk cId="2281950369" sldId="3824"/>
            <ac:spMk id="72" creationId="{106C96B9-C531-4D19-B68A-185E98795511}"/>
          </ac:spMkLst>
        </pc:spChg>
        <pc:spChg chg="mod">
          <ac:chgData name="Ragnhild Halvorsrud" userId="917ea340-fd63-490f-a7db-68428d24cf32" providerId="ADAL" clId="{4B41CEF5-5AD7-4A28-BAB1-B938E5C74DE7}" dt="2021-03-22T11:50:54.896" v="4549" actId="790"/>
          <ac:spMkLst>
            <pc:docMk/>
            <pc:sldMk cId="2281950369" sldId="3824"/>
            <ac:spMk id="73" creationId="{9D04522A-4444-4D45-8855-5C8BC4932763}"/>
          </ac:spMkLst>
        </pc:spChg>
        <pc:spChg chg="mod">
          <ac:chgData name="Ragnhild Halvorsrud" userId="917ea340-fd63-490f-a7db-68428d24cf32" providerId="ADAL" clId="{4B41CEF5-5AD7-4A28-BAB1-B938E5C74DE7}" dt="2021-03-22T11:50:54.896" v="4550" actId="790"/>
          <ac:spMkLst>
            <pc:docMk/>
            <pc:sldMk cId="2281950369" sldId="3824"/>
            <ac:spMk id="74" creationId="{21109452-6C93-441E-AF8D-7C5AA95DB0FB}"/>
          </ac:spMkLst>
        </pc:spChg>
        <pc:spChg chg="mod">
          <ac:chgData name="Ragnhild Halvorsrud" userId="917ea340-fd63-490f-a7db-68428d24cf32" providerId="ADAL" clId="{4B41CEF5-5AD7-4A28-BAB1-B938E5C74DE7}" dt="2021-03-22T11:50:54.880" v="4537" actId="790"/>
          <ac:spMkLst>
            <pc:docMk/>
            <pc:sldMk cId="2281950369" sldId="3824"/>
            <ac:spMk id="75" creationId="{76DE7D31-8EBA-4134-A1BC-9BA058F493C5}"/>
          </ac:spMkLst>
        </pc:spChg>
        <pc:spChg chg="mod">
          <ac:chgData name="Ragnhild Halvorsrud" userId="917ea340-fd63-490f-a7db-68428d24cf32" providerId="ADAL" clId="{4B41CEF5-5AD7-4A28-BAB1-B938E5C74DE7}" dt="2021-03-22T11:50:54.896" v="4551" actId="790"/>
          <ac:spMkLst>
            <pc:docMk/>
            <pc:sldMk cId="2281950369" sldId="3824"/>
            <ac:spMk id="78" creationId="{E9C89CFD-355C-4EBB-A4E8-363864D12D09}"/>
          </ac:spMkLst>
        </pc:spChg>
        <pc:spChg chg="mod">
          <ac:chgData name="Ragnhild Halvorsrud" userId="917ea340-fd63-490f-a7db-68428d24cf32" providerId="ADAL" clId="{4B41CEF5-5AD7-4A28-BAB1-B938E5C74DE7}" dt="2021-03-22T11:50:54.896" v="4552" actId="790"/>
          <ac:spMkLst>
            <pc:docMk/>
            <pc:sldMk cId="2281950369" sldId="3824"/>
            <ac:spMk id="81" creationId="{67B20070-7FFB-40B7-A02C-BCB9DAEDE91F}"/>
          </ac:spMkLst>
        </pc:spChg>
        <pc:spChg chg="mod">
          <ac:chgData name="Ragnhild Halvorsrud" userId="917ea340-fd63-490f-a7db-68428d24cf32" providerId="ADAL" clId="{4B41CEF5-5AD7-4A28-BAB1-B938E5C74DE7}" dt="2021-03-22T11:50:54.880" v="4538" actId="790"/>
          <ac:spMkLst>
            <pc:docMk/>
            <pc:sldMk cId="2281950369" sldId="3824"/>
            <ac:spMk id="82" creationId="{8E5D22A0-5D45-4F1B-959D-7B938C1862BB}"/>
          </ac:spMkLst>
        </pc:spChg>
        <pc:spChg chg="mod">
          <ac:chgData name="Ragnhild Halvorsrud" userId="917ea340-fd63-490f-a7db-68428d24cf32" providerId="ADAL" clId="{4B41CEF5-5AD7-4A28-BAB1-B938E5C74DE7}" dt="2021-03-22T11:50:54.880" v="4539" actId="790"/>
          <ac:spMkLst>
            <pc:docMk/>
            <pc:sldMk cId="2281950369" sldId="3824"/>
            <ac:spMk id="84" creationId="{8A562FE2-8EF5-4738-BE78-08FEC3435E18}"/>
          </ac:spMkLst>
        </pc:spChg>
        <pc:spChg chg="mod">
          <ac:chgData name="Ragnhild Halvorsrud" userId="917ea340-fd63-490f-a7db-68428d24cf32" providerId="ADAL" clId="{4B41CEF5-5AD7-4A28-BAB1-B938E5C74DE7}" dt="2021-03-22T11:50:54.896" v="4553" actId="790"/>
          <ac:spMkLst>
            <pc:docMk/>
            <pc:sldMk cId="2281950369" sldId="3824"/>
            <ac:spMk id="85" creationId="{7C9F1782-5122-4985-84D2-7DBB66BDC893}"/>
          </ac:spMkLst>
        </pc:spChg>
        <pc:spChg chg="mod">
          <ac:chgData name="Ragnhild Halvorsrud" userId="917ea340-fd63-490f-a7db-68428d24cf32" providerId="ADAL" clId="{4B41CEF5-5AD7-4A28-BAB1-B938E5C74DE7}" dt="2021-03-22T11:50:54.907" v="4554" actId="790"/>
          <ac:spMkLst>
            <pc:docMk/>
            <pc:sldMk cId="2281950369" sldId="3824"/>
            <ac:spMk id="90" creationId="{5E13BD64-8D73-4A6A-A617-0DB11C05E025}"/>
          </ac:spMkLst>
        </pc:spChg>
        <pc:spChg chg="mod">
          <ac:chgData name="Ragnhild Halvorsrud" userId="917ea340-fd63-490f-a7db-68428d24cf32" providerId="ADAL" clId="{4B41CEF5-5AD7-4A28-BAB1-B938E5C74DE7}" dt="2021-03-22T11:50:54.907" v="4555" actId="790"/>
          <ac:spMkLst>
            <pc:docMk/>
            <pc:sldMk cId="2281950369" sldId="3824"/>
            <ac:spMk id="95" creationId="{00066B1F-E940-4A38-AF6E-F4FE2C697535}"/>
          </ac:spMkLst>
        </pc:spChg>
        <pc:spChg chg="mod">
          <ac:chgData name="Ragnhild Halvorsrud" userId="917ea340-fd63-490f-a7db-68428d24cf32" providerId="ADAL" clId="{4B41CEF5-5AD7-4A28-BAB1-B938E5C74DE7}" dt="2021-03-22T11:50:54.907" v="4556" actId="790"/>
          <ac:spMkLst>
            <pc:docMk/>
            <pc:sldMk cId="2281950369" sldId="3824"/>
            <ac:spMk id="96" creationId="{E3E97071-574D-4E6C-BB12-69F1529B1457}"/>
          </ac:spMkLst>
        </pc:spChg>
      </pc:sldChg>
      <pc:sldChg chg="addSp delSp modSp add mod modNotes">
        <pc:chgData name="Ragnhild Halvorsrud" userId="917ea340-fd63-490f-a7db-68428d24cf32" providerId="ADAL" clId="{4B41CEF5-5AD7-4A28-BAB1-B938E5C74DE7}" dt="2021-03-26T16:50:49.172" v="5891"/>
        <pc:sldMkLst>
          <pc:docMk/>
          <pc:sldMk cId="3799732921" sldId="3824"/>
        </pc:sldMkLst>
        <pc:spChg chg="mod">
          <ac:chgData name="Ragnhild Halvorsrud" userId="917ea340-fd63-490f-a7db-68428d24cf32" providerId="ADAL" clId="{4B41CEF5-5AD7-4A28-BAB1-B938E5C74DE7}" dt="2021-03-26T16:49:46.100" v="5838" actId="790"/>
          <ac:spMkLst>
            <pc:docMk/>
            <pc:sldMk cId="3799732921" sldId="3824"/>
            <ac:spMk id="2" creationId="{0E1ADE6F-3919-49B5-BB0A-4F82314A7DE2}"/>
          </ac:spMkLst>
        </pc:spChg>
        <pc:spChg chg="mod">
          <ac:chgData name="Ragnhild Halvorsrud" userId="917ea340-fd63-490f-a7db-68428d24cf32" providerId="ADAL" clId="{4B41CEF5-5AD7-4A28-BAB1-B938E5C74DE7}" dt="2021-03-26T16:49:46.100" v="5839" actId="790"/>
          <ac:spMkLst>
            <pc:docMk/>
            <pc:sldMk cId="3799732921" sldId="3824"/>
            <ac:spMk id="3" creationId="{FD349BE2-C55D-4B03-ADAE-2E75B76C467F}"/>
          </ac:spMkLst>
        </pc:spChg>
        <pc:spChg chg="mod">
          <ac:chgData name="Ragnhild Halvorsrud" userId="917ea340-fd63-490f-a7db-68428d24cf32" providerId="ADAL" clId="{4B41CEF5-5AD7-4A28-BAB1-B938E5C74DE7}" dt="2021-03-26T16:49:46.100" v="5840" actId="790"/>
          <ac:spMkLst>
            <pc:docMk/>
            <pc:sldMk cId="3799732921" sldId="3824"/>
            <ac:spMk id="79" creationId="{AFF1F3A7-656A-488A-9F7E-A4C9A709F574}"/>
          </ac:spMkLst>
        </pc:spChg>
        <pc:spChg chg="mod">
          <ac:chgData name="Ragnhild Halvorsrud" userId="917ea340-fd63-490f-a7db-68428d24cf32" providerId="ADAL" clId="{4B41CEF5-5AD7-4A28-BAB1-B938E5C74DE7}" dt="2021-03-26T16:49:46.100" v="5841" actId="790"/>
          <ac:spMkLst>
            <pc:docMk/>
            <pc:sldMk cId="3799732921" sldId="3824"/>
            <ac:spMk id="80" creationId="{D15BC7A0-1D0F-4DF9-B3D1-94F79C9A8EA2}"/>
          </ac:spMkLst>
        </pc:spChg>
        <pc:spChg chg="mod">
          <ac:chgData name="Ragnhild Halvorsrud" userId="917ea340-fd63-490f-a7db-68428d24cf32" providerId="ADAL" clId="{4B41CEF5-5AD7-4A28-BAB1-B938E5C74DE7}" dt="2021-03-26T16:49:46.100" v="5842" actId="790"/>
          <ac:spMkLst>
            <pc:docMk/>
            <pc:sldMk cId="3799732921" sldId="3824"/>
            <ac:spMk id="81" creationId="{CF0EBBB9-4F04-44F0-A96D-ACD0C6660E3E}"/>
          </ac:spMkLst>
        </pc:spChg>
        <pc:spChg chg="mod">
          <ac:chgData name="Ragnhild Halvorsrud" userId="917ea340-fd63-490f-a7db-68428d24cf32" providerId="ADAL" clId="{4B41CEF5-5AD7-4A28-BAB1-B938E5C74DE7}" dt="2021-03-26T16:49:46.100" v="5843" actId="790"/>
          <ac:spMkLst>
            <pc:docMk/>
            <pc:sldMk cId="3799732921" sldId="3824"/>
            <ac:spMk id="82" creationId="{2D7FF630-B076-482E-8584-1A6C5DDDBABE}"/>
          </ac:spMkLst>
        </pc:spChg>
        <pc:spChg chg="mod">
          <ac:chgData name="Ragnhild Halvorsrud" userId="917ea340-fd63-490f-a7db-68428d24cf32" providerId="ADAL" clId="{4B41CEF5-5AD7-4A28-BAB1-B938E5C74DE7}" dt="2021-03-26T16:49:46.100" v="5844"/>
          <ac:spMkLst>
            <pc:docMk/>
            <pc:sldMk cId="3799732921" sldId="3824"/>
            <ac:spMk id="83" creationId="{44C7A51E-A0EF-4070-B9DC-A35D8AEC161A}"/>
          </ac:spMkLst>
        </pc:spChg>
        <pc:spChg chg="mod">
          <ac:chgData name="Ragnhild Halvorsrud" userId="917ea340-fd63-490f-a7db-68428d24cf32" providerId="ADAL" clId="{4B41CEF5-5AD7-4A28-BAB1-B938E5C74DE7}" dt="2021-03-26T16:49:46.100" v="5845"/>
          <ac:spMkLst>
            <pc:docMk/>
            <pc:sldMk cId="3799732921" sldId="3824"/>
            <ac:spMk id="84" creationId="{CEF41AFD-59F3-4C4A-A91D-4945FDE1FA0C}"/>
          </ac:spMkLst>
        </pc:spChg>
        <pc:spChg chg="mod">
          <ac:chgData name="Ragnhild Halvorsrud" userId="917ea340-fd63-490f-a7db-68428d24cf32" providerId="ADAL" clId="{4B41CEF5-5AD7-4A28-BAB1-B938E5C74DE7}" dt="2021-03-26T16:49:46.115" v="5846"/>
          <ac:spMkLst>
            <pc:docMk/>
            <pc:sldMk cId="3799732921" sldId="3824"/>
            <ac:spMk id="85" creationId="{CAFC21DF-650A-4F40-BFAA-AE0DABA38482}"/>
          </ac:spMkLst>
        </pc:spChg>
        <pc:spChg chg="mod">
          <ac:chgData name="Ragnhild Halvorsrud" userId="917ea340-fd63-490f-a7db-68428d24cf32" providerId="ADAL" clId="{4B41CEF5-5AD7-4A28-BAB1-B938E5C74DE7}" dt="2021-03-26T16:49:46.115" v="5847" actId="790"/>
          <ac:spMkLst>
            <pc:docMk/>
            <pc:sldMk cId="3799732921" sldId="3824"/>
            <ac:spMk id="88" creationId="{A50B04A4-94D5-4EA9-BDE5-17644567FA42}"/>
          </ac:spMkLst>
        </pc:spChg>
        <pc:spChg chg="mod">
          <ac:chgData name="Ragnhild Halvorsrud" userId="917ea340-fd63-490f-a7db-68428d24cf32" providerId="ADAL" clId="{4B41CEF5-5AD7-4A28-BAB1-B938E5C74DE7}" dt="2021-03-26T16:49:46.115" v="5848" actId="790"/>
          <ac:spMkLst>
            <pc:docMk/>
            <pc:sldMk cId="3799732921" sldId="3824"/>
            <ac:spMk id="89" creationId="{B143030B-0255-4F7C-B2C6-F3903C6C6EFA}"/>
          </ac:spMkLst>
        </pc:spChg>
        <pc:spChg chg="mod">
          <ac:chgData name="Ragnhild Halvorsrud" userId="917ea340-fd63-490f-a7db-68428d24cf32" providerId="ADAL" clId="{4B41CEF5-5AD7-4A28-BAB1-B938E5C74DE7}" dt="2021-03-26T16:49:46.115" v="5849" actId="790"/>
          <ac:spMkLst>
            <pc:docMk/>
            <pc:sldMk cId="3799732921" sldId="3824"/>
            <ac:spMk id="93" creationId="{C8C1A3B1-E2D6-4729-BC83-C65A0381C936}"/>
          </ac:spMkLst>
        </pc:spChg>
        <pc:spChg chg="mod">
          <ac:chgData name="Ragnhild Halvorsrud" userId="917ea340-fd63-490f-a7db-68428d24cf32" providerId="ADAL" clId="{4B41CEF5-5AD7-4A28-BAB1-B938E5C74DE7}" dt="2021-03-26T16:49:46.115" v="5850" actId="790"/>
          <ac:spMkLst>
            <pc:docMk/>
            <pc:sldMk cId="3799732921" sldId="3824"/>
            <ac:spMk id="94" creationId="{78016C8D-F6A9-4793-B27A-B7A27E0F9697}"/>
          </ac:spMkLst>
        </pc:spChg>
        <pc:spChg chg="mod">
          <ac:chgData name="Ragnhild Halvorsrud" userId="917ea340-fd63-490f-a7db-68428d24cf32" providerId="ADAL" clId="{4B41CEF5-5AD7-4A28-BAB1-B938E5C74DE7}" dt="2021-03-26T16:49:46.115" v="5851"/>
          <ac:spMkLst>
            <pc:docMk/>
            <pc:sldMk cId="3799732921" sldId="3824"/>
            <ac:spMk id="97" creationId="{30494614-1D9F-43C6-9660-2D3AE405D489}"/>
          </ac:spMkLst>
        </pc:spChg>
        <pc:spChg chg="add mod">
          <ac:chgData name="Ragnhild Halvorsrud" userId="917ea340-fd63-490f-a7db-68428d24cf32" providerId="ADAL" clId="{4B41CEF5-5AD7-4A28-BAB1-B938E5C74DE7}" dt="2021-03-26T16:50:49.172" v="5891"/>
          <ac:spMkLst>
            <pc:docMk/>
            <pc:sldMk cId="3799732921" sldId="3824"/>
            <ac:spMk id="98" creationId="{6BD89E1A-6B22-4001-8FE8-77526091819B}"/>
          </ac:spMkLst>
        </pc:spChg>
        <pc:spChg chg="mod">
          <ac:chgData name="Ragnhild Halvorsrud" userId="917ea340-fd63-490f-a7db-68428d24cf32" providerId="ADAL" clId="{4B41CEF5-5AD7-4A28-BAB1-B938E5C74DE7}" dt="2021-03-26T16:49:46.115" v="5852" actId="790"/>
          <ac:spMkLst>
            <pc:docMk/>
            <pc:sldMk cId="3799732921" sldId="3824"/>
            <ac:spMk id="100" creationId="{86C92996-FB5A-42E5-93F9-5884D3696599}"/>
          </ac:spMkLst>
        </pc:spChg>
        <pc:spChg chg="del mod">
          <ac:chgData name="Ragnhild Halvorsrud" userId="917ea340-fd63-490f-a7db-68428d24cf32" providerId="ADAL" clId="{4B41CEF5-5AD7-4A28-BAB1-B938E5C74DE7}" dt="2021-03-26T16:50:42.062" v="5889" actId="478"/>
          <ac:spMkLst>
            <pc:docMk/>
            <pc:sldMk cId="3799732921" sldId="3824"/>
            <ac:spMk id="101" creationId="{93F973C4-CD88-4F28-B896-9D156C5F7199}"/>
          </ac:spMkLst>
        </pc:spChg>
        <pc:spChg chg="mod">
          <ac:chgData name="Ragnhild Halvorsrud" userId="917ea340-fd63-490f-a7db-68428d24cf32" providerId="ADAL" clId="{4B41CEF5-5AD7-4A28-BAB1-B938E5C74DE7}" dt="2021-03-26T16:49:46.131" v="5853" actId="790"/>
          <ac:spMkLst>
            <pc:docMk/>
            <pc:sldMk cId="3799732921" sldId="3824"/>
            <ac:spMk id="104" creationId="{15AE4FB7-D1C9-4978-B3D1-1429CCCC16E5}"/>
          </ac:spMkLst>
        </pc:spChg>
        <pc:spChg chg="mod">
          <ac:chgData name="Ragnhild Halvorsrud" userId="917ea340-fd63-490f-a7db-68428d24cf32" providerId="ADAL" clId="{4B41CEF5-5AD7-4A28-BAB1-B938E5C74DE7}" dt="2021-03-26T16:49:46.131" v="5854" actId="790"/>
          <ac:spMkLst>
            <pc:docMk/>
            <pc:sldMk cId="3799732921" sldId="3824"/>
            <ac:spMk id="105" creationId="{B4C41A6A-9D2E-4D4D-A519-9BB2B5FFAA9C}"/>
          </ac:spMkLst>
        </pc:spChg>
        <pc:spChg chg="mod">
          <ac:chgData name="Ragnhild Halvorsrud" userId="917ea340-fd63-490f-a7db-68428d24cf32" providerId="ADAL" clId="{4B41CEF5-5AD7-4A28-BAB1-B938E5C74DE7}" dt="2021-03-26T16:49:46.131" v="5855" actId="790"/>
          <ac:spMkLst>
            <pc:docMk/>
            <pc:sldMk cId="3799732921" sldId="3824"/>
            <ac:spMk id="109" creationId="{4FD6C5E4-EAFB-4E60-AC86-651D8C41563C}"/>
          </ac:spMkLst>
        </pc:spChg>
        <pc:spChg chg="mod">
          <ac:chgData name="Ragnhild Halvorsrud" userId="917ea340-fd63-490f-a7db-68428d24cf32" providerId="ADAL" clId="{4B41CEF5-5AD7-4A28-BAB1-B938E5C74DE7}" dt="2021-03-26T16:49:46.131" v="5856" actId="790"/>
          <ac:spMkLst>
            <pc:docMk/>
            <pc:sldMk cId="3799732921" sldId="3824"/>
            <ac:spMk id="110" creationId="{8E2C8B28-6C5C-4C7E-836E-195913D23D63}"/>
          </ac:spMkLst>
        </pc:spChg>
        <pc:spChg chg="mod">
          <ac:chgData name="Ragnhild Halvorsrud" userId="917ea340-fd63-490f-a7db-68428d24cf32" providerId="ADAL" clId="{4B41CEF5-5AD7-4A28-BAB1-B938E5C74DE7}" dt="2021-03-26T16:49:46.131" v="5857" actId="790"/>
          <ac:spMkLst>
            <pc:docMk/>
            <pc:sldMk cId="3799732921" sldId="3824"/>
            <ac:spMk id="114" creationId="{87E43D54-E1F5-4014-8665-2F247ADCFFAC}"/>
          </ac:spMkLst>
        </pc:spChg>
        <pc:spChg chg="mod">
          <ac:chgData name="Ragnhild Halvorsrud" userId="917ea340-fd63-490f-a7db-68428d24cf32" providerId="ADAL" clId="{4B41CEF5-5AD7-4A28-BAB1-B938E5C74DE7}" dt="2021-03-26T16:49:46.131" v="5858" actId="790"/>
          <ac:spMkLst>
            <pc:docMk/>
            <pc:sldMk cId="3799732921" sldId="3824"/>
            <ac:spMk id="115" creationId="{E0524BFC-7AEB-41B0-999B-7FC7315935EF}"/>
          </ac:spMkLst>
        </pc:spChg>
        <pc:spChg chg="mod">
          <ac:chgData name="Ragnhild Halvorsrud" userId="917ea340-fd63-490f-a7db-68428d24cf32" providerId="ADAL" clId="{4B41CEF5-5AD7-4A28-BAB1-B938E5C74DE7}" dt="2021-03-26T16:49:46.131" v="5859" actId="790"/>
          <ac:spMkLst>
            <pc:docMk/>
            <pc:sldMk cId="3799732921" sldId="3824"/>
            <ac:spMk id="125" creationId="{3EBF19EE-2F3F-4E80-9E3D-D65E80823C2B}"/>
          </ac:spMkLst>
        </pc:spChg>
        <pc:spChg chg="mod">
          <ac:chgData name="Ragnhild Halvorsrud" userId="917ea340-fd63-490f-a7db-68428d24cf32" providerId="ADAL" clId="{4B41CEF5-5AD7-4A28-BAB1-B938E5C74DE7}" dt="2021-03-26T16:49:46.131" v="5860" actId="790"/>
          <ac:spMkLst>
            <pc:docMk/>
            <pc:sldMk cId="3799732921" sldId="3824"/>
            <ac:spMk id="130" creationId="{49FC8F14-0FC7-4365-9BB1-FC6B4DAD504F}"/>
          </ac:spMkLst>
        </pc:spChg>
        <pc:spChg chg="mod">
          <ac:chgData name="Ragnhild Halvorsrud" userId="917ea340-fd63-490f-a7db-68428d24cf32" providerId="ADAL" clId="{4B41CEF5-5AD7-4A28-BAB1-B938E5C74DE7}" dt="2021-03-26T16:49:46.131" v="5861" actId="790"/>
          <ac:spMkLst>
            <pc:docMk/>
            <pc:sldMk cId="3799732921" sldId="3824"/>
            <ac:spMk id="132" creationId="{96C2E334-FA43-4F53-AA6A-DCB3284C1012}"/>
          </ac:spMkLst>
        </pc:spChg>
        <pc:spChg chg="mod">
          <ac:chgData name="Ragnhild Halvorsrud" userId="917ea340-fd63-490f-a7db-68428d24cf32" providerId="ADAL" clId="{4B41CEF5-5AD7-4A28-BAB1-B938E5C74DE7}" dt="2021-03-26T16:49:46.131" v="5862" actId="790"/>
          <ac:spMkLst>
            <pc:docMk/>
            <pc:sldMk cId="3799732921" sldId="3824"/>
            <ac:spMk id="133" creationId="{8B4700BC-F134-4F42-BF30-F5722B656435}"/>
          </ac:spMkLst>
        </pc:spChg>
        <pc:spChg chg="mod">
          <ac:chgData name="Ragnhild Halvorsrud" userId="917ea340-fd63-490f-a7db-68428d24cf32" providerId="ADAL" clId="{4B41CEF5-5AD7-4A28-BAB1-B938E5C74DE7}" dt="2021-03-26T16:49:46.131" v="5863" actId="790"/>
          <ac:spMkLst>
            <pc:docMk/>
            <pc:sldMk cId="3799732921" sldId="3824"/>
            <ac:spMk id="134" creationId="{D8FDFF00-5523-460B-8AB5-D37106889482}"/>
          </ac:spMkLst>
        </pc:spChg>
        <pc:spChg chg="mod">
          <ac:chgData name="Ragnhild Halvorsrud" userId="917ea340-fd63-490f-a7db-68428d24cf32" providerId="ADAL" clId="{4B41CEF5-5AD7-4A28-BAB1-B938E5C74DE7}" dt="2021-03-26T16:49:46.131" v="5864" actId="790"/>
          <ac:spMkLst>
            <pc:docMk/>
            <pc:sldMk cId="3799732921" sldId="3824"/>
            <ac:spMk id="136" creationId="{EF93091F-7D05-46B1-A36A-279BC1A05476}"/>
          </ac:spMkLst>
        </pc:spChg>
        <pc:spChg chg="mod">
          <ac:chgData name="Ragnhild Halvorsrud" userId="917ea340-fd63-490f-a7db-68428d24cf32" providerId="ADAL" clId="{4B41CEF5-5AD7-4A28-BAB1-B938E5C74DE7}" dt="2021-03-26T16:49:46.131" v="5865" actId="790"/>
          <ac:spMkLst>
            <pc:docMk/>
            <pc:sldMk cId="3799732921" sldId="3824"/>
            <ac:spMk id="137" creationId="{1F8DE400-0CD3-4261-ACDB-EC5E42FF8BAF}"/>
          </ac:spMkLst>
        </pc:spChg>
        <pc:spChg chg="mod">
          <ac:chgData name="Ragnhild Halvorsrud" userId="917ea340-fd63-490f-a7db-68428d24cf32" providerId="ADAL" clId="{4B41CEF5-5AD7-4A28-BAB1-B938E5C74DE7}" dt="2021-03-26T16:49:46.131" v="5866" actId="790"/>
          <ac:spMkLst>
            <pc:docMk/>
            <pc:sldMk cId="3799732921" sldId="3824"/>
            <ac:spMk id="138" creationId="{94D2F6A3-9C8B-4AFD-920E-86F62ABEE8C0}"/>
          </ac:spMkLst>
        </pc:spChg>
        <pc:spChg chg="mod">
          <ac:chgData name="Ragnhild Halvorsrud" userId="917ea340-fd63-490f-a7db-68428d24cf32" providerId="ADAL" clId="{4B41CEF5-5AD7-4A28-BAB1-B938E5C74DE7}" dt="2021-03-26T16:49:46.131" v="5867" actId="790"/>
          <ac:spMkLst>
            <pc:docMk/>
            <pc:sldMk cId="3799732921" sldId="3824"/>
            <ac:spMk id="139" creationId="{C9DEEFC9-BD91-46AC-B517-C5F242163BDC}"/>
          </ac:spMkLst>
        </pc:spChg>
        <pc:spChg chg="mod">
          <ac:chgData name="Ragnhild Halvorsrud" userId="917ea340-fd63-490f-a7db-68428d24cf32" providerId="ADAL" clId="{4B41CEF5-5AD7-4A28-BAB1-B938E5C74DE7}" dt="2021-03-26T16:49:46.131" v="5868" actId="790"/>
          <ac:spMkLst>
            <pc:docMk/>
            <pc:sldMk cId="3799732921" sldId="3824"/>
            <ac:spMk id="140" creationId="{F2DA1193-5B37-44C6-B323-02D0C4CD0162}"/>
          </ac:spMkLst>
        </pc:spChg>
        <pc:spChg chg="mod">
          <ac:chgData name="Ragnhild Halvorsrud" userId="917ea340-fd63-490f-a7db-68428d24cf32" providerId="ADAL" clId="{4B41CEF5-5AD7-4A28-BAB1-B938E5C74DE7}" dt="2021-03-26T16:49:46.147" v="5869" actId="790"/>
          <ac:spMkLst>
            <pc:docMk/>
            <pc:sldMk cId="3799732921" sldId="3824"/>
            <ac:spMk id="141" creationId="{7C734440-3788-473C-ABD0-95931ED9B4B8}"/>
          </ac:spMkLst>
        </pc:spChg>
        <pc:spChg chg="mod">
          <ac:chgData name="Ragnhild Halvorsrud" userId="917ea340-fd63-490f-a7db-68428d24cf32" providerId="ADAL" clId="{4B41CEF5-5AD7-4A28-BAB1-B938E5C74DE7}" dt="2021-03-26T16:49:46.147" v="5870" actId="790"/>
          <ac:spMkLst>
            <pc:docMk/>
            <pc:sldMk cId="3799732921" sldId="3824"/>
            <ac:spMk id="142" creationId="{101E6771-EA55-4892-B92E-253CFB91FF7C}"/>
          </ac:spMkLst>
        </pc:spChg>
        <pc:spChg chg="mod">
          <ac:chgData name="Ragnhild Halvorsrud" userId="917ea340-fd63-490f-a7db-68428d24cf32" providerId="ADAL" clId="{4B41CEF5-5AD7-4A28-BAB1-B938E5C74DE7}" dt="2021-03-26T16:49:46.147" v="5871" actId="790"/>
          <ac:spMkLst>
            <pc:docMk/>
            <pc:sldMk cId="3799732921" sldId="3824"/>
            <ac:spMk id="143" creationId="{886F0F15-4E10-46C0-A9EE-A6AB58321529}"/>
          </ac:spMkLst>
        </pc:spChg>
        <pc:spChg chg="mod">
          <ac:chgData name="Ragnhild Halvorsrud" userId="917ea340-fd63-490f-a7db-68428d24cf32" providerId="ADAL" clId="{4B41CEF5-5AD7-4A28-BAB1-B938E5C74DE7}" dt="2021-03-26T16:49:46.147" v="5872"/>
          <ac:spMkLst>
            <pc:docMk/>
            <pc:sldMk cId="3799732921" sldId="3824"/>
            <ac:spMk id="146" creationId="{BFF13D39-7BF7-4873-AD7C-8F32195C7342}"/>
          </ac:spMkLst>
        </pc:spChg>
        <pc:spChg chg="mod">
          <ac:chgData name="Ragnhild Halvorsrud" userId="917ea340-fd63-490f-a7db-68428d24cf32" providerId="ADAL" clId="{4B41CEF5-5AD7-4A28-BAB1-B938E5C74DE7}" dt="2021-03-26T16:49:46.147" v="5875" actId="790"/>
          <ac:spMkLst>
            <pc:docMk/>
            <pc:sldMk cId="3799732921" sldId="3824"/>
            <ac:spMk id="149" creationId="{997E5829-57DF-471D-A8A8-1387A6A09642}"/>
          </ac:spMkLst>
        </pc:spChg>
        <pc:spChg chg="mod">
          <ac:chgData name="Ragnhild Halvorsrud" userId="917ea340-fd63-490f-a7db-68428d24cf32" providerId="ADAL" clId="{4B41CEF5-5AD7-4A28-BAB1-B938E5C74DE7}" dt="2021-03-26T16:49:46.147" v="5874" actId="790"/>
          <ac:spMkLst>
            <pc:docMk/>
            <pc:sldMk cId="3799732921" sldId="3824"/>
            <ac:spMk id="152" creationId="{EC1B477C-59D9-490B-9B6F-358502AC885C}"/>
          </ac:spMkLst>
        </pc:spChg>
        <pc:spChg chg="mod">
          <ac:chgData name="Ragnhild Halvorsrud" userId="917ea340-fd63-490f-a7db-68428d24cf32" providerId="ADAL" clId="{4B41CEF5-5AD7-4A28-BAB1-B938E5C74DE7}" dt="2021-03-26T16:49:46.147" v="5873"/>
          <ac:spMkLst>
            <pc:docMk/>
            <pc:sldMk cId="3799732921" sldId="3824"/>
            <ac:spMk id="153" creationId="{9CC3FFA5-5940-4E11-9166-895C9C364D94}"/>
          </ac:spMkLst>
        </pc:spChg>
        <pc:spChg chg="mod">
          <ac:chgData name="Ragnhild Halvorsrud" userId="917ea340-fd63-490f-a7db-68428d24cf32" providerId="ADAL" clId="{4B41CEF5-5AD7-4A28-BAB1-B938E5C74DE7}" dt="2021-03-26T16:49:46.147" v="5876" actId="790"/>
          <ac:spMkLst>
            <pc:docMk/>
            <pc:sldMk cId="3799732921" sldId="3824"/>
            <ac:spMk id="154" creationId="{3A03AF97-D378-4CF4-947B-D77FA73EE5D2}"/>
          </ac:spMkLst>
        </pc:spChg>
        <pc:spChg chg="mod">
          <ac:chgData name="Ragnhild Halvorsrud" userId="917ea340-fd63-490f-a7db-68428d24cf32" providerId="ADAL" clId="{4B41CEF5-5AD7-4A28-BAB1-B938E5C74DE7}" dt="2021-03-26T16:49:46.147" v="5877" actId="790"/>
          <ac:spMkLst>
            <pc:docMk/>
            <pc:sldMk cId="3799732921" sldId="3824"/>
            <ac:spMk id="156" creationId="{2D4EED18-09F6-4265-874F-EBD9A7841595}"/>
          </ac:spMkLst>
        </pc:spChg>
        <pc:spChg chg="mod">
          <ac:chgData name="Ragnhild Halvorsrud" userId="917ea340-fd63-490f-a7db-68428d24cf32" providerId="ADAL" clId="{4B41CEF5-5AD7-4A28-BAB1-B938E5C74DE7}" dt="2021-03-26T16:49:46.147" v="5878" actId="790"/>
          <ac:spMkLst>
            <pc:docMk/>
            <pc:sldMk cId="3799732921" sldId="3824"/>
            <ac:spMk id="157" creationId="{E9394F84-3C0A-45F9-8B65-9D9A9B54CE94}"/>
          </ac:spMkLst>
        </pc:spChg>
        <pc:grpChg chg="del">
          <ac:chgData name="Ragnhild Halvorsrud" userId="917ea340-fd63-490f-a7db-68428d24cf32" providerId="ADAL" clId="{4B41CEF5-5AD7-4A28-BAB1-B938E5C74DE7}" dt="2021-03-26T16:49:59.348" v="5883" actId="478"/>
          <ac:grpSpMkLst>
            <pc:docMk/>
            <pc:sldMk cId="3799732921" sldId="3824"/>
            <ac:grpSpMk id="144" creationId="{30477D11-9AFF-4FBD-8665-FADDBCB5FDDC}"/>
          </ac:grpSpMkLst>
        </pc:grpChg>
      </pc:sldChg>
      <pc:sldChg chg="addSp delSp modSp add mod modNotes">
        <pc:chgData name="Ragnhild Halvorsrud" userId="917ea340-fd63-490f-a7db-68428d24cf32" providerId="ADAL" clId="{4B41CEF5-5AD7-4A28-BAB1-B938E5C74DE7}" dt="2021-03-26T16:53:59.928" v="5978"/>
        <pc:sldMkLst>
          <pc:docMk/>
          <pc:sldMk cId="1401630548" sldId="3825"/>
        </pc:sldMkLst>
        <pc:spChg chg="mod">
          <ac:chgData name="Ragnhild Halvorsrud" userId="917ea340-fd63-490f-a7db-68428d24cf32" providerId="ADAL" clId="{4B41CEF5-5AD7-4A28-BAB1-B938E5C74DE7}" dt="2021-03-24T08:16:21.173" v="5515" actId="790"/>
          <ac:spMkLst>
            <pc:docMk/>
            <pc:sldMk cId="1401630548" sldId="3825"/>
            <ac:spMk id="3" creationId="{D0BC5B13-A2B3-4D7B-9242-EA626B1B90B9}"/>
          </ac:spMkLst>
        </pc:spChg>
        <pc:spChg chg="mod">
          <ac:chgData name="Ragnhild Halvorsrud" userId="917ea340-fd63-490f-a7db-68428d24cf32" providerId="ADAL" clId="{4B41CEF5-5AD7-4A28-BAB1-B938E5C74DE7}" dt="2021-03-24T08:16:21.205" v="5547" actId="790"/>
          <ac:spMkLst>
            <pc:docMk/>
            <pc:sldMk cId="1401630548" sldId="3825"/>
            <ac:spMk id="4" creationId="{A5AD358F-B658-46B3-9DA0-E0587C5CB6A5}"/>
          </ac:spMkLst>
        </pc:spChg>
        <pc:spChg chg="mod">
          <ac:chgData name="Ragnhild Halvorsrud" userId="917ea340-fd63-490f-a7db-68428d24cf32" providerId="ADAL" clId="{4B41CEF5-5AD7-4A28-BAB1-B938E5C74DE7}" dt="2021-03-24T08:16:21.205" v="5548" actId="790"/>
          <ac:spMkLst>
            <pc:docMk/>
            <pc:sldMk cId="1401630548" sldId="3825"/>
            <ac:spMk id="5" creationId="{F0050AD1-0E48-4962-BE3D-A9B2721982D3}"/>
          </ac:spMkLst>
        </pc:spChg>
        <pc:spChg chg="mod">
          <ac:chgData name="Ragnhild Halvorsrud" userId="917ea340-fd63-490f-a7db-68428d24cf32" providerId="ADAL" clId="{4B41CEF5-5AD7-4A28-BAB1-B938E5C74DE7}" dt="2021-03-24T08:16:21.173" v="5516" actId="790"/>
          <ac:spMkLst>
            <pc:docMk/>
            <pc:sldMk cId="1401630548" sldId="3825"/>
            <ac:spMk id="7" creationId="{D9B46F7E-2DC1-4C92-A456-35B76742FB77}"/>
          </ac:spMkLst>
        </pc:spChg>
        <pc:spChg chg="mod">
          <ac:chgData name="Ragnhild Halvorsrud" userId="917ea340-fd63-490f-a7db-68428d24cf32" providerId="ADAL" clId="{4B41CEF5-5AD7-4A28-BAB1-B938E5C74DE7}" dt="2021-03-24T08:16:21.173" v="5517" actId="790"/>
          <ac:spMkLst>
            <pc:docMk/>
            <pc:sldMk cId="1401630548" sldId="3825"/>
            <ac:spMk id="8" creationId="{6FDF91A1-84FB-4D95-AD87-5F6714765CAC}"/>
          </ac:spMkLst>
        </pc:spChg>
        <pc:spChg chg="mod">
          <ac:chgData name="Ragnhild Halvorsrud" userId="917ea340-fd63-490f-a7db-68428d24cf32" providerId="ADAL" clId="{4B41CEF5-5AD7-4A28-BAB1-B938E5C74DE7}" dt="2021-03-24T08:16:21.173" v="5518" actId="790"/>
          <ac:spMkLst>
            <pc:docMk/>
            <pc:sldMk cId="1401630548" sldId="3825"/>
            <ac:spMk id="9" creationId="{D2101471-E32F-42BC-9BF6-CD26E56E58BB}"/>
          </ac:spMkLst>
        </pc:spChg>
        <pc:spChg chg="mod">
          <ac:chgData name="Ragnhild Halvorsrud" userId="917ea340-fd63-490f-a7db-68428d24cf32" providerId="ADAL" clId="{4B41CEF5-5AD7-4A28-BAB1-B938E5C74DE7}" dt="2021-03-24T08:16:21.173" v="5519" actId="790"/>
          <ac:spMkLst>
            <pc:docMk/>
            <pc:sldMk cId="1401630548" sldId="3825"/>
            <ac:spMk id="22" creationId="{C3579565-5853-49A5-BA11-CBC71C9B4B04}"/>
          </ac:spMkLst>
        </pc:spChg>
        <pc:spChg chg="mod">
          <ac:chgData name="Ragnhild Halvorsrud" userId="917ea340-fd63-490f-a7db-68428d24cf32" providerId="ADAL" clId="{4B41CEF5-5AD7-4A28-BAB1-B938E5C74DE7}" dt="2021-03-24T08:16:21.173" v="5520" actId="790"/>
          <ac:spMkLst>
            <pc:docMk/>
            <pc:sldMk cId="1401630548" sldId="3825"/>
            <ac:spMk id="27" creationId="{5B425087-49DC-4423-BE9B-D8309488CFE2}"/>
          </ac:spMkLst>
        </pc:spChg>
        <pc:spChg chg="mod">
          <ac:chgData name="Ragnhild Halvorsrud" userId="917ea340-fd63-490f-a7db-68428d24cf32" providerId="ADAL" clId="{4B41CEF5-5AD7-4A28-BAB1-B938E5C74DE7}" dt="2021-03-24T08:16:21.173" v="5521" actId="790"/>
          <ac:spMkLst>
            <pc:docMk/>
            <pc:sldMk cId="1401630548" sldId="3825"/>
            <ac:spMk id="28" creationId="{FA994735-2EF3-492B-B4B4-6C9ED4479F15}"/>
          </ac:spMkLst>
        </pc:spChg>
        <pc:spChg chg="mod">
          <ac:chgData name="Ragnhild Halvorsrud" userId="917ea340-fd63-490f-a7db-68428d24cf32" providerId="ADAL" clId="{4B41CEF5-5AD7-4A28-BAB1-B938E5C74DE7}" dt="2021-03-24T08:16:21.173" v="5522" actId="790"/>
          <ac:spMkLst>
            <pc:docMk/>
            <pc:sldMk cId="1401630548" sldId="3825"/>
            <ac:spMk id="31" creationId="{38419820-DEA6-4981-880B-4163DB52C25D}"/>
          </ac:spMkLst>
        </pc:spChg>
        <pc:spChg chg="mod">
          <ac:chgData name="Ragnhild Halvorsrud" userId="917ea340-fd63-490f-a7db-68428d24cf32" providerId="ADAL" clId="{4B41CEF5-5AD7-4A28-BAB1-B938E5C74DE7}" dt="2021-03-24T08:16:21.189" v="5523" actId="790"/>
          <ac:spMkLst>
            <pc:docMk/>
            <pc:sldMk cId="1401630548" sldId="3825"/>
            <ac:spMk id="50" creationId="{4ACD524C-87F0-4187-9E86-E09AEE54FA8A}"/>
          </ac:spMkLst>
        </pc:spChg>
        <pc:spChg chg="mod">
          <ac:chgData name="Ragnhild Halvorsrud" userId="917ea340-fd63-490f-a7db-68428d24cf32" providerId="ADAL" clId="{4B41CEF5-5AD7-4A28-BAB1-B938E5C74DE7}" dt="2021-03-24T08:16:21.189" v="5530" actId="790"/>
          <ac:spMkLst>
            <pc:docMk/>
            <pc:sldMk cId="1401630548" sldId="3825"/>
            <ac:spMk id="51" creationId="{17C14E5F-2C00-406B-9F4F-5DFBA83DB679}"/>
          </ac:spMkLst>
        </pc:spChg>
        <pc:spChg chg="mod">
          <ac:chgData name="Ragnhild Halvorsrud" userId="917ea340-fd63-490f-a7db-68428d24cf32" providerId="ADAL" clId="{4B41CEF5-5AD7-4A28-BAB1-B938E5C74DE7}" dt="2021-03-24T08:16:21.189" v="5524" actId="790"/>
          <ac:spMkLst>
            <pc:docMk/>
            <pc:sldMk cId="1401630548" sldId="3825"/>
            <ac:spMk id="52" creationId="{272493E7-19EA-421D-BF1F-97258474406A}"/>
          </ac:spMkLst>
        </pc:spChg>
        <pc:spChg chg="mod">
          <ac:chgData name="Ragnhild Halvorsrud" userId="917ea340-fd63-490f-a7db-68428d24cf32" providerId="ADAL" clId="{4B41CEF5-5AD7-4A28-BAB1-B938E5C74DE7}" dt="2021-03-24T08:16:21.189" v="5531" actId="790"/>
          <ac:spMkLst>
            <pc:docMk/>
            <pc:sldMk cId="1401630548" sldId="3825"/>
            <ac:spMk id="54" creationId="{4B39C747-6D90-4B89-A2A0-92CBFD03A986}"/>
          </ac:spMkLst>
        </pc:spChg>
        <pc:spChg chg="mod">
          <ac:chgData name="Ragnhild Halvorsrud" userId="917ea340-fd63-490f-a7db-68428d24cf32" providerId="ADAL" clId="{4B41CEF5-5AD7-4A28-BAB1-B938E5C74DE7}" dt="2021-03-24T08:16:21.189" v="5532" actId="790"/>
          <ac:spMkLst>
            <pc:docMk/>
            <pc:sldMk cId="1401630548" sldId="3825"/>
            <ac:spMk id="55" creationId="{FAE8B618-29C8-46C9-B81E-CB850EC77AD8}"/>
          </ac:spMkLst>
        </pc:spChg>
        <pc:spChg chg="mod">
          <ac:chgData name="Ragnhild Halvorsrud" userId="917ea340-fd63-490f-a7db-68428d24cf32" providerId="ADAL" clId="{4B41CEF5-5AD7-4A28-BAB1-B938E5C74DE7}" dt="2021-03-24T08:16:21.189" v="5533" actId="790"/>
          <ac:spMkLst>
            <pc:docMk/>
            <pc:sldMk cId="1401630548" sldId="3825"/>
            <ac:spMk id="56" creationId="{E49A50AD-9B81-405F-93A0-091B72D3D491}"/>
          </ac:spMkLst>
        </pc:spChg>
        <pc:spChg chg="add mod">
          <ac:chgData name="Ragnhild Halvorsrud" userId="917ea340-fd63-490f-a7db-68428d24cf32" providerId="ADAL" clId="{4B41CEF5-5AD7-4A28-BAB1-B938E5C74DE7}" dt="2021-03-26T16:53:59.928" v="5978"/>
          <ac:spMkLst>
            <pc:docMk/>
            <pc:sldMk cId="1401630548" sldId="3825"/>
            <ac:spMk id="59" creationId="{73249D67-2E3B-4A73-95C6-416E17A9A40F}"/>
          </ac:spMkLst>
        </pc:spChg>
        <pc:spChg chg="del mod">
          <ac:chgData name="Ragnhild Halvorsrud" userId="917ea340-fd63-490f-a7db-68428d24cf32" providerId="ADAL" clId="{4B41CEF5-5AD7-4A28-BAB1-B938E5C74DE7}" dt="2021-03-24T08:16:37.198" v="5553" actId="478"/>
          <ac:spMkLst>
            <pc:docMk/>
            <pc:sldMk cId="1401630548" sldId="3825"/>
            <ac:spMk id="59" creationId="{FC7DB1CA-D771-4528-AC58-FEDA4EEDEF6E}"/>
          </ac:spMkLst>
        </pc:spChg>
        <pc:spChg chg="mod">
          <ac:chgData name="Ragnhild Halvorsrud" userId="917ea340-fd63-490f-a7db-68428d24cf32" providerId="ADAL" clId="{4B41CEF5-5AD7-4A28-BAB1-B938E5C74DE7}" dt="2021-03-24T08:16:21.189" v="5525" actId="790"/>
          <ac:spMkLst>
            <pc:docMk/>
            <pc:sldMk cId="1401630548" sldId="3825"/>
            <ac:spMk id="60" creationId="{9F16591B-3359-42DA-A22A-C6F1F577BDF3}"/>
          </ac:spMkLst>
        </pc:spChg>
        <pc:spChg chg="mod">
          <ac:chgData name="Ragnhild Halvorsrud" userId="917ea340-fd63-490f-a7db-68428d24cf32" providerId="ADAL" clId="{4B41CEF5-5AD7-4A28-BAB1-B938E5C74DE7}" dt="2021-03-24T08:16:21.189" v="5534" actId="790"/>
          <ac:spMkLst>
            <pc:docMk/>
            <pc:sldMk cId="1401630548" sldId="3825"/>
            <ac:spMk id="62" creationId="{D1E9E7DB-8D92-4F30-B365-0367EE67EF75}"/>
          </ac:spMkLst>
        </pc:spChg>
        <pc:spChg chg="mod">
          <ac:chgData name="Ragnhild Halvorsrud" userId="917ea340-fd63-490f-a7db-68428d24cf32" providerId="ADAL" clId="{4B41CEF5-5AD7-4A28-BAB1-B938E5C74DE7}" dt="2021-03-24T08:16:21.189" v="5535" actId="790"/>
          <ac:spMkLst>
            <pc:docMk/>
            <pc:sldMk cId="1401630548" sldId="3825"/>
            <ac:spMk id="63" creationId="{05EAC739-141F-4ABB-9B72-2A5901193C72}"/>
          </ac:spMkLst>
        </pc:spChg>
        <pc:spChg chg="mod">
          <ac:chgData name="Ragnhild Halvorsrud" userId="917ea340-fd63-490f-a7db-68428d24cf32" providerId="ADAL" clId="{4B41CEF5-5AD7-4A28-BAB1-B938E5C74DE7}" dt="2021-03-24T08:16:21.189" v="5536" actId="790"/>
          <ac:spMkLst>
            <pc:docMk/>
            <pc:sldMk cId="1401630548" sldId="3825"/>
            <ac:spMk id="64" creationId="{40BB2E51-3186-49EC-A981-A0CC4605A6E3}"/>
          </ac:spMkLst>
        </pc:spChg>
        <pc:spChg chg="mod">
          <ac:chgData name="Ragnhild Halvorsrud" userId="917ea340-fd63-490f-a7db-68428d24cf32" providerId="ADAL" clId="{4B41CEF5-5AD7-4A28-BAB1-B938E5C74DE7}" dt="2021-03-24T08:16:21.189" v="5526" actId="790"/>
          <ac:spMkLst>
            <pc:docMk/>
            <pc:sldMk cId="1401630548" sldId="3825"/>
            <ac:spMk id="66" creationId="{0192F098-3E5D-4200-AE52-0B416A13CAF7}"/>
          </ac:spMkLst>
        </pc:spChg>
        <pc:spChg chg="mod">
          <ac:chgData name="Ragnhild Halvorsrud" userId="917ea340-fd63-490f-a7db-68428d24cf32" providerId="ADAL" clId="{4B41CEF5-5AD7-4A28-BAB1-B938E5C74DE7}" dt="2021-03-24T08:16:21.189" v="5537" actId="790"/>
          <ac:spMkLst>
            <pc:docMk/>
            <pc:sldMk cId="1401630548" sldId="3825"/>
            <ac:spMk id="69" creationId="{4ADA08F4-A06B-408E-98C3-C3D54DE60236}"/>
          </ac:spMkLst>
        </pc:spChg>
        <pc:spChg chg="mod">
          <ac:chgData name="Ragnhild Halvorsrud" userId="917ea340-fd63-490f-a7db-68428d24cf32" providerId="ADAL" clId="{4B41CEF5-5AD7-4A28-BAB1-B938E5C74DE7}" dt="2021-03-24T08:16:21.189" v="5538" actId="790"/>
          <ac:spMkLst>
            <pc:docMk/>
            <pc:sldMk cId="1401630548" sldId="3825"/>
            <ac:spMk id="72" creationId="{106C96B9-C531-4D19-B68A-185E98795511}"/>
          </ac:spMkLst>
        </pc:spChg>
        <pc:spChg chg="mod">
          <ac:chgData name="Ragnhild Halvorsrud" userId="917ea340-fd63-490f-a7db-68428d24cf32" providerId="ADAL" clId="{4B41CEF5-5AD7-4A28-BAB1-B938E5C74DE7}" dt="2021-03-24T08:16:21.189" v="5539" actId="790"/>
          <ac:spMkLst>
            <pc:docMk/>
            <pc:sldMk cId="1401630548" sldId="3825"/>
            <ac:spMk id="73" creationId="{9D04522A-4444-4D45-8855-5C8BC4932763}"/>
          </ac:spMkLst>
        </pc:spChg>
        <pc:spChg chg="mod">
          <ac:chgData name="Ragnhild Halvorsrud" userId="917ea340-fd63-490f-a7db-68428d24cf32" providerId="ADAL" clId="{4B41CEF5-5AD7-4A28-BAB1-B938E5C74DE7}" dt="2021-03-24T08:16:21.189" v="5540" actId="790"/>
          <ac:spMkLst>
            <pc:docMk/>
            <pc:sldMk cId="1401630548" sldId="3825"/>
            <ac:spMk id="74" creationId="{21109452-6C93-441E-AF8D-7C5AA95DB0FB}"/>
          </ac:spMkLst>
        </pc:spChg>
        <pc:spChg chg="mod">
          <ac:chgData name="Ragnhild Halvorsrud" userId="917ea340-fd63-490f-a7db-68428d24cf32" providerId="ADAL" clId="{4B41CEF5-5AD7-4A28-BAB1-B938E5C74DE7}" dt="2021-03-24T08:16:21.189" v="5527" actId="790"/>
          <ac:spMkLst>
            <pc:docMk/>
            <pc:sldMk cId="1401630548" sldId="3825"/>
            <ac:spMk id="75" creationId="{76DE7D31-8EBA-4134-A1BC-9BA058F493C5}"/>
          </ac:spMkLst>
        </pc:spChg>
        <pc:spChg chg="mod">
          <ac:chgData name="Ragnhild Halvorsrud" userId="917ea340-fd63-490f-a7db-68428d24cf32" providerId="ADAL" clId="{4B41CEF5-5AD7-4A28-BAB1-B938E5C74DE7}" dt="2021-03-24T08:16:21.205" v="5541" actId="790"/>
          <ac:spMkLst>
            <pc:docMk/>
            <pc:sldMk cId="1401630548" sldId="3825"/>
            <ac:spMk id="78" creationId="{E9C89CFD-355C-4EBB-A4E8-363864D12D09}"/>
          </ac:spMkLst>
        </pc:spChg>
        <pc:spChg chg="mod">
          <ac:chgData name="Ragnhild Halvorsrud" userId="917ea340-fd63-490f-a7db-68428d24cf32" providerId="ADAL" clId="{4B41CEF5-5AD7-4A28-BAB1-B938E5C74DE7}" dt="2021-03-24T08:16:21.205" v="5542" actId="790"/>
          <ac:spMkLst>
            <pc:docMk/>
            <pc:sldMk cId="1401630548" sldId="3825"/>
            <ac:spMk id="81" creationId="{67B20070-7FFB-40B7-A02C-BCB9DAEDE91F}"/>
          </ac:spMkLst>
        </pc:spChg>
        <pc:spChg chg="mod">
          <ac:chgData name="Ragnhild Halvorsrud" userId="917ea340-fd63-490f-a7db-68428d24cf32" providerId="ADAL" clId="{4B41CEF5-5AD7-4A28-BAB1-B938E5C74DE7}" dt="2021-03-24T08:16:21.189" v="5528" actId="790"/>
          <ac:spMkLst>
            <pc:docMk/>
            <pc:sldMk cId="1401630548" sldId="3825"/>
            <ac:spMk id="82" creationId="{8E5D22A0-5D45-4F1B-959D-7B938C1862BB}"/>
          </ac:spMkLst>
        </pc:spChg>
        <pc:spChg chg="mod">
          <ac:chgData name="Ragnhild Halvorsrud" userId="917ea340-fd63-490f-a7db-68428d24cf32" providerId="ADAL" clId="{4B41CEF5-5AD7-4A28-BAB1-B938E5C74DE7}" dt="2021-03-24T08:16:21.189" v="5529" actId="790"/>
          <ac:spMkLst>
            <pc:docMk/>
            <pc:sldMk cId="1401630548" sldId="3825"/>
            <ac:spMk id="84" creationId="{8A562FE2-8EF5-4738-BE78-08FEC3435E18}"/>
          </ac:spMkLst>
        </pc:spChg>
        <pc:spChg chg="mod">
          <ac:chgData name="Ragnhild Halvorsrud" userId="917ea340-fd63-490f-a7db-68428d24cf32" providerId="ADAL" clId="{4B41CEF5-5AD7-4A28-BAB1-B938E5C74DE7}" dt="2021-03-24T08:16:21.205" v="5543" actId="790"/>
          <ac:spMkLst>
            <pc:docMk/>
            <pc:sldMk cId="1401630548" sldId="3825"/>
            <ac:spMk id="85" creationId="{7C9F1782-5122-4985-84D2-7DBB66BDC893}"/>
          </ac:spMkLst>
        </pc:spChg>
        <pc:spChg chg="add del mod">
          <ac:chgData name="Ragnhild Halvorsrud" userId="917ea340-fd63-490f-a7db-68428d24cf32" providerId="ADAL" clId="{4B41CEF5-5AD7-4A28-BAB1-B938E5C74DE7}" dt="2021-03-26T16:53:54.876" v="5977" actId="478"/>
          <ac:spMkLst>
            <pc:docMk/>
            <pc:sldMk cId="1401630548" sldId="3825"/>
            <ac:spMk id="86" creationId="{63595003-DCC6-44F7-A37E-3234849FFC5E}"/>
          </ac:spMkLst>
        </pc:spChg>
        <pc:spChg chg="mod">
          <ac:chgData name="Ragnhild Halvorsrud" userId="917ea340-fd63-490f-a7db-68428d24cf32" providerId="ADAL" clId="{4B41CEF5-5AD7-4A28-BAB1-B938E5C74DE7}" dt="2021-03-24T08:16:21.205" v="5544" actId="790"/>
          <ac:spMkLst>
            <pc:docMk/>
            <pc:sldMk cId="1401630548" sldId="3825"/>
            <ac:spMk id="90" creationId="{5E13BD64-8D73-4A6A-A617-0DB11C05E025}"/>
          </ac:spMkLst>
        </pc:spChg>
        <pc:spChg chg="mod">
          <ac:chgData name="Ragnhild Halvorsrud" userId="917ea340-fd63-490f-a7db-68428d24cf32" providerId="ADAL" clId="{4B41CEF5-5AD7-4A28-BAB1-B938E5C74DE7}" dt="2021-03-24T08:16:21.205" v="5545" actId="790"/>
          <ac:spMkLst>
            <pc:docMk/>
            <pc:sldMk cId="1401630548" sldId="3825"/>
            <ac:spMk id="95" creationId="{00066B1F-E940-4A38-AF6E-F4FE2C697535}"/>
          </ac:spMkLst>
        </pc:spChg>
        <pc:spChg chg="mod">
          <ac:chgData name="Ragnhild Halvorsrud" userId="917ea340-fd63-490f-a7db-68428d24cf32" providerId="ADAL" clId="{4B41CEF5-5AD7-4A28-BAB1-B938E5C74DE7}" dt="2021-03-24T08:16:21.205" v="5546" actId="790"/>
          <ac:spMkLst>
            <pc:docMk/>
            <pc:sldMk cId="1401630548" sldId="3825"/>
            <ac:spMk id="96" creationId="{E3E97071-574D-4E6C-BB12-69F1529B1457}"/>
          </ac:spMkLst>
        </pc:spChg>
      </pc:sldChg>
      <pc:sldChg chg="addSp delSp modSp add mod modNotes">
        <pc:chgData name="Ragnhild Halvorsrud" userId="917ea340-fd63-490f-a7db-68428d24cf32" providerId="ADAL" clId="{4B41CEF5-5AD7-4A28-BAB1-B938E5C74DE7}" dt="2021-03-26T16:54:47.230" v="6039" actId="478"/>
        <pc:sldMkLst>
          <pc:docMk/>
          <pc:sldMk cId="1496961162" sldId="3826"/>
        </pc:sldMkLst>
        <pc:spChg chg="mod">
          <ac:chgData name="Ragnhild Halvorsrud" userId="917ea340-fd63-490f-a7db-68428d24cf32" providerId="ADAL" clId="{4B41CEF5-5AD7-4A28-BAB1-B938E5C74DE7}" dt="2021-03-24T08:43:14.942" v="5737"/>
          <ac:spMkLst>
            <pc:docMk/>
            <pc:sldMk cId="1496961162" sldId="3826"/>
            <ac:spMk id="2" creationId="{00000000-0000-0000-0000-000000000000}"/>
          </ac:spMkLst>
        </pc:spChg>
        <pc:spChg chg="mod">
          <ac:chgData name="Ragnhild Halvorsrud" userId="917ea340-fd63-490f-a7db-68428d24cf32" providerId="ADAL" clId="{4B41CEF5-5AD7-4A28-BAB1-B938E5C74DE7}" dt="2021-03-24T08:42:50.752" v="5681" actId="790"/>
          <ac:spMkLst>
            <pc:docMk/>
            <pc:sldMk cId="1496961162" sldId="3826"/>
            <ac:spMk id="4" creationId="{00000000-0000-0000-0000-000000000000}"/>
          </ac:spMkLst>
        </pc:spChg>
        <pc:spChg chg="mod">
          <ac:chgData name="Ragnhild Halvorsrud" userId="917ea340-fd63-490f-a7db-68428d24cf32" providerId="ADAL" clId="{4B41CEF5-5AD7-4A28-BAB1-B938E5C74DE7}" dt="2021-03-24T08:42:50.752" v="5682" actId="790"/>
          <ac:spMkLst>
            <pc:docMk/>
            <pc:sldMk cId="1496961162" sldId="3826"/>
            <ac:spMk id="5" creationId="{00000000-0000-0000-0000-000000000000}"/>
          </ac:spMkLst>
        </pc:spChg>
        <pc:spChg chg="mod">
          <ac:chgData name="Ragnhild Halvorsrud" userId="917ea340-fd63-490f-a7db-68428d24cf32" providerId="ADAL" clId="{4B41CEF5-5AD7-4A28-BAB1-B938E5C74DE7}" dt="2021-03-24T08:42:50.783" v="5710" actId="790"/>
          <ac:spMkLst>
            <pc:docMk/>
            <pc:sldMk cId="1496961162" sldId="3826"/>
            <ac:spMk id="7" creationId="{438EDA64-9D5C-4D17-8A7D-87E41E7EEFBA}"/>
          </ac:spMkLst>
        </pc:spChg>
        <pc:spChg chg="mod">
          <ac:chgData name="Ragnhild Halvorsrud" userId="917ea340-fd63-490f-a7db-68428d24cf32" providerId="ADAL" clId="{4B41CEF5-5AD7-4A28-BAB1-B938E5C74DE7}" dt="2021-03-24T08:42:50.752" v="5683" actId="790"/>
          <ac:spMkLst>
            <pc:docMk/>
            <pc:sldMk cId="1496961162" sldId="3826"/>
            <ac:spMk id="11" creationId="{00000000-0000-0000-0000-000000000000}"/>
          </ac:spMkLst>
        </pc:spChg>
        <pc:spChg chg="mod">
          <ac:chgData name="Ragnhild Halvorsrud" userId="917ea340-fd63-490f-a7db-68428d24cf32" providerId="ADAL" clId="{4B41CEF5-5AD7-4A28-BAB1-B938E5C74DE7}" dt="2021-03-24T08:42:50.752" v="5684" actId="790"/>
          <ac:spMkLst>
            <pc:docMk/>
            <pc:sldMk cId="1496961162" sldId="3826"/>
            <ac:spMk id="14" creationId="{00000000-0000-0000-0000-000000000000}"/>
          </ac:spMkLst>
        </pc:spChg>
        <pc:spChg chg="mod">
          <ac:chgData name="Ragnhild Halvorsrud" userId="917ea340-fd63-490f-a7db-68428d24cf32" providerId="ADAL" clId="{4B41CEF5-5AD7-4A28-BAB1-B938E5C74DE7}" dt="2021-03-24T08:42:50.752" v="5680" actId="790"/>
          <ac:spMkLst>
            <pc:docMk/>
            <pc:sldMk cId="1496961162" sldId="3826"/>
            <ac:spMk id="29" creationId="{00000000-0000-0000-0000-000000000000}"/>
          </ac:spMkLst>
        </pc:spChg>
        <pc:spChg chg="mod">
          <ac:chgData name="Ragnhild Halvorsrud" userId="917ea340-fd63-490f-a7db-68428d24cf32" providerId="ADAL" clId="{4B41CEF5-5AD7-4A28-BAB1-B938E5C74DE7}" dt="2021-03-24T08:42:50.768" v="5706" actId="790"/>
          <ac:spMkLst>
            <pc:docMk/>
            <pc:sldMk cId="1496961162" sldId="3826"/>
            <ac:spMk id="45" creationId="{87EF4A81-8604-4C76-82D5-D884E46F505D}"/>
          </ac:spMkLst>
        </pc:spChg>
        <pc:spChg chg="mod">
          <ac:chgData name="Ragnhild Halvorsrud" userId="917ea340-fd63-490f-a7db-68428d24cf32" providerId="ADAL" clId="{4B41CEF5-5AD7-4A28-BAB1-B938E5C74DE7}" dt="2021-03-24T08:42:50.768" v="5707" actId="790"/>
          <ac:spMkLst>
            <pc:docMk/>
            <pc:sldMk cId="1496961162" sldId="3826"/>
            <ac:spMk id="46" creationId="{51CF38C7-31AF-4C2C-9944-FC74A9711D84}"/>
          </ac:spMkLst>
        </pc:spChg>
        <pc:spChg chg="mod">
          <ac:chgData name="Ragnhild Halvorsrud" userId="917ea340-fd63-490f-a7db-68428d24cf32" providerId="ADAL" clId="{4B41CEF5-5AD7-4A28-BAB1-B938E5C74DE7}" dt="2021-03-24T08:42:50.768" v="5708" actId="790"/>
          <ac:spMkLst>
            <pc:docMk/>
            <pc:sldMk cId="1496961162" sldId="3826"/>
            <ac:spMk id="47" creationId="{584524EC-D14C-42CA-9692-B7ACC7B14F39}"/>
          </ac:spMkLst>
        </pc:spChg>
        <pc:spChg chg="mod">
          <ac:chgData name="Ragnhild Halvorsrud" userId="917ea340-fd63-490f-a7db-68428d24cf32" providerId="ADAL" clId="{4B41CEF5-5AD7-4A28-BAB1-B938E5C74DE7}" dt="2021-03-24T08:42:50.768" v="5709" actId="790"/>
          <ac:spMkLst>
            <pc:docMk/>
            <pc:sldMk cId="1496961162" sldId="3826"/>
            <ac:spMk id="48" creationId="{3CBEED5F-DE70-42F9-8D12-1563E61C4999}"/>
          </ac:spMkLst>
        </pc:spChg>
        <pc:spChg chg="mod">
          <ac:chgData name="Ragnhild Halvorsrud" userId="917ea340-fd63-490f-a7db-68428d24cf32" providerId="ADAL" clId="{4B41CEF5-5AD7-4A28-BAB1-B938E5C74DE7}" dt="2021-03-24T08:42:50.783" v="5711" actId="790"/>
          <ac:spMkLst>
            <pc:docMk/>
            <pc:sldMk cId="1496961162" sldId="3826"/>
            <ac:spMk id="51" creationId="{02CA3E10-C1D4-443C-A092-5E752E41D00E}"/>
          </ac:spMkLst>
        </pc:spChg>
        <pc:spChg chg="mod">
          <ac:chgData name="Ragnhild Halvorsrud" userId="917ea340-fd63-490f-a7db-68428d24cf32" providerId="ADAL" clId="{4B41CEF5-5AD7-4A28-BAB1-B938E5C74DE7}" dt="2021-03-24T08:42:50.783" v="5712" actId="790"/>
          <ac:spMkLst>
            <pc:docMk/>
            <pc:sldMk cId="1496961162" sldId="3826"/>
            <ac:spMk id="53" creationId="{A8A5354F-CE7B-4E65-B9D3-C97E438374A1}"/>
          </ac:spMkLst>
        </pc:spChg>
        <pc:spChg chg="mod">
          <ac:chgData name="Ragnhild Halvorsrud" userId="917ea340-fd63-490f-a7db-68428d24cf32" providerId="ADAL" clId="{4B41CEF5-5AD7-4A28-BAB1-B938E5C74DE7}" dt="2021-03-24T08:42:50.783" v="5713" actId="790"/>
          <ac:spMkLst>
            <pc:docMk/>
            <pc:sldMk cId="1496961162" sldId="3826"/>
            <ac:spMk id="54" creationId="{BD37ACCD-F694-4074-BCE4-9F2519E5B0AA}"/>
          </ac:spMkLst>
        </pc:spChg>
        <pc:spChg chg="mod">
          <ac:chgData name="Ragnhild Halvorsrud" userId="917ea340-fd63-490f-a7db-68428d24cf32" providerId="ADAL" clId="{4B41CEF5-5AD7-4A28-BAB1-B938E5C74DE7}" dt="2021-03-24T08:42:50.783" v="5714" actId="790"/>
          <ac:spMkLst>
            <pc:docMk/>
            <pc:sldMk cId="1496961162" sldId="3826"/>
            <ac:spMk id="55" creationId="{111E46D5-67B8-46F2-AC5B-466DE99FEE7A}"/>
          </ac:spMkLst>
        </pc:spChg>
        <pc:spChg chg="mod">
          <ac:chgData name="Ragnhild Halvorsrud" userId="917ea340-fd63-490f-a7db-68428d24cf32" providerId="ADAL" clId="{4B41CEF5-5AD7-4A28-BAB1-B938E5C74DE7}" dt="2021-03-24T08:42:50.783" v="5715" actId="790"/>
          <ac:spMkLst>
            <pc:docMk/>
            <pc:sldMk cId="1496961162" sldId="3826"/>
            <ac:spMk id="56" creationId="{8EDDC2B9-AB63-43B8-840D-8D64C00BFF67}"/>
          </ac:spMkLst>
        </pc:spChg>
        <pc:spChg chg="mod">
          <ac:chgData name="Ragnhild Halvorsrud" userId="917ea340-fd63-490f-a7db-68428d24cf32" providerId="ADAL" clId="{4B41CEF5-5AD7-4A28-BAB1-B938E5C74DE7}" dt="2021-03-24T08:42:50.783" v="5716" actId="790"/>
          <ac:spMkLst>
            <pc:docMk/>
            <pc:sldMk cId="1496961162" sldId="3826"/>
            <ac:spMk id="57" creationId="{D8AE4575-1921-40E1-A82A-1F2E6D371514}"/>
          </ac:spMkLst>
        </pc:spChg>
        <pc:spChg chg="mod">
          <ac:chgData name="Ragnhild Halvorsrud" userId="917ea340-fd63-490f-a7db-68428d24cf32" providerId="ADAL" clId="{4B41CEF5-5AD7-4A28-BAB1-B938E5C74DE7}" dt="2021-03-24T08:42:50.783" v="5717" actId="790"/>
          <ac:spMkLst>
            <pc:docMk/>
            <pc:sldMk cId="1496961162" sldId="3826"/>
            <ac:spMk id="58" creationId="{D81741B0-1859-4EDC-BFC4-DF8DF381DBA8}"/>
          </ac:spMkLst>
        </pc:spChg>
        <pc:spChg chg="del mod">
          <ac:chgData name="Ragnhild Halvorsrud" userId="917ea340-fd63-490f-a7db-68428d24cf32" providerId="ADAL" clId="{4B41CEF5-5AD7-4A28-BAB1-B938E5C74DE7}" dt="2021-03-24T08:42:56.952" v="5735" actId="478"/>
          <ac:spMkLst>
            <pc:docMk/>
            <pc:sldMk cId="1496961162" sldId="3826"/>
            <ac:spMk id="64" creationId="{A39C63F7-1299-4DD6-B5A6-8ED95D79F940}"/>
          </ac:spMkLst>
        </pc:spChg>
        <pc:spChg chg="mod">
          <ac:chgData name="Ragnhild Halvorsrud" userId="917ea340-fd63-490f-a7db-68428d24cf32" providerId="ADAL" clId="{4B41CEF5-5AD7-4A28-BAB1-B938E5C74DE7}" dt="2021-03-24T08:42:50.783" v="5718" actId="790"/>
          <ac:spMkLst>
            <pc:docMk/>
            <pc:sldMk cId="1496961162" sldId="3826"/>
            <ac:spMk id="65" creationId="{86768005-DF00-475A-A75C-162332042B54}"/>
          </ac:spMkLst>
        </pc:spChg>
        <pc:spChg chg="mod">
          <ac:chgData name="Ragnhild Halvorsrud" userId="917ea340-fd63-490f-a7db-68428d24cf32" providerId="ADAL" clId="{4B41CEF5-5AD7-4A28-BAB1-B938E5C74DE7}" dt="2021-03-24T08:42:50.783" v="5719" actId="790"/>
          <ac:spMkLst>
            <pc:docMk/>
            <pc:sldMk cId="1496961162" sldId="3826"/>
            <ac:spMk id="68" creationId="{AF2E7657-6CA1-4B7B-A049-F18068138290}"/>
          </ac:spMkLst>
        </pc:spChg>
        <pc:spChg chg="mod">
          <ac:chgData name="Ragnhild Halvorsrud" userId="917ea340-fd63-490f-a7db-68428d24cf32" providerId="ADAL" clId="{4B41CEF5-5AD7-4A28-BAB1-B938E5C74DE7}" dt="2021-03-24T08:42:50.783" v="5720" actId="790"/>
          <ac:spMkLst>
            <pc:docMk/>
            <pc:sldMk cId="1496961162" sldId="3826"/>
            <ac:spMk id="70" creationId="{3187982C-68C8-4B9D-A9D6-65CA47FA3117}"/>
          </ac:spMkLst>
        </pc:spChg>
        <pc:spChg chg="mod">
          <ac:chgData name="Ragnhild Halvorsrud" userId="917ea340-fd63-490f-a7db-68428d24cf32" providerId="ADAL" clId="{4B41CEF5-5AD7-4A28-BAB1-B938E5C74DE7}" dt="2021-03-24T08:42:50.783" v="5722" actId="790"/>
          <ac:spMkLst>
            <pc:docMk/>
            <pc:sldMk cId="1496961162" sldId="3826"/>
            <ac:spMk id="72" creationId="{A06AEDE3-9938-44BD-AB5D-32EF8DB52771}"/>
          </ac:spMkLst>
        </pc:spChg>
        <pc:spChg chg="mod">
          <ac:chgData name="Ragnhild Halvorsrud" userId="917ea340-fd63-490f-a7db-68428d24cf32" providerId="ADAL" clId="{4B41CEF5-5AD7-4A28-BAB1-B938E5C74DE7}" dt="2021-03-24T08:42:50.783" v="5723" actId="790"/>
          <ac:spMkLst>
            <pc:docMk/>
            <pc:sldMk cId="1496961162" sldId="3826"/>
            <ac:spMk id="73" creationId="{2BC2249B-FF18-4C13-8B77-ACD4C044D01B}"/>
          </ac:spMkLst>
        </pc:spChg>
        <pc:spChg chg="mod">
          <ac:chgData name="Ragnhild Halvorsrud" userId="917ea340-fd63-490f-a7db-68428d24cf32" providerId="ADAL" clId="{4B41CEF5-5AD7-4A28-BAB1-B938E5C74DE7}" dt="2021-03-24T08:42:50.783" v="5724" actId="790"/>
          <ac:spMkLst>
            <pc:docMk/>
            <pc:sldMk cId="1496961162" sldId="3826"/>
            <ac:spMk id="74" creationId="{F6461BA7-B1DE-4F09-B772-0B1BE23E0CAA}"/>
          </ac:spMkLst>
        </pc:spChg>
        <pc:spChg chg="del mod">
          <ac:chgData name="Ragnhild Halvorsrud" userId="917ea340-fd63-490f-a7db-68428d24cf32" providerId="ADAL" clId="{4B41CEF5-5AD7-4A28-BAB1-B938E5C74DE7}" dt="2021-03-26T16:54:31.989" v="6035" actId="478"/>
          <ac:spMkLst>
            <pc:docMk/>
            <pc:sldMk cId="1496961162" sldId="3826"/>
            <ac:spMk id="75" creationId="{64EA463D-1764-4E04-9430-676701E5C38A}"/>
          </ac:spMkLst>
        </pc:spChg>
        <pc:spChg chg="del mod">
          <ac:chgData name="Ragnhild Halvorsrud" userId="917ea340-fd63-490f-a7db-68428d24cf32" providerId="ADAL" clId="{4B41CEF5-5AD7-4A28-BAB1-B938E5C74DE7}" dt="2021-03-26T16:54:31.989" v="6035" actId="478"/>
          <ac:spMkLst>
            <pc:docMk/>
            <pc:sldMk cId="1496961162" sldId="3826"/>
            <ac:spMk id="76" creationId="{790FE780-8877-4FBE-BC82-96237F8637A9}"/>
          </ac:spMkLst>
        </pc:spChg>
        <pc:spChg chg="del mod">
          <ac:chgData name="Ragnhild Halvorsrud" userId="917ea340-fd63-490f-a7db-68428d24cf32" providerId="ADAL" clId="{4B41CEF5-5AD7-4A28-BAB1-B938E5C74DE7}" dt="2021-03-26T16:54:31.989" v="6035" actId="478"/>
          <ac:spMkLst>
            <pc:docMk/>
            <pc:sldMk cId="1496961162" sldId="3826"/>
            <ac:spMk id="77" creationId="{C7739779-3F67-476D-8CE3-D5B398219D39}"/>
          </ac:spMkLst>
        </pc:spChg>
        <pc:spChg chg="del mod">
          <ac:chgData name="Ragnhild Halvorsrud" userId="917ea340-fd63-490f-a7db-68428d24cf32" providerId="ADAL" clId="{4B41CEF5-5AD7-4A28-BAB1-B938E5C74DE7}" dt="2021-03-26T16:54:31.989" v="6035" actId="478"/>
          <ac:spMkLst>
            <pc:docMk/>
            <pc:sldMk cId="1496961162" sldId="3826"/>
            <ac:spMk id="78" creationId="{826F9BFB-958F-4688-863A-1B5BB2AE4E38}"/>
          </ac:spMkLst>
        </pc:spChg>
        <pc:spChg chg="del mod">
          <ac:chgData name="Ragnhild Halvorsrud" userId="917ea340-fd63-490f-a7db-68428d24cf32" providerId="ADAL" clId="{4B41CEF5-5AD7-4A28-BAB1-B938E5C74DE7}" dt="2021-03-26T16:54:31.989" v="6035" actId="478"/>
          <ac:spMkLst>
            <pc:docMk/>
            <pc:sldMk cId="1496961162" sldId="3826"/>
            <ac:spMk id="79" creationId="{008D4616-D010-4152-9EAE-6E18CE4FD013}"/>
          </ac:spMkLst>
        </pc:spChg>
        <pc:spChg chg="del mod">
          <ac:chgData name="Ragnhild Halvorsrud" userId="917ea340-fd63-490f-a7db-68428d24cf32" providerId="ADAL" clId="{4B41CEF5-5AD7-4A28-BAB1-B938E5C74DE7}" dt="2021-03-26T16:54:31.989" v="6035" actId="478"/>
          <ac:spMkLst>
            <pc:docMk/>
            <pc:sldMk cId="1496961162" sldId="3826"/>
            <ac:spMk id="80" creationId="{43DF4841-DD3C-43F3-B366-E514A8EDDA23}"/>
          </ac:spMkLst>
        </pc:spChg>
        <pc:spChg chg="del mod">
          <ac:chgData name="Ragnhild Halvorsrud" userId="917ea340-fd63-490f-a7db-68428d24cf32" providerId="ADAL" clId="{4B41CEF5-5AD7-4A28-BAB1-B938E5C74DE7}" dt="2021-03-26T16:54:31.989" v="6035" actId="478"/>
          <ac:spMkLst>
            <pc:docMk/>
            <pc:sldMk cId="1496961162" sldId="3826"/>
            <ac:spMk id="81" creationId="{DDF8320D-B12D-4EC3-B615-34C73471CC62}"/>
          </ac:spMkLst>
        </pc:spChg>
        <pc:spChg chg="add del mod">
          <ac:chgData name="Ragnhild Halvorsrud" userId="917ea340-fd63-490f-a7db-68428d24cf32" providerId="ADAL" clId="{4B41CEF5-5AD7-4A28-BAB1-B938E5C74DE7}" dt="2021-03-26T16:54:47.230" v="6039" actId="478"/>
          <ac:spMkLst>
            <pc:docMk/>
            <pc:sldMk cId="1496961162" sldId="3826"/>
            <ac:spMk id="82" creationId="{3001D3A2-01F3-4C3C-B416-60BAC5D20E54}"/>
          </ac:spMkLst>
        </pc:spChg>
        <pc:spChg chg="add mod">
          <ac:chgData name="Ragnhild Halvorsrud" userId="917ea340-fd63-490f-a7db-68428d24cf32" providerId="ADAL" clId="{4B41CEF5-5AD7-4A28-BAB1-B938E5C74DE7}" dt="2021-03-26T16:54:45.348" v="6038"/>
          <ac:spMkLst>
            <pc:docMk/>
            <pc:sldMk cId="1496961162" sldId="3826"/>
            <ac:spMk id="83" creationId="{314B6C2E-CEE2-4DA5-8E82-8E6E57FEF224}"/>
          </ac:spMkLst>
        </pc:spChg>
        <pc:spChg chg="mod">
          <ac:chgData name="Ragnhild Halvorsrud" userId="917ea340-fd63-490f-a7db-68428d24cf32" providerId="ADAL" clId="{4B41CEF5-5AD7-4A28-BAB1-B938E5C74DE7}" dt="2021-03-24T08:42:50.752" v="5685" actId="790"/>
          <ac:spMkLst>
            <pc:docMk/>
            <pc:sldMk cId="1496961162" sldId="3826"/>
            <ac:spMk id="90" creationId="{9BBE918A-F742-4E3D-B8B4-7F9B8F60F0D6}"/>
          </ac:spMkLst>
        </pc:spChg>
        <pc:spChg chg="mod">
          <ac:chgData name="Ragnhild Halvorsrud" userId="917ea340-fd63-490f-a7db-68428d24cf32" providerId="ADAL" clId="{4B41CEF5-5AD7-4A28-BAB1-B938E5C74DE7}" dt="2021-03-24T08:42:50.752" v="5686" actId="790"/>
          <ac:spMkLst>
            <pc:docMk/>
            <pc:sldMk cId="1496961162" sldId="3826"/>
            <ac:spMk id="91" creationId="{F92D4C85-E4C7-44A7-B067-E37F5B86CDC6}"/>
          </ac:spMkLst>
        </pc:spChg>
        <pc:spChg chg="mod">
          <ac:chgData name="Ragnhild Halvorsrud" userId="917ea340-fd63-490f-a7db-68428d24cf32" providerId="ADAL" clId="{4B41CEF5-5AD7-4A28-BAB1-B938E5C74DE7}" dt="2021-03-24T08:42:50.752" v="5687" actId="790"/>
          <ac:spMkLst>
            <pc:docMk/>
            <pc:sldMk cId="1496961162" sldId="3826"/>
            <ac:spMk id="92" creationId="{B6CA42B7-8CE2-4238-970D-350937A48198}"/>
          </ac:spMkLst>
        </pc:spChg>
        <pc:spChg chg="mod">
          <ac:chgData name="Ragnhild Halvorsrud" userId="917ea340-fd63-490f-a7db-68428d24cf32" providerId="ADAL" clId="{4B41CEF5-5AD7-4A28-BAB1-B938E5C74DE7}" dt="2021-03-24T08:42:50.752" v="5688" actId="790"/>
          <ac:spMkLst>
            <pc:docMk/>
            <pc:sldMk cId="1496961162" sldId="3826"/>
            <ac:spMk id="93" creationId="{532D1E97-15C4-4A7D-B9F2-6C84DFC36AB6}"/>
          </ac:spMkLst>
        </pc:spChg>
        <pc:spChg chg="mod">
          <ac:chgData name="Ragnhild Halvorsrud" userId="917ea340-fd63-490f-a7db-68428d24cf32" providerId="ADAL" clId="{4B41CEF5-5AD7-4A28-BAB1-B938E5C74DE7}" dt="2021-03-24T08:42:50.752" v="5689" actId="790"/>
          <ac:spMkLst>
            <pc:docMk/>
            <pc:sldMk cId="1496961162" sldId="3826"/>
            <ac:spMk id="94" creationId="{32D02293-D6CB-4D79-9FA4-BA13FCFEB9E4}"/>
          </ac:spMkLst>
        </pc:spChg>
        <pc:spChg chg="mod">
          <ac:chgData name="Ragnhild Halvorsrud" userId="917ea340-fd63-490f-a7db-68428d24cf32" providerId="ADAL" clId="{4B41CEF5-5AD7-4A28-BAB1-B938E5C74DE7}" dt="2021-03-24T08:42:50.752" v="5690" actId="790"/>
          <ac:spMkLst>
            <pc:docMk/>
            <pc:sldMk cId="1496961162" sldId="3826"/>
            <ac:spMk id="97" creationId="{419C616A-2079-44FC-9E59-B4FEB9DD69B9}"/>
          </ac:spMkLst>
        </pc:spChg>
        <pc:spChg chg="mod">
          <ac:chgData name="Ragnhild Halvorsrud" userId="917ea340-fd63-490f-a7db-68428d24cf32" providerId="ADAL" clId="{4B41CEF5-5AD7-4A28-BAB1-B938E5C74DE7}" dt="2021-03-24T08:42:50.752" v="5691" actId="790"/>
          <ac:spMkLst>
            <pc:docMk/>
            <pc:sldMk cId="1496961162" sldId="3826"/>
            <ac:spMk id="98" creationId="{E58FB0D8-6372-43FA-927D-1BE2C37DDD78}"/>
          </ac:spMkLst>
        </pc:spChg>
        <pc:spChg chg="mod">
          <ac:chgData name="Ragnhild Halvorsrud" userId="917ea340-fd63-490f-a7db-68428d24cf32" providerId="ADAL" clId="{4B41CEF5-5AD7-4A28-BAB1-B938E5C74DE7}" dt="2021-03-24T08:42:50.752" v="5692" actId="790"/>
          <ac:spMkLst>
            <pc:docMk/>
            <pc:sldMk cId="1496961162" sldId="3826"/>
            <ac:spMk id="99" creationId="{8BD57449-FC75-4F20-874E-91BE532EB4A1}"/>
          </ac:spMkLst>
        </pc:spChg>
        <pc:spChg chg="mod">
          <ac:chgData name="Ragnhild Halvorsrud" userId="917ea340-fd63-490f-a7db-68428d24cf32" providerId="ADAL" clId="{4B41CEF5-5AD7-4A28-BAB1-B938E5C74DE7}" dt="2021-03-24T08:42:50.752" v="5693" actId="790"/>
          <ac:spMkLst>
            <pc:docMk/>
            <pc:sldMk cId="1496961162" sldId="3826"/>
            <ac:spMk id="100" creationId="{CC22BC16-9699-4560-B436-E234392CFF83}"/>
          </ac:spMkLst>
        </pc:spChg>
        <pc:spChg chg="mod">
          <ac:chgData name="Ragnhild Halvorsrud" userId="917ea340-fd63-490f-a7db-68428d24cf32" providerId="ADAL" clId="{4B41CEF5-5AD7-4A28-BAB1-B938E5C74DE7}" dt="2021-03-24T08:42:50.752" v="5694" actId="790"/>
          <ac:spMkLst>
            <pc:docMk/>
            <pc:sldMk cId="1496961162" sldId="3826"/>
            <ac:spMk id="101" creationId="{7BAF3697-5D42-46DB-A0FE-21E19123B063}"/>
          </ac:spMkLst>
        </pc:spChg>
        <pc:spChg chg="mod">
          <ac:chgData name="Ragnhild Halvorsrud" userId="917ea340-fd63-490f-a7db-68428d24cf32" providerId="ADAL" clId="{4B41CEF5-5AD7-4A28-BAB1-B938E5C74DE7}" dt="2021-03-24T08:42:50.752" v="5695" actId="790"/>
          <ac:spMkLst>
            <pc:docMk/>
            <pc:sldMk cId="1496961162" sldId="3826"/>
            <ac:spMk id="102" creationId="{011A290A-8D8D-4EA0-8036-10D21FD412F3}"/>
          </ac:spMkLst>
        </pc:spChg>
        <pc:spChg chg="mod">
          <ac:chgData name="Ragnhild Halvorsrud" userId="917ea340-fd63-490f-a7db-68428d24cf32" providerId="ADAL" clId="{4B41CEF5-5AD7-4A28-BAB1-B938E5C74DE7}" dt="2021-03-24T08:42:50.752" v="5696" actId="790"/>
          <ac:spMkLst>
            <pc:docMk/>
            <pc:sldMk cId="1496961162" sldId="3826"/>
            <ac:spMk id="103" creationId="{8D56C199-E7EC-44BF-80D4-B6330E587412}"/>
          </ac:spMkLst>
        </pc:spChg>
        <pc:spChg chg="mod">
          <ac:chgData name="Ragnhild Halvorsrud" userId="917ea340-fd63-490f-a7db-68428d24cf32" providerId="ADAL" clId="{4B41CEF5-5AD7-4A28-BAB1-B938E5C74DE7}" dt="2021-03-24T08:42:50.768" v="5697" actId="790"/>
          <ac:spMkLst>
            <pc:docMk/>
            <pc:sldMk cId="1496961162" sldId="3826"/>
            <ac:spMk id="104" creationId="{CABC45D6-B85D-4DD6-A75F-2BBEF4B3BF1B}"/>
          </ac:spMkLst>
        </pc:spChg>
        <pc:spChg chg="mod">
          <ac:chgData name="Ragnhild Halvorsrud" userId="917ea340-fd63-490f-a7db-68428d24cf32" providerId="ADAL" clId="{4B41CEF5-5AD7-4A28-BAB1-B938E5C74DE7}" dt="2021-03-24T08:42:50.768" v="5698" actId="790"/>
          <ac:spMkLst>
            <pc:docMk/>
            <pc:sldMk cId="1496961162" sldId="3826"/>
            <ac:spMk id="105" creationId="{F0E71C75-D213-4265-898B-0CD785A61535}"/>
          </ac:spMkLst>
        </pc:spChg>
        <pc:spChg chg="mod">
          <ac:chgData name="Ragnhild Halvorsrud" userId="917ea340-fd63-490f-a7db-68428d24cf32" providerId="ADAL" clId="{4B41CEF5-5AD7-4A28-BAB1-B938E5C74DE7}" dt="2021-03-24T08:42:50.768" v="5699" actId="790"/>
          <ac:spMkLst>
            <pc:docMk/>
            <pc:sldMk cId="1496961162" sldId="3826"/>
            <ac:spMk id="106" creationId="{5AEA5C9E-F013-4F27-9BF9-B9D5A3BC3E8B}"/>
          </ac:spMkLst>
        </pc:spChg>
        <pc:spChg chg="mod">
          <ac:chgData name="Ragnhild Halvorsrud" userId="917ea340-fd63-490f-a7db-68428d24cf32" providerId="ADAL" clId="{4B41CEF5-5AD7-4A28-BAB1-B938E5C74DE7}" dt="2021-03-24T08:42:50.768" v="5700" actId="790"/>
          <ac:spMkLst>
            <pc:docMk/>
            <pc:sldMk cId="1496961162" sldId="3826"/>
            <ac:spMk id="107" creationId="{F785B5CD-F25F-4C69-A338-57C7591FB96C}"/>
          </ac:spMkLst>
        </pc:spChg>
        <pc:spChg chg="mod">
          <ac:chgData name="Ragnhild Halvorsrud" userId="917ea340-fd63-490f-a7db-68428d24cf32" providerId="ADAL" clId="{4B41CEF5-5AD7-4A28-BAB1-B938E5C74DE7}" dt="2021-03-24T08:42:50.768" v="5701" actId="790"/>
          <ac:spMkLst>
            <pc:docMk/>
            <pc:sldMk cId="1496961162" sldId="3826"/>
            <ac:spMk id="110" creationId="{5EA381CE-A539-4125-B34B-B9E6775BDE8C}"/>
          </ac:spMkLst>
        </pc:spChg>
        <pc:spChg chg="mod">
          <ac:chgData name="Ragnhild Halvorsrud" userId="917ea340-fd63-490f-a7db-68428d24cf32" providerId="ADAL" clId="{4B41CEF5-5AD7-4A28-BAB1-B938E5C74DE7}" dt="2021-03-24T08:42:50.768" v="5702" actId="790"/>
          <ac:spMkLst>
            <pc:docMk/>
            <pc:sldMk cId="1496961162" sldId="3826"/>
            <ac:spMk id="112" creationId="{E2A58BA7-CFBA-4BB3-B9B7-8161FC07EEE9}"/>
          </ac:spMkLst>
        </pc:spChg>
        <pc:spChg chg="mod">
          <ac:chgData name="Ragnhild Halvorsrud" userId="917ea340-fd63-490f-a7db-68428d24cf32" providerId="ADAL" clId="{4B41CEF5-5AD7-4A28-BAB1-B938E5C74DE7}" dt="2021-03-24T08:42:50.768" v="5703" actId="790"/>
          <ac:spMkLst>
            <pc:docMk/>
            <pc:sldMk cId="1496961162" sldId="3826"/>
            <ac:spMk id="117" creationId="{4B475DDC-BB7E-40A6-8FD7-9B1B7E46F019}"/>
          </ac:spMkLst>
        </pc:spChg>
        <pc:spChg chg="mod">
          <ac:chgData name="Ragnhild Halvorsrud" userId="917ea340-fd63-490f-a7db-68428d24cf32" providerId="ADAL" clId="{4B41CEF5-5AD7-4A28-BAB1-B938E5C74DE7}" dt="2021-03-24T08:42:50.768" v="5704" actId="790"/>
          <ac:spMkLst>
            <pc:docMk/>
            <pc:sldMk cId="1496961162" sldId="3826"/>
            <ac:spMk id="119" creationId="{DFF8A689-D35B-4578-95C1-0A667238B71D}"/>
          </ac:spMkLst>
        </pc:spChg>
        <pc:spChg chg="mod">
          <ac:chgData name="Ragnhild Halvorsrud" userId="917ea340-fd63-490f-a7db-68428d24cf32" providerId="ADAL" clId="{4B41CEF5-5AD7-4A28-BAB1-B938E5C74DE7}" dt="2021-03-24T08:42:50.768" v="5705" actId="790"/>
          <ac:spMkLst>
            <pc:docMk/>
            <pc:sldMk cId="1496961162" sldId="3826"/>
            <ac:spMk id="120" creationId="{DC4BEF73-8C68-4210-A130-7EEB782E30FB}"/>
          </ac:spMkLst>
        </pc:spChg>
        <pc:grpChg chg="del">
          <ac:chgData name="Ragnhild Halvorsrud" userId="917ea340-fd63-490f-a7db-68428d24cf32" providerId="ADAL" clId="{4B41CEF5-5AD7-4A28-BAB1-B938E5C74DE7}" dt="2021-03-26T16:54:31.989" v="6035" actId="478"/>
          <ac:grpSpMkLst>
            <pc:docMk/>
            <pc:sldMk cId="1496961162" sldId="3826"/>
            <ac:grpSpMk id="67" creationId="{E51A1A7E-E31A-4ACA-9E5D-31103DD9817F}"/>
          </ac:grpSpMkLst>
        </pc:grpChg>
      </pc:sldChg>
      <pc:sldChg chg="addSp delSp modSp add del mod modNotes">
        <pc:chgData name="Ragnhild Halvorsrud" userId="917ea340-fd63-490f-a7db-68428d24cf32" providerId="ADAL" clId="{4B41CEF5-5AD7-4A28-BAB1-B938E5C74DE7}" dt="2021-03-24T08:40:35.101" v="5677" actId="47"/>
        <pc:sldMkLst>
          <pc:docMk/>
          <pc:sldMk cId="3089097821" sldId="3826"/>
        </pc:sldMkLst>
        <pc:spChg chg="mod">
          <ac:chgData name="Ragnhild Halvorsrud" userId="917ea340-fd63-490f-a7db-68428d24cf32" providerId="ADAL" clId="{4B41CEF5-5AD7-4A28-BAB1-B938E5C74DE7}" dt="2021-03-24T08:31:25.817" v="5556" actId="790"/>
          <ac:spMkLst>
            <pc:docMk/>
            <pc:sldMk cId="3089097821" sldId="3826"/>
            <ac:spMk id="2" creationId="{00000000-0000-0000-0000-000000000000}"/>
          </ac:spMkLst>
        </pc:spChg>
        <pc:spChg chg="mod">
          <ac:chgData name="Ragnhild Halvorsrud" userId="917ea340-fd63-490f-a7db-68428d24cf32" providerId="ADAL" clId="{4B41CEF5-5AD7-4A28-BAB1-B938E5C74DE7}" dt="2021-03-24T08:31:25.817" v="5558" actId="790"/>
          <ac:spMkLst>
            <pc:docMk/>
            <pc:sldMk cId="3089097821" sldId="3826"/>
            <ac:spMk id="4" creationId="{00000000-0000-0000-0000-000000000000}"/>
          </ac:spMkLst>
        </pc:spChg>
        <pc:spChg chg="mod">
          <ac:chgData name="Ragnhild Halvorsrud" userId="917ea340-fd63-490f-a7db-68428d24cf32" providerId="ADAL" clId="{4B41CEF5-5AD7-4A28-BAB1-B938E5C74DE7}" dt="2021-03-24T08:31:25.817" v="5559" actId="790"/>
          <ac:spMkLst>
            <pc:docMk/>
            <pc:sldMk cId="3089097821" sldId="3826"/>
            <ac:spMk id="5" creationId="{00000000-0000-0000-0000-000000000000}"/>
          </ac:spMkLst>
        </pc:spChg>
        <pc:spChg chg="mod">
          <ac:chgData name="Ragnhild Halvorsrud" userId="917ea340-fd63-490f-a7db-68428d24cf32" providerId="ADAL" clId="{4B41CEF5-5AD7-4A28-BAB1-B938E5C74DE7}" dt="2021-03-24T08:31:25.832" v="5587" actId="790"/>
          <ac:spMkLst>
            <pc:docMk/>
            <pc:sldMk cId="3089097821" sldId="3826"/>
            <ac:spMk id="7" creationId="{438EDA64-9D5C-4D17-8A7D-87E41E7EEFBA}"/>
          </ac:spMkLst>
        </pc:spChg>
        <pc:spChg chg="mod">
          <ac:chgData name="Ragnhild Halvorsrud" userId="917ea340-fd63-490f-a7db-68428d24cf32" providerId="ADAL" clId="{4B41CEF5-5AD7-4A28-BAB1-B938E5C74DE7}" dt="2021-03-24T08:31:25.817" v="5560" actId="790"/>
          <ac:spMkLst>
            <pc:docMk/>
            <pc:sldMk cId="3089097821" sldId="3826"/>
            <ac:spMk id="11" creationId="{00000000-0000-0000-0000-000000000000}"/>
          </ac:spMkLst>
        </pc:spChg>
        <pc:spChg chg="mod">
          <ac:chgData name="Ragnhild Halvorsrud" userId="917ea340-fd63-490f-a7db-68428d24cf32" providerId="ADAL" clId="{4B41CEF5-5AD7-4A28-BAB1-B938E5C74DE7}" dt="2021-03-24T08:31:25.817" v="5561" actId="790"/>
          <ac:spMkLst>
            <pc:docMk/>
            <pc:sldMk cId="3089097821" sldId="3826"/>
            <ac:spMk id="14" creationId="{00000000-0000-0000-0000-000000000000}"/>
          </ac:spMkLst>
        </pc:spChg>
        <pc:spChg chg="mod">
          <ac:chgData name="Ragnhild Halvorsrud" userId="917ea340-fd63-490f-a7db-68428d24cf32" providerId="ADAL" clId="{4B41CEF5-5AD7-4A28-BAB1-B938E5C74DE7}" dt="2021-03-24T08:31:25.817" v="5557" actId="790"/>
          <ac:spMkLst>
            <pc:docMk/>
            <pc:sldMk cId="3089097821" sldId="3826"/>
            <ac:spMk id="29" creationId="{00000000-0000-0000-0000-000000000000}"/>
          </ac:spMkLst>
        </pc:spChg>
        <pc:spChg chg="mod">
          <ac:chgData name="Ragnhild Halvorsrud" userId="917ea340-fd63-490f-a7db-68428d24cf32" providerId="ADAL" clId="{4B41CEF5-5AD7-4A28-BAB1-B938E5C74DE7}" dt="2021-03-24T08:31:25.832" v="5583" actId="790"/>
          <ac:spMkLst>
            <pc:docMk/>
            <pc:sldMk cId="3089097821" sldId="3826"/>
            <ac:spMk id="45" creationId="{87EF4A81-8604-4C76-82D5-D884E46F505D}"/>
          </ac:spMkLst>
        </pc:spChg>
        <pc:spChg chg="mod">
          <ac:chgData name="Ragnhild Halvorsrud" userId="917ea340-fd63-490f-a7db-68428d24cf32" providerId="ADAL" clId="{4B41CEF5-5AD7-4A28-BAB1-B938E5C74DE7}" dt="2021-03-24T08:31:25.832" v="5584" actId="790"/>
          <ac:spMkLst>
            <pc:docMk/>
            <pc:sldMk cId="3089097821" sldId="3826"/>
            <ac:spMk id="46" creationId="{51CF38C7-31AF-4C2C-9944-FC74A9711D84}"/>
          </ac:spMkLst>
        </pc:spChg>
        <pc:spChg chg="mod">
          <ac:chgData name="Ragnhild Halvorsrud" userId="917ea340-fd63-490f-a7db-68428d24cf32" providerId="ADAL" clId="{4B41CEF5-5AD7-4A28-BAB1-B938E5C74DE7}" dt="2021-03-24T08:31:25.832" v="5585" actId="790"/>
          <ac:spMkLst>
            <pc:docMk/>
            <pc:sldMk cId="3089097821" sldId="3826"/>
            <ac:spMk id="47" creationId="{584524EC-D14C-42CA-9692-B7ACC7B14F39}"/>
          </ac:spMkLst>
        </pc:spChg>
        <pc:spChg chg="mod">
          <ac:chgData name="Ragnhild Halvorsrud" userId="917ea340-fd63-490f-a7db-68428d24cf32" providerId="ADAL" clId="{4B41CEF5-5AD7-4A28-BAB1-B938E5C74DE7}" dt="2021-03-24T08:31:25.832" v="5586" actId="790"/>
          <ac:spMkLst>
            <pc:docMk/>
            <pc:sldMk cId="3089097821" sldId="3826"/>
            <ac:spMk id="48" creationId="{3CBEED5F-DE70-42F9-8D12-1563E61C4999}"/>
          </ac:spMkLst>
        </pc:spChg>
        <pc:spChg chg="mod">
          <ac:chgData name="Ragnhild Halvorsrud" userId="917ea340-fd63-490f-a7db-68428d24cf32" providerId="ADAL" clId="{4B41CEF5-5AD7-4A28-BAB1-B938E5C74DE7}" dt="2021-03-24T08:31:25.832" v="5588" actId="790"/>
          <ac:spMkLst>
            <pc:docMk/>
            <pc:sldMk cId="3089097821" sldId="3826"/>
            <ac:spMk id="51" creationId="{02CA3E10-C1D4-443C-A092-5E752E41D00E}"/>
          </ac:spMkLst>
        </pc:spChg>
        <pc:spChg chg="mod">
          <ac:chgData name="Ragnhild Halvorsrud" userId="917ea340-fd63-490f-a7db-68428d24cf32" providerId="ADAL" clId="{4B41CEF5-5AD7-4A28-BAB1-B938E5C74DE7}" dt="2021-03-24T08:31:25.832" v="5589" actId="790"/>
          <ac:spMkLst>
            <pc:docMk/>
            <pc:sldMk cId="3089097821" sldId="3826"/>
            <ac:spMk id="53" creationId="{A8A5354F-CE7B-4E65-B9D3-C97E438374A1}"/>
          </ac:spMkLst>
        </pc:spChg>
        <pc:spChg chg="mod">
          <ac:chgData name="Ragnhild Halvorsrud" userId="917ea340-fd63-490f-a7db-68428d24cf32" providerId="ADAL" clId="{4B41CEF5-5AD7-4A28-BAB1-B938E5C74DE7}" dt="2021-03-24T08:31:25.832" v="5590" actId="790"/>
          <ac:spMkLst>
            <pc:docMk/>
            <pc:sldMk cId="3089097821" sldId="3826"/>
            <ac:spMk id="54" creationId="{BD37ACCD-F694-4074-BCE4-9F2519E5B0AA}"/>
          </ac:spMkLst>
        </pc:spChg>
        <pc:spChg chg="mod">
          <ac:chgData name="Ragnhild Halvorsrud" userId="917ea340-fd63-490f-a7db-68428d24cf32" providerId="ADAL" clId="{4B41CEF5-5AD7-4A28-BAB1-B938E5C74DE7}" dt="2021-03-24T08:31:25.848" v="5591" actId="790"/>
          <ac:spMkLst>
            <pc:docMk/>
            <pc:sldMk cId="3089097821" sldId="3826"/>
            <ac:spMk id="55" creationId="{111E46D5-67B8-46F2-AC5B-466DE99FEE7A}"/>
          </ac:spMkLst>
        </pc:spChg>
        <pc:spChg chg="mod">
          <ac:chgData name="Ragnhild Halvorsrud" userId="917ea340-fd63-490f-a7db-68428d24cf32" providerId="ADAL" clId="{4B41CEF5-5AD7-4A28-BAB1-B938E5C74DE7}" dt="2021-03-24T08:31:25.848" v="5592" actId="790"/>
          <ac:spMkLst>
            <pc:docMk/>
            <pc:sldMk cId="3089097821" sldId="3826"/>
            <ac:spMk id="56" creationId="{8EDDC2B9-AB63-43B8-840D-8D64C00BFF67}"/>
          </ac:spMkLst>
        </pc:spChg>
        <pc:spChg chg="mod">
          <ac:chgData name="Ragnhild Halvorsrud" userId="917ea340-fd63-490f-a7db-68428d24cf32" providerId="ADAL" clId="{4B41CEF5-5AD7-4A28-BAB1-B938E5C74DE7}" dt="2021-03-24T08:31:25.848" v="5593" actId="790"/>
          <ac:spMkLst>
            <pc:docMk/>
            <pc:sldMk cId="3089097821" sldId="3826"/>
            <ac:spMk id="57" creationId="{D8AE4575-1921-40E1-A82A-1F2E6D371514}"/>
          </ac:spMkLst>
        </pc:spChg>
        <pc:spChg chg="mod">
          <ac:chgData name="Ragnhild Halvorsrud" userId="917ea340-fd63-490f-a7db-68428d24cf32" providerId="ADAL" clId="{4B41CEF5-5AD7-4A28-BAB1-B938E5C74DE7}" dt="2021-03-24T08:31:25.848" v="5594" actId="790"/>
          <ac:spMkLst>
            <pc:docMk/>
            <pc:sldMk cId="3089097821" sldId="3826"/>
            <ac:spMk id="58" creationId="{D81741B0-1859-4EDC-BFC4-DF8DF381DBA8}"/>
          </ac:spMkLst>
        </pc:spChg>
        <pc:spChg chg="del mod">
          <ac:chgData name="Ragnhild Halvorsrud" userId="917ea340-fd63-490f-a7db-68428d24cf32" providerId="ADAL" clId="{4B41CEF5-5AD7-4A28-BAB1-B938E5C74DE7}" dt="2021-03-24T08:31:38.533" v="5613" actId="478"/>
          <ac:spMkLst>
            <pc:docMk/>
            <pc:sldMk cId="3089097821" sldId="3826"/>
            <ac:spMk id="64" creationId="{A39C63F7-1299-4DD6-B5A6-8ED95D79F940}"/>
          </ac:spMkLst>
        </pc:spChg>
        <pc:spChg chg="mod">
          <ac:chgData name="Ragnhild Halvorsrud" userId="917ea340-fd63-490f-a7db-68428d24cf32" providerId="ADAL" clId="{4B41CEF5-5AD7-4A28-BAB1-B938E5C74DE7}" dt="2021-03-24T08:31:25.848" v="5595" actId="790"/>
          <ac:spMkLst>
            <pc:docMk/>
            <pc:sldMk cId="3089097821" sldId="3826"/>
            <ac:spMk id="65" creationId="{86768005-DF00-475A-A75C-162332042B54}"/>
          </ac:spMkLst>
        </pc:spChg>
        <pc:spChg chg="mod">
          <ac:chgData name="Ragnhild Halvorsrud" userId="917ea340-fd63-490f-a7db-68428d24cf32" providerId="ADAL" clId="{4B41CEF5-5AD7-4A28-BAB1-B938E5C74DE7}" dt="2021-03-24T08:31:25.848" v="5596" actId="790"/>
          <ac:spMkLst>
            <pc:docMk/>
            <pc:sldMk cId="3089097821" sldId="3826"/>
            <ac:spMk id="68" creationId="{AF2E7657-6CA1-4B7B-A049-F18068138290}"/>
          </ac:spMkLst>
        </pc:spChg>
        <pc:spChg chg="mod">
          <ac:chgData name="Ragnhild Halvorsrud" userId="917ea340-fd63-490f-a7db-68428d24cf32" providerId="ADAL" clId="{4B41CEF5-5AD7-4A28-BAB1-B938E5C74DE7}" dt="2021-03-24T08:31:25.848" v="5597" actId="790"/>
          <ac:spMkLst>
            <pc:docMk/>
            <pc:sldMk cId="3089097821" sldId="3826"/>
            <ac:spMk id="70" creationId="{3187982C-68C8-4B9D-A9D6-65CA47FA3117}"/>
          </ac:spMkLst>
        </pc:spChg>
        <pc:spChg chg="mod">
          <ac:chgData name="Ragnhild Halvorsrud" userId="917ea340-fd63-490f-a7db-68428d24cf32" providerId="ADAL" clId="{4B41CEF5-5AD7-4A28-BAB1-B938E5C74DE7}" dt="2021-03-24T08:31:25.848" v="5599" actId="790"/>
          <ac:spMkLst>
            <pc:docMk/>
            <pc:sldMk cId="3089097821" sldId="3826"/>
            <ac:spMk id="72" creationId="{A06AEDE3-9938-44BD-AB5D-32EF8DB52771}"/>
          </ac:spMkLst>
        </pc:spChg>
        <pc:spChg chg="mod">
          <ac:chgData name="Ragnhild Halvorsrud" userId="917ea340-fd63-490f-a7db-68428d24cf32" providerId="ADAL" clId="{4B41CEF5-5AD7-4A28-BAB1-B938E5C74DE7}" dt="2021-03-24T08:31:25.848" v="5600" actId="790"/>
          <ac:spMkLst>
            <pc:docMk/>
            <pc:sldMk cId="3089097821" sldId="3826"/>
            <ac:spMk id="73" creationId="{2BC2249B-FF18-4C13-8B77-ACD4C044D01B}"/>
          </ac:spMkLst>
        </pc:spChg>
        <pc:spChg chg="mod">
          <ac:chgData name="Ragnhild Halvorsrud" userId="917ea340-fd63-490f-a7db-68428d24cf32" providerId="ADAL" clId="{4B41CEF5-5AD7-4A28-BAB1-B938E5C74DE7}" dt="2021-03-24T08:31:25.848" v="5601" actId="790"/>
          <ac:spMkLst>
            <pc:docMk/>
            <pc:sldMk cId="3089097821" sldId="3826"/>
            <ac:spMk id="74" creationId="{F6461BA7-B1DE-4F09-B772-0B1BE23E0CAA}"/>
          </ac:spMkLst>
        </pc:spChg>
        <pc:spChg chg="del mod">
          <ac:chgData name="Ragnhild Halvorsrud" userId="917ea340-fd63-490f-a7db-68428d24cf32" providerId="ADAL" clId="{4B41CEF5-5AD7-4A28-BAB1-B938E5C74DE7}" dt="2021-03-24T08:31:35.611" v="5612" actId="478"/>
          <ac:spMkLst>
            <pc:docMk/>
            <pc:sldMk cId="3089097821" sldId="3826"/>
            <ac:spMk id="75" creationId="{64EA463D-1764-4E04-9430-676701E5C38A}"/>
          </ac:spMkLst>
        </pc:spChg>
        <pc:spChg chg="del mod">
          <ac:chgData name="Ragnhild Halvorsrud" userId="917ea340-fd63-490f-a7db-68428d24cf32" providerId="ADAL" clId="{4B41CEF5-5AD7-4A28-BAB1-B938E5C74DE7}" dt="2021-03-24T08:31:35.611" v="5612" actId="478"/>
          <ac:spMkLst>
            <pc:docMk/>
            <pc:sldMk cId="3089097821" sldId="3826"/>
            <ac:spMk id="76" creationId="{790FE780-8877-4FBE-BC82-96237F8637A9}"/>
          </ac:spMkLst>
        </pc:spChg>
        <pc:spChg chg="del mod">
          <ac:chgData name="Ragnhild Halvorsrud" userId="917ea340-fd63-490f-a7db-68428d24cf32" providerId="ADAL" clId="{4B41CEF5-5AD7-4A28-BAB1-B938E5C74DE7}" dt="2021-03-24T08:31:35.611" v="5612" actId="478"/>
          <ac:spMkLst>
            <pc:docMk/>
            <pc:sldMk cId="3089097821" sldId="3826"/>
            <ac:spMk id="77" creationId="{C7739779-3F67-476D-8CE3-D5B398219D39}"/>
          </ac:spMkLst>
        </pc:spChg>
        <pc:spChg chg="del mod">
          <ac:chgData name="Ragnhild Halvorsrud" userId="917ea340-fd63-490f-a7db-68428d24cf32" providerId="ADAL" clId="{4B41CEF5-5AD7-4A28-BAB1-B938E5C74DE7}" dt="2021-03-24T08:31:35.611" v="5612" actId="478"/>
          <ac:spMkLst>
            <pc:docMk/>
            <pc:sldMk cId="3089097821" sldId="3826"/>
            <ac:spMk id="78" creationId="{826F9BFB-958F-4688-863A-1B5BB2AE4E38}"/>
          </ac:spMkLst>
        </pc:spChg>
        <pc:spChg chg="del mod">
          <ac:chgData name="Ragnhild Halvorsrud" userId="917ea340-fd63-490f-a7db-68428d24cf32" providerId="ADAL" clId="{4B41CEF5-5AD7-4A28-BAB1-B938E5C74DE7}" dt="2021-03-24T08:31:35.611" v="5612" actId="478"/>
          <ac:spMkLst>
            <pc:docMk/>
            <pc:sldMk cId="3089097821" sldId="3826"/>
            <ac:spMk id="79" creationId="{008D4616-D010-4152-9EAE-6E18CE4FD013}"/>
          </ac:spMkLst>
        </pc:spChg>
        <pc:spChg chg="del mod">
          <ac:chgData name="Ragnhild Halvorsrud" userId="917ea340-fd63-490f-a7db-68428d24cf32" providerId="ADAL" clId="{4B41CEF5-5AD7-4A28-BAB1-B938E5C74DE7}" dt="2021-03-24T08:31:35.611" v="5612" actId="478"/>
          <ac:spMkLst>
            <pc:docMk/>
            <pc:sldMk cId="3089097821" sldId="3826"/>
            <ac:spMk id="80" creationId="{43DF4841-DD3C-43F3-B366-E514A8EDDA23}"/>
          </ac:spMkLst>
        </pc:spChg>
        <pc:spChg chg="del mod">
          <ac:chgData name="Ragnhild Halvorsrud" userId="917ea340-fd63-490f-a7db-68428d24cf32" providerId="ADAL" clId="{4B41CEF5-5AD7-4A28-BAB1-B938E5C74DE7}" dt="2021-03-24T08:31:35.611" v="5612" actId="478"/>
          <ac:spMkLst>
            <pc:docMk/>
            <pc:sldMk cId="3089097821" sldId="3826"/>
            <ac:spMk id="81" creationId="{DDF8320D-B12D-4EC3-B615-34C73471CC62}"/>
          </ac:spMkLst>
        </pc:spChg>
        <pc:spChg chg="add del mod">
          <ac:chgData name="Ragnhild Halvorsrud" userId="917ea340-fd63-490f-a7db-68428d24cf32" providerId="ADAL" clId="{4B41CEF5-5AD7-4A28-BAB1-B938E5C74DE7}" dt="2021-03-24T08:40:13.845" v="5675" actId="478"/>
          <ac:spMkLst>
            <pc:docMk/>
            <pc:sldMk cId="3089097821" sldId="3826"/>
            <ac:spMk id="82" creationId="{59CCB1F4-83AB-42EA-82DE-EFF662416453}"/>
          </ac:spMkLst>
        </pc:spChg>
        <pc:spChg chg="add mod">
          <ac:chgData name="Ragnhild Halvorsrud" userId="917ea340-fd63-490f-a7db-68428d24cf32" providerId="ADAL" clId="{4B41CEF5-5AD7-4A28-BAB1-B938E5C74DE7}" dt="2021-03-24T08:40:12.064" v="5674"/>
          <ac:spMkLst>
            <pc:docMk/>
            <pc:sldMk cId="3089097821" sldId="3826"/>
            <ac:spMk id="83" creationId="{B0363ECB-D672-496E-9F87-010834207962}"/>
          </ac:spMkLst>
        </pc:spChg>
        <pc:spChg chg="mod">
          <ac:chgData name="Ragnhild Halvorsrud" userId="917ea340-fd63-490f-a7db-68428d24cf32" providerId="ADAL" clId="{4B41CEF5-5AD7-4A28-BAB1-B938E5C74DE7}" dt="2021-03-24T08:31:25.817" v="5562" actId="790"/>
          <ac:spMkLst>
            <pc:docMk/>
            <pc:sldMk cId="3089097821" sldId="3826"/>
            <ac:spMk id="90" creationId="{9BBE918A-F742-4E3D-B8B4-7F9B8F60F0D6}"/>
          </ac:spMkLst>
        </pc:spChg>
        <pc:spChg chg="mod">
          <ac:chgData name="Ragnhild Halvorsrud" userId="917ea340-fd63-490f-a7db-68428d24cf32" providerId="ADAL" clId="{4B41CEF5-5AD7-4A28-BAB1-B938E5C74DE7}" dt="2021-03-24T08:31:25.817" v="5563" actId="790"/>
          <ac:spMkLst>
            <pc:docMk/>
            <pc:sldMk cId="3089097821" sldId="3826"/>
            <ac:spMk id="91" creationId="{F92D4C85-E4C7-44A7-B067-E37F5B86CDC6}"/>
          </ac:spMkLst>
        </pc:spChg>
        <pc:spChg chg="mod">
          <ac:chgData name="Ragnhild Halvorsrud" userId="917ea340-fd63-490f-a7db-68428d24cf32" providerId="ADAL" clId="{4B41CEF5-5AD7-4A28-BAB1-B938E5C74DE7}" dt="2021-03-24T08:31:25.817" v="5564" actId="790"/>
          <ac:spMkLst>
            <pc:docMk/>
            <pc:sldMk cId="3089097821" sldId="3826"/>
            <ac:spMk id="92" creationId="{B6CA42B7-8CE2-4238-970D-350937A48198}"/>
          </ac:spMkLst>
        </pc:spChg>
        <pc:spChg chg="mod">
          <ac:chgData name="Ragnhild Halvorsrud" userId="917ea340-fd63-490f-a7db-68428d24cf32" providerId="ADAL" clId="{4B41CEF5-5AD7-4A28-BAB1-B938E5C74DE7}" dt="2021-03-24T08:31:25.817" v="5565" actId="790"/>
          <ac:spMkLst>
            <pc:docMk/>
            <pc:sldMk cId="3089097821" sldId="3826"/>
            <ac:spMk id="93" creationId="{532D1E97-15C4-4A7D-B9F2-6C84DFC36AB6}"/>
          </ac:spMkLst>
        </pc:spChg>
        <pc:spChg chg="mod">
          <ac:chgData name="Ragnhild Halvorsrud" userId="917ea340-fd63-490f-a7db-68428d24cf32" providerId="ADAL" clId="{4B41CEF5-5AD7-4A28-BAB1-B938E5C74DE7}" dt="2021-03-24T08:31:25.817" v="5566" actId="790"/>
          <ac:spMkLst>
            <pc:docMk/>
            <pc:sldMk cId="3089097821" sldId="3826"/>
            <ac:spMk id="94" creationId="{32D02293-D6CB-4D79-9FA4-BA13FCFEB9E4}"/>
          </ac:spMkLst>
        </pc:spChg>
        <pc:spChg chg="mod">
          <ac:chgData name="Ragnhild Halvorsrud" userId="917ea340-fd63-490f-a7db-68428d24cf32" providerId="ADAL" clId="{4B41CEF5-5AD7-4A28-BAB1-B938E5C74DE7}" dt="2021-03-24T08:31:25.817" v="5567" actId="790"/>
          <ac:spMkLst>
            <pc:docMk/>
            <pc:sldMk cId="3089097821" sldId="3826"/>
            <ac:spMk id="97" creationId="{419C616A-2079-44FC-9E59-B4FEB9DD69B9}"/>
          </ac:spMkLst>
        </pc:spChg>
        <pc:spChg chg="mod">
          <ac:chgData name="Ragnhild Halvorsrud" userId="917ea340-fd63-490f-a7db-68428d24cf32" providerId="ADAL" clId="{4B41CEF5-5AD7-4A28-BAB1-B938E5C74DE7}" dt="2021-03-24T08:31:25.817" v="5568" actId="790"/>
          <ac:spMkLst>
            <pc:docMk/>
            <pc:sldMk cId="3089097821" sldId="3826"/>
            <ac:spMk id="98" creationId="{E58FB0D8-6372-43FA-927D-1BE2C37DDD78}"/>
          </ac:spMkLst>
        </pc:spChg>
        <pc:spChg chg="mod">
          <ac:chgData name="Ragnhild Halvorsrud" userId="917ea340-fd63-490f-a7db-68428d24cf32" providerId="ADAL" clId="{4B41CEF5-5AD7-4A28-BAB1-B938E5C74DE7}" dt="2021-03-24T08:31:25.817" v="5569" actId="790"/>
          <ac:spMkLst>
            <pc:docMk/>
            <pc:sldMk cId="3089097821" sldId="3826"/>
            <ac:spMk id="99" creationId="{8BD57449-FC75-4F20-874E-91BE532EB4A1}"/>
          </ac:spMkLst>
        </pc:spChg>
        <pc:spChg chg="mod">
          <ac:chgData name="Ragnhild Halvorsrud" userId="917ea340-fd63-490f-a7db-68428d24cf32" providerId="ADAL" clId="{4B41CEF5-5AD7-4A28-BAB1-B938E5C74DE7}" dt="2021-03-24T08:31:25.817" v="5570" actId="790"/>
          <ac:spMkLst>
            <pc:docMk/>
            <pc:sldMk cId="3089097821" sldId="3826"/>
            <ac:spMk id="100" creationId="{CC22BC16-9699-4560-B436-E234392CFF83}"/>
          </ac:spMkLst>
        </pc:spChg>
        <pc:spChg chg="mod">
          <ac:chgData name="Ragnhild Halvorsrud" userId="917ea340-fd63-490f-a7db-68428d24cf32" providerId="ADAL" clId="{4B41CEF5-5AD7-4A28-BAB1-B938E5C74DE7}" dt="2021-03-24T08:31:25.817" v="5571" actId="790"/>
          <ac:spMkLst>
            <pc:docMk/>
            <pc:sldMk cId="3089097821" sldId="3826"/>
            <ac:spMk id="101" creationId="{7BAF3697-5D42-46DB-A0FE-21E19123B063}"/>
          </ac:spMkLst>
        </pc:spChg>
        <pc:spChg chg="mod">
          <ac:chgData name="Ragnhild Halvorsrud" userId="917ea340-fd63-490f-a7db-68428d24cf32" providerId="ADAL" clId="{4B41CEF5-5AD7-4A28-BAB1-B938E5C74DE7}" dt="2021-03-24T08:31:25.817" v="5572" actId="790"/>
          <ac:spMkLst>
            <pc:docMk/>
            <pc:sldMk cId="3089097821" sldId="3826"/>
            <ac:spMk id="102" creationId="{011A290A-8D8D-4EA0-8036-10D21FD412F3}"/>
          </ac:spMkLst>
        </pc:spChg>
        <pc:spChg chg="mod">
          <ac:chgData name="Ragnhild Halvorsrud" userId="917ea340-fd63-490f-a7db-68428d24cf32" providerId="ADAL" clId="{4B41CEF5-5AD7-4A28-BAB1-B938E5C74DE7}" dt="2021-03-24T08:31:25.817" v="5573" actId="790"/>
          <ac:spMkLst>
            <pc:docMk/>
            <pc:sldMk cId="3089097821" sldId="3826"/>
            <ac:spMk id="103" creationId="{8D56C199-E7EC-44BF-80D4-B6330E587412}"/>
          </ac:spMkLst>
        </pc:spChg>
        <pc:spChg chg="mod">
          <ac:chgData name="Ragnhild Halvorsrud" userId="917ea340-fd63-490f-a7db-68428d24cf32" providerId="ADAL" clId="{4B41CEF5-5AD7-4A28-BAB1-B938E5C74DE7}" dt="2021-03-24T08:31:25.817" v="5574" actId="790"/>
          <ac:spMkLst>
            <pc:docMk/>
            <pc:sldMk cId="3089097821" sldId="3826"/>
            <ac:spMk id="104" creationId="{CABC45D6-B85D-4DD6-A75F-2BBEF4B3BF1B}"/>
          </ac:spMkLst>
        </pc:spChg>
        <pc:spChg chg="mod">
          <ac:chgData name="Ragnhild Halvorsrud" userId="917ea340-fd63-490f-a7db-68428d24cf32" providerId="ADAL" clId="{4B41CEF5-5AD7-4A28-BAB1-B938E5C74DE7}" dt="2021-03-24T08:31:25.817" v="5575" actId="790"/>
          <ac:spMkLst>
            <pc:docMk/>
            <pc:sldMk cId="3089097821" sldId="3826"/>
            <ac:spMk id="105" creationId="{F0E71C75-D213-4265-898B-0CD785A61535}"/>
          </ac:spMkLst>
        </pc:spChg>
        <pc:spChg chg="mod">
          <ac:chgData name="Ragnhild Halvorsrud" userId="917ea340-fd63-490f-a7db-68428d24cf32" providerId="ADAL" clId="{4B41CEF5-5AD7-4A28-BAB1-B938E5C74DE7}" dt="2021-03-24T08:31:25.832" v="5576" actId="790"/>
          <ac:spMkLst>
            <pc:docMk/>
            <pc:sldMk cId="3089097821" sldId="3826"/>
            <ac:spMk id="106" creationId="{5AEA5C9E-F013-4F27-9BF9-B9D5A3BC3E8B}"/>
          </ac:spMkLst>
        </pc:spChg>
        <pc:spChg chg="mod">
          <ac:chgData name="Ragnhild Halvorsrud" userId="917ea340-fd63-490f-a7db-68428d24cf32" providerId="ADAL" clId="{4B41CEF5-5AD7-4A28-BAB1-B938E5C74DE7}" dt="2021-03-24T08:31:25.832" v="5577" actId="790"/>
          <ac:spMkLst>
            <pc:docMk/>
            <pc:sldMk cId="3089097821" sldId="3826"/>
            <ac:spMk id="107" creationId="{F785B5CD-F25F-4C69-A338-57C7591FB96C}"/>
          </ac:spMkLst>
        </pc:spChg>
        <pc:spChg chg="mod">
          <ac:chgData name="Ragnhild Halvorsrud" userId="917ea340-fd63-490f-a7db-68428d24cf32" providerId="ADAL" clId="{4B41CEF5-5AD7-4A28-BAB1-B938E5C74DE7}" dt="2021-03-24T08:31:25.832" v="5578" actId="790"/>
          <ac:spMkLst>
            <pc:docMk/>
            <pc:sldMk cId="3089097821" sldId="3826"/>
            <ac:spMk id="110" creationId="{5EA381CE-A539-4125-B34B-B9E6775BDE8C}"/>
          </ac:spMkLst>
        </pc:spChg>
        <pc:spChg chg="mod">
          <ac:chgData name="Ragnhild Halvorsrud" userId="917ea340-fd63-490f-a7db-68428d24cf32" providerId="ADAL" clId="{4B41CEF5-5AD7-4A28-BAB1-B938E5C74DE7}" dt="2021-03-24T08:31:25.832" v="5579" actId="790"/>
          <ac:spMkLst>
            <pc:docMk/>
            <pc:sldMk cId="3089097821" sldId="3826"/>
            <ac:spMk id="112" creationId="{E2A58BA7-CFBA-4BB3-B9B7-8161FC07EEE9}"/>
          </ac:spMkLst>
        </pc:spChg>
        <pc:spChg chg="mod">
          <ac:chgData name="Ragnhild Halvorsrud" userId="917ea340-fd63-490f-a7db-68428d24cf32" providerId="ADAL" clId="{4B41CEF5-5AD7-4A28-BAB1-B938E5C74DE7}" dt="2021-03-24T08:31:25.832" v="5580" actId="790"/>
          <ac:spMkLst>
            <pc:docMk/>
            <pc:sldMk cId="3089097821" sldId="3826"/>
            <ac:spMk id="117" creationId="{4B475DDC-BB7E-40A6-8FD7-9B1B7E46F019}"/>
          </ac:spMkLst>
        </pc:spChg>
        <pc:spChg chg="mod">
          <ac:chgData name="Ragnhild Halvorsrud" userId="917ea340-fd63-490f-a7db-68428d24cf32" providerId="ADAL" clId="{4B41CEF5-5AD7-4A28-BAB1-B938E5C74DE7}" dt="2021-03-24T08:31:25.832" v="5581" actId="790"/>
          <ac:spMkLst>
            <pc:docMk/>
            <pc:sldMk cId="3089097821" sldId="3826"/>
            <ac:spMk id="119" creationId="{DFF8A689-D35B-4578-95C1-0A667238B71D}"/>
          </ac:spMkLst>
        </pc:spChg>
        <pc:spChg chg="mod">
          <ac:chgData name="Ragnhild Halvorsrud" userId="917ea340-fd63-490f-a7db-68428d24cf32" providerId="ADAL" clId="{4B41CEF5-5AD7-4A28-BAB1-B938E5C74DE7}" dt="2021-03-24T08:31:25.832" v="5582" actId="790"/>
          <ac:spMkLst>
            <pc:docMk/>
            <pc:sldMk cId="3089097821" sldId="3826"/>
            <ac:spMk id="120" creationId="{DC4BEF73-8C68-4210-A130-7EEB782E30FB}"/>
          </ac:spMkLst>
        </pc:spChg>
        <pc:grpChg chg="del">
          <ac:chgData name="Ragnhild Halvorsrud" userId="917ea340-fd63-490f-a7db-68428d24cf32" providerId="ADAL" clId="{4B41CEF5-5AD7-4A28-BAB1-B938E5C74DE7}" dt="2021-03-24T08:31:35.611" v="5612" actId="478"/>
          <ac:grpSpMkLst>
            <pc:docMk/>
            <pc:sldMk cId="3089097821" sldId="3826"/>
            <ac:grpSpMk id="67" creationId="{E51A1A7E-E31A-4ACA-9E5D-31103DD9817F}"/>
          </ac:grpSpMkLst>
        </pc:grpChg>
      </pc:sldChg>
      <pc:sldChg chg="addSp delSp modSp add del mod modNotes">
        <pc:chgData name="Ragnhild Halvorsrud" userId="917ea340-fd63-490f-a7db-68428d24cf32" providerId="ADAL" clId="{4B41CEF5-5AD7-4A28-BAB1-B938E5C74DE7}" dt="2021-03-26T16:49:53.787" v="5882" actId="47"/>
        <pc:sldMkLst>
          <pc:docMk/>
          <pc:sldMk cId="1683558622" sldId="3827"/>
        </pc:sldMkLst>
        <pc:spChg chg="mod">
          <ac:chgData name="Ragnhild Halvorsrud" userId="917ea340-fd63-490f-a7db-68428d24cf32" providerId="ADAL" clId="{4B41CEF5-5AD7-4A28-BAB1-B938E5C74DE7}" dt="2021-03-25T11:21:35.642" v="5742" actId="790"/>
          <ac:spMkLst>
            <pc:docMk/>
            <pc:sldMk cId="1683558622" sldId="3827"/>
            <ac:spMk id="2" creationId="{00000000-0000-0000-0000-000000000000}"/>
          </ac:spMkLst>
        </pc:spChg>
        <pc:spChg chg="mod">
          <ac:chgData name="Ragnhild Halvorsrud" userId="917ea340-fd63-490f-a7db-68428d24cf32" providerId="ADAL" clId="{4B41CEF5-5AD7-4A28-BAB1-B938E5C74DE7}" dt="2021-03-25T11:21:35.633" v="5741" actId="790"/>
          <ac:spMkLst>
            <pc:docMk/>
            <pc:sldMk cId="1683558622" sldId="3827"/>
            <ac:spMk id="3" creationId="{453ACBE8-823D-41F9-AB3E-355A051FA475}"/>
          </ac:spMkLst>
        </pc:spChg>
        <pc:spChg chg="mod">
          <ac:chgData name="Ragnhild Halvorsrud" userId="917ea340-fd63-490f-a7db-68428d24cf32" providerId="ADAL" clId="{4B41CEF5-5AD7-4A28-BAB1-B938E5C74DE7}" dt="2021-03-25T11:21:35.646" v="5745" actId="790"/>
          <ac:spMkLst>
            <pc:docMk/>
            <pc:sldMk cId="1683558622" sldId="3827"/>
            <ac:spMk id="9" creationId="{20DA8136-B82E-44E4-AB75-BE1F27594A95}"/>
          </ac:spMkLst>
        </pc:spChg>
        <pc:spChg chg="del mod">
          <ac:chgData name="Ragnhild Halvorsrud" userId="917ea340-fd63-490f-a7db-68428d24cf32" providerId="ADAL" clId="{4B41CEF5-5AD7-4A28-BAB1-B938E5C74DE7}" dt="2021-03-25T11:21:39.844" v="5751" actId="478"/>
          <ac:spMkLst>
            <pc:docMk/>
            <pc:sldMk cId="1683558622" sldId="3827"/>
            <ac:spMk id="12" creationId="{32BA8A6F-6EF1-4511-81E4-1720140085ED}"/>
          </ac:spMkLst>
        </pc:spChg>
        <pc:spChg chg="mod">
          <ac:chgData name="Ragnhild Halvorsrud" userId="917ea340-fd63-490f-a7db-68428d24cf32" providerId="ADAL" clId="{4B41CEF5-5AD7-4A28-BAB1-B938E5C74DE7}" dt="2021-03-25T11:21:35.633" v="5740" actId="790"/>
          <ac:spMkLst>
            <pc:docMk/>
            <pc:sldMk cId="1683558622" sldId="3827"/>
            <ac:spMk id="15" creationId="{39CD7E99-6C69-4AEE-A4F2-7E08FE90ADC3}"/>
          </ac:spMkLst>
        </pc:spChg>
        <pc:spChg chg="add mod">
          <ac:chgData name="Ragnhild Halvorsrud" userId="917ea340-fd63-490f-a7db-68428d24cf32" providerId="ADAL" clId="{4B41CEF5-5AD7-4A28-BAB1-B938E5C74DE7}" dt="2021-03-25T11:21:47.146" v="5752"/>
          <ac:spMkLst>
            <pc:docMk/>
            <pc:sldMk cId="1683558622" sldId="3827"/>
            <ac:spMk id="17" creationId="{369C1AC0-DC1A-41C7-84A6-2A2BF78F627A}"/>
          </ac:spMkLst>
        </pc:spChg>
        <pc:spChg chg="mod">
          <ac:chgData name="Ragnhild Halvorsrud" userId="917ea340-fd63-490f-a7db-68428d24cf32" providerId="ADAL" clId="{4B41CEF5-5AD7-4A28-BAB1-B938E5C74DE7}" dt="2021-03-25T11:21:35.648" v="5747" actId="790"/>
          <ac:spMkLst>
            <pc:docMk/>
            <pc:sldMk cId="1683558622" sldId="3827"/>
            <ac:spMk id="20" creationId="{3FD153FD-A8D1-475C-BDC9-6C750A55CEED}"/>
          </ac:spMkLst>
        </pc:spChg>
        <pc:spChg chg="mod">
          <ac:chgData name="Ragnhild Halvorsrud" userId="917ea340-fd63-490f-a7db-68428d24cf32" providerId="ADAL" clId="{4B41CEF5-5AD7-4A28-BAB1-B938E5C74DE7}" dt="2021-03-25T11:21:35.648" v="5748" actId="790"/>
          <ac:spMkLst>
            <pc:docMk/>
            <pc:sldMk cId="1683558622" sldId="3827"/>
            <ac:spMk id="21" creationId="{EB82FA5B-B184-4A29-BE35-F193677CB514}"/>
          </ac:spMkLst>
        </pc:spChg>
        <pc:spChg chg="mod">
          <ac:chgData name="Ragnhild Halvorsrud" userId="917ea340-fd63-490f-a7db-68428d24cf32" providerId="ADAL" clId="{4B41CEF5-5AD7-4A28-BAB1-B938E5C74DE7}" dt="2021-03-25T11:21:35.644" v="5743" actId="790"/>
          <ac:spMkLst>
            <pc:docMk/>
            <pc:sldMk cId="1683558622" sldId="3827"/>
            <ac:spMk id="32" creationId="{B9ABE375-8729-492C-94B7-D6B27ABF776A}"/>
          </ac:spMkLst>
        </pc:spChg>
        <pc:spChg chg="mod">
          <ac:chgData name="Ragnhild Halvorsrud" userId="917ea340-fd63-490f-a7db-68428d24cf32" providerId="ADAL" clId="{4B41CEF5-5AD7-4A28-BAB1-B938E5C74DE7}" dt="2021-03-25T11:21:35.645" v="5744" actId="790"/>
          <ac:spMkLst>
            <pc:docMk/>
            <pc:sldMk cId="1683558622" sldId="3827"/>
            <ac:spMk id="33" creationId="{98D6F79C-3C8E-4119-8F87-4C0FFEC74FF5}"/>
          </ac:spMkLst>
        </pc:spChg>
      </pc:sldChg>
      <pc:sldChg chg="addSp delSp modSp add mod modNotes">
        <pc:chgData name="Ragnhild Halvorsrud" userId="917ea340-fd63-490f-a7db-68428d24cf32" providerId="ADAL" clId="{4B41CEF5-5AD7-4A28-BAB1-B938E5C74DE7}" dt="2021-03-26T16:51:13.900" v="5896" actId="478"/>
        <pc:sldMkLst>
          <pc:docMk/>
          <pc:sldMk cId="3602349037" sldId="3828"/>
        </pc:sldMkLst>
        <pc:spChg chg="mod">
          <ac:chgData name="Ragnhild Halvorsrud" userId="917ea340-fd63-490f-a7db-68428d24cf32" providerId="ADAL" clId="{4B41CEF5-5AD7-4A28-BAB1-B938E5C74DE7}" dt="2021-03-26T16:39:28.681" v="5778" actId="790"/>
          <ac:spMkLst>
            <pc:docMk/>
            <pc:sldMk cId="3602349037" sldId="3828"/>
            <ac:spMk id="2" creationId="{00000000-0000-0000-0000-000000000000}"/>
          </ac:spMkLst>
        </pc:spChg>
        <pc:spChg chg="mod">
          <ac:chgData name="Ragnhild Halvorsrud" userId="917ea340-fd63-490f-a7db-68428d24cf32" providerId="ADAL" clId="{4B41CEF5-5AD7-4A28-BAB1-B938E5C74DE7}" dt="2021-03-26T16:39:28.681" v="5780" actId="790"/>
          <ac:spMkLst>
            <pc:docMk/>
            <pc:sldMk cId="3602349037" sldId="3828"/>
            <ac:spMk id="3" creationId="{00000000-0000-0000-0000-000000000000}"/>
          </ac:spMkLst>
        </pc:spChg>
        <pc:spChg chg="mod">
          <ac:chgData name="Ragnhild Halvorsrud" userId="917ea340-fd63-490f-a7db-68428d24cf32" providerId="ADAL" clId="{4B41CEF5-5AD7-4A28-BAB1-B938E5C74DE7}" dt="2021-03-26T16:39:28.681" v="5779" actId="790"/>
          <ac:spMkLst>
            <pc:docMk/>
            <pc:sldMk cId="3602349037" sldId="3828"/>
            <ac:spMk id="5" creationId="{00000000-0000-0000-0000-000000000000}"/>
          </ac:spMkLst>
        </pc:spChg>
        <pc:spChg chg="mod">
          <ac:chgData name="Ragnhild Halvorsrud" userId="917ea340-fd63-490f-a7db-68428d24cf32" providerId="ADAL" clId="{4B41CEF5-5AD7-4A28-BAB1-B938E5C74DE7}" dt="2021-03-26T16:39:28.681" v="5781" actId="790"/>
          <ac:spMkLst>
            <pc:docMk/>
            <pc:sldMk cId="3602349037" sldId="3828"/>
            <ac:spMk id="9" creationId="{8F6E7F87-D485-45E3-91A5-E6C906A2167A}"/>
          </ac:spMkLst>
        </pc:spChg>
        <pc:spChg chg="mod">
          <ac:chgData name="Ragnhild Halvorsrud" userId="917ea340-fd63-490f-a7db-68428d24cf32" providerId="ADAL" clId="{4B41CEF5-5AD7-4A28-BAB1-B938E5C74DE7}" dt="2021-03-26T16:39:28.681" v="5782" actId="790"/>
          <ac:spMkLst>
            <pc:docMk/>
            <pc:sldMk cId="3602349037" sldId="3828"/>
            <ac:spMk id="14" creationId="{67A7D27C-B01A-4177-A15F-B3637F6CAD9B}"/>
          </ac:spMkLst>
        </pc:spChg>
        <pc:spChg chg="add del mod">
          <ac:chgData name="Ragnhild Halvorsrud" userId="917ea340-fd63-490f-a7db-68428d24cf32" providerId="ADAL" clId="{4B41CEF5-5AD7-4A28-BAB1-B938E5C74DE7}" dt="2021-03-26T16:51:13.900" v="5896" actId="478"/>
          <ac:spMkLst>
            <pc:docMk/>
            <pc:sldMk cId="3602349037" sldId="3828"/>
            <ac:spMk id="15" creationId="{A31F2F24-3F29-4422-9700-192DFC5CAC90}"/>
          </ac:spMkLst>
        </pc:spChg>
        <pc:spChg chg="mod">
          <ac:chgData name="Ragnhild Halvorsrud" userId="917ea340-fd63-490f-a7db-68428d24cf32" providerId="ADAL" clId="{4B41CEF5-5AD7-4A28-BAB1-B938E5C74DE7}" dt="2021-03-26T16:39:28.681" v="5783" actId="790"/>
          <ac:spMkLst>
            <pc:docMk/>
            <pc:sldMk cId="3602349037" sldId="3828"/>
            <ac:spMk id="17" creationId="{C98665CC-8320-451B-B568-9D3034174E00}"/>
          </ac:spMkLst>
        </pc:spChg>
        <pc:spChg chg="del mod">
          <ac:chgData name="Ragnhild Halvorsrud" userId="917ea340-fd63-490f-a7db-68428d24cf32" providerId="ADAL" clId="{4B41CEF5-5AD7-4A28-BAB1-B938E5C74DE7}" dt="2021-03-26T16:50:59.870" v="5894" actId="478"/>
          <ac:spMkLst>
            <pc:docMk/>
            <pc:sldMk cId="3602349037" sldId="3828"/>
            <ac:spMk id="20" creationId="{88FE1B29-26EA-4E34-95B2-4A803270573E}"/>
          </ac:spMkLst>
        </pc:spChg>
        <pc:spChg chg="add mod">
          <ac:chgData name="Ragnhild Halvorsrud" userId="917ea340-fd63-490f-a7db-68428d24cf32" providerId="ADAL" clId="{4B41CEF5-5AD7-4A28-BAB1-B938E5C74DE7}" dt="2021-03-26T16:51:11.860" v="5895"/>
          <ac:spMkLst>
            <pc:docMk/>
            <pc:sldMk cId="3602349037" sldId="3828"/>
            <ac:spMk id="21" creationId="{D2514045-6458-4487-8415-A2429473F22C}"/>
          </ac:spMkLst>
        </pc:spChg>
      </pc:sldChg>
      <pc:sldChg chg="addSp delSp modSp add mod modNotes">
        <pc:chgData name="Ragnhild Halvorsrud" userId="917ea340-fd63-490f-a7db-68428d24cf32" providerId="ADAL" clId="{4B41CEF5-5AD7-4A28-BAB1-B938E5C74DE7}" dt="2021-03-26T17:01:00.686" v="6171" actId="22"/>
        <pc:sldMkLst>
          <pc:docMk/>
          <pc:sldMk cId="987192798" sldId="3829"/>
        </pc:sldMkLst>
        <pc:spChg chg="mod">
          <ac:chgData name="Ragnhild Halvorsrud" userId="917ea340-fd63-490f-a7db-68428d24cf32" providerId="ADAL" clId="{4B41CEF5-5AD7-4A28-BAB1-B938E5C74DE7}" dt="2021-03-26T16:39:28.697" v="5787" actId="790"/>
          <ac:spMkLst>
            <pc:docMk/>
            <pc:sldMk cId="987192798" sldId="3829"/>
            <ac:spMk id="2" creationId="{00000000-0000-0000-0000-000000000000}"/>
          </ac:spMkLst>
        </pc:spChg>
        <pc:spChg chg="mod">
          <ac:chgData name="Ragnhild Halvorsrud" userId="917ea340-fd63-490f-a7db-68428d24cf32" providerId="ADAL" clId="{4B41CEF5-5AD7-4A28-BAB1-B938E5C74DE7}" dt="2021-03-26T16:39:28.697" v="5788" actId="790"/>
          <ac:spMkLst>
            <pc:docMk/>
            <pc:sldMk cId="987192798" sldId="3829"/>
            <ac:spMk id="20" creationId="{3BDC3710-3C47-4467-8292-2DA730BC221A}"/>
          </ac:spMkLst>
        </pc:spChg>
        <pc:spChg chg="mod">
          <ac:chgData name="Ragnhild Halvorsrud" userId="917ea340-fd63-490f-a7db-68428d24cf32" providerId="ADAL" clId="{4B41CEF5-5AD7-4A28-BAB1-B938E5C74DE7}" dt="2021-03-26T16:39:28.697" v="5789" actId="790"/>
          <ac:spMkLst>
            <pc:docMk/>
            <pc:sldMk cId="987192798" sldId="3829"/>
            <ac:spMk id="21" creationId="{72C776B2-E4C3-402C-8B0E-C180BD2FD6CB}"/>
          </ac:spMkLst>
        </pc:spChg>
        <pc:spChg chg="mod">
          <ac:chgData name="Ragnhild Halvorsrud" userId="917ea340-fd63-490f-a7db-68428d24cf32" providerId="ADAL" clId="{4B41CEF5-5AD7-4A28-BAB1-B938E5C74DE7}" dt="2021-03-26T16:39:28.697" v="5790" actId="790"/>
          <ac:spMkLst>
            <pc:docMk/>
            <pc:sldMk cId="987192798" sldId="3829"/>
            <ac:spMk id="22" creationId="{45C0B19F-266B-4450-8024-0051EA922735}"/>
          </ac:spMkLst>
        </pc:spChg>
        <pc:spChg chg="mod">
          <ac:chgData name="Ragnhild Halvorsrud" userId="917ea340-fd63-490f-a7db-68428d24cf32" providerId="ADAL" clId="{4B41CEF5-5AD7-4A28-BAB1-B938E5C74DE7}" dt="2021-03-26T16:39:28.697" v="5791" actId="790"/>
          <ac:spMkLst>
            <pc:docMk/>
            <pc:sldMk cId="987192798" sldId="3829"/>
            <ac:spMk id="23" creationId="{2D9DB81C-D603-4FBA-9848-96CE4B5F0032}"/>
          </ac:spMkLst>
        </pc:spChg>
        <pc:spChg chg="mod">
          <ac:chgData name="Ragnhild Halvorsrud" userId="917ea340-fd63-490f-a7db-68428d24cf32" providerId="ADAL" clId="{4B41CEF5-5AD7-4A28-BAB1-B938E5C74DE7}" dt="2021-03-26T16:39:28.697" v="5792" actId="790"/>
          <ac:spMkLst>
            <pc:docMk/>
            <pc:sldMk cId="987192798" sldId="3829"/>
            <ac:spMk id="24" creationId="{1E33716D-A1D2-4797-ACAC-504631823060}"/>
          </ac:spMkLst>
        </pc:spChg>
        <pc:spChg chg="mod">
          <ac:chgData name="Ragnhild Halvorsrud" userId="917ea340-fd63-490f-a7db-68428d24cf32" providerId="ADAL" clId="{4B41CEF5-5AD7-4A28-BAB1-B938E5C74DE7}" dt="2021-03-26T16:39:59.877" v="5803" actId="14100"/>
          <ac:spMkLst>
            <pc:docMk/>
            <pc:sldMk cId="987192798" sldId="3829"/>
            <ac:spMk id="25" creationId="{E706DABB-1EA5-4B26-A453-494ED62371FA}"/>
          </ac:spMkLst>
        </pc:spChg>
        <pc:spChg chg="add del">
          <ac:chgData name="Ragnhild Halvorsrud" userId="917ea340-fd63-490f-a7db-68428d24cf32" providerId="ADAL" clId="{4B41CEF5-5AD7-4A28-BAB1-B938E5C74DE7}" dt="2021-03-26T17:01:00.686" v="6171" actId="22"/>
          <ac:spMkLst>
            <pc:docMk/>
            <pc:sldMk cId="987192798" sldId="3829"/>
            <ac:spMk id="26" creationId="{2AE66E00-0427-43A1-B6FC-EC20AAD24622}"/>
          </ac:spMkLst>
        </pc:spChg>
      </pc:sldChg>
      <pc:sldChg chg="addSp delSp modSp add mod setBg modNotes">
        <pc:chgData name="Ragnhild Halvorsrud" userId="917ea340-fd63-490f-a7db-68428d24cf32" providerId="ADAL" clId="{4B41CEF5-5AD7-4A28-BAB1-B938E5C74DE7}" dt="2021-03-26T16:50:33.414" v="5887"/>
        <pc:sldMkLst>
          <pc:docMk/>
          <pc:sldMk cId="1726726941" sldId="3830"/>
        </pc:sldMkLst>
        <pc:spChg chg="mod">
          <ac:chgData name="Ragnhild Halvorsrud" userId="917ea340-fd63-490f-a7db-68428d24cf32" providerId="ADAL" clId="{4B41CEF5-5AD7-4A28-BAB1-B938E5C74DE7}" dt="2021-03-26T16:49:46.035" v="5807" actId="790"/>
          <ac:spMkLst>
            <pc:docMk/>
            <pc:sldMk cId="1726726941" sldId="3830"/>
            <ac:spMk id="2" creationId="{00000000-0000-0000-0000-000000000000}"/>
          </ac:spMkLst>
        </pc:spChg>
        <pc:spChg chg="mod">
          <ac:chgData name="Ragnhild Halvorsrud" userId="917ea340-fd63-490f-a7db-68428d24cf32" providerId="ADAL" clId="{4B41CEF5-5AD7-4A28-BAB1-B938E5C74DE7}" dt="2021-03-26T16:49:46.035" v="5806" actId="790"/>
          <ac:spMkLst>
            <pc:docMk/>
            <pc:sldMk cId="1726726941" sldId="3830"/>
            <ac:spMk id="3" creationId="{453ACBE8-823D-41F9-AB3E-355A051FA475}"/>
          </ac:spMkLst>
        </pc:spChg>
        <pc:spChg chg="mod">
          <ac:chgData name="Ragnhild Halvorsrud" userId="917ea340-fd63-490f-a7db-68428d24cf32" providerId="ADAL" clId="{4B41CEF5-5AD7-4A28-BAB1-B938E5C74DE7}" dt="2021-03-26T16:49:46.051" v="5810" actId="790"/>
          <ac:spMkLst>
            <pc:docMk/>
            <pc:sldMk cId="1726726941" sldId="3830"/>
            <ac:spMk id="9" creationId="{20DA8136-B82E-44E4-AB75-BE1F27594A95}"/>
          </ac:spMkLst>
        </pc:spChg>
        <pc:spChg chg="mod">
          <ac:chgData name="Ragnhild Halvorsrud" userId="917ea340-fd63-490f-a7db-68428d24cf32" providerId="ADAL" clId="{4B41CEF5-5AD7-4A28-BAB1-B938E5C74DE7}" dt="2021-03-26T16:49:46.035" v="5805" actId="790"/>
          <ac:spMkLst>
            <pc:docMk/>
            <pc:sldMk cId="1726726941" sldId="3830"/>
            <ac:spMk id="15" creationId="{39CD7E99-6C69-4AEE-A4F2-7E08FE90ADC3}"/>
          </ac:spMkLst>
        </pc:spChg>
        <pc:spChg chg="mod">
          <ac:chgData name="Ragnhild Halvorsrud" userId="917ea340-fd63-490f-a7db-68428d24cf32" providerId="ADAL" clId="{4B41CEF5-5AD7-4A28-BAB1-B938E5C74DE7}" dt="2021-03-26T16:49:46.051" v="5813" actId="790"/>
          <ac:spMkLst>
            <pc:docMk/>
            <pc:sldMk cId="1726726941" sldId="3830"/>
            <ac:spMk id="18" creationId="{B1B734B1-FCA9-4D13-B526-909F22D5887E}"/>
          </ac:spMkLst>
        </pc:spChg>
        <pc:spChg chg="mod">
          <ac:chgData name="Ragnhild Halvorsrud" userId="917ea340-fd63-490f-a7db-68428d24cf32" providerId="ADAL" clId="{4B41CEF5-5AD7-4A28-BAB1-B938E5C74DE7}" dt="2021-03-26T16:49:46.051" v="5811" actId="790"/>
          <ac:spMkLst>
            <pc:docMk/>
            <pc:sldMk cId="1726726941" sldId="3830"/>
            <ac:spMk id="20" creationId="{3FD153FD-A8D1-475C-BDC9-6C750A55CEED}"/>
          </ac:spMkLst>
        </pc:spChg>
        <pc:spChg chg="mod">
          <ac:chgData name="Ragnhild Halvorsrud" userId="917ea340-fd63-490f-a7db-68428d24cf32" providerId="ADAL" clId="{4B41CEF5-5AD7-4A28-BAB1-B938E5C74DE7}" dt="2021-03-26T16:49:46.051" v="5812" actId="790"/>
          <ac:spMkLst>
            <pc:docMk/>
            <pc:sldMk cId="1726726941" sldId="3830"/>
            <ac:spMk id="21" creationId="{EB82FA5B-B184-4A29-BE35-F193677CB514}"/>
          </ac:spMkLst>
        </pc:spChg>
        <pc:spChg chg="mod">
          <ac:chgData name="Ragnhild Halvorsrud" userId="917ea340-fd63-490f-a7db-68428d24cf32" providerId="ADAL" clId="{4B41CEF5-5AD7-4A28-BAB1-B938E5C74DE7}" dt="2021-03-26T16:49:46.051" v="5814" actId="790"/>
          <ac:spMkLst>
            <pc:docMk/>
            <pc:sldMk cId="1726726941" sldId="3830"/>
            <ac:spMk id="23" creationId="{2E57241E-EEB9-46A0-89A6-E1C47D0FB59C}"/>
          </ac:spMkLst>
        </pc:spChg>
        <pc:spChg chg="mod">
          <ac:chgData name="Ragnhild Halvorsrud" userId="917ea340-fd63-490f-a7db-68428d24cf32" providerId="ADAL" clId="{4B41CEF5-5AD7-4A28-BAB1-B938E5C74DE7}" dt="2021-03-26T16:49:46.066" v="5815" actId="790"/>
          <ac:spMkLst>
            <pc:docMk/>
            <pc:sldMk cId="1726726941" sldId="3830"/>
            <ac:spMk id="24" creationId="{6C9C8B3B-62A5-42C4-91ED-70F6A2F8AE32}"/>
          </ac:spMkLst>
        </pc:spChg>
        <pc:spChg chg="mod">
          <ac:chgData name="Ragnhild Halvorsrud" userId="917ea340-fd63-490f-a7db-68428d24cf32" providerId="ADAL" clId="{4B41CEF5-5AD7-4A28-BAB1-B938E5C74DE7}" dt="2021-03-26T16:49:46.066" v="5816" actId="790"/>
          <ac:spMkLst>
            <pc:docMk/>
            <pc:sldMk cId="1726726941" sldId="3830"/>
            <ac:spMk id="25" creationId="{7C1F3B68-774F-4F95-B15D-086C3E9D9FEB}"/>
          </ac:spMkLst>
        </pc:spChg>
        <pc:spChg chg="mod">
          <ac:chgData name="Ragnhild Halvorsrud" userId="917ea340-fd63-490f-a7db-68428d24cf32" providerId="ADAL" clId="{4B41CEF5-5AD7-4A28-BAB1-B938E5C74DE7}" dt="2021-03-26T16:49:46.066" v="5817" actId="790"/>
          <ac:spMkLst>
            <pc:docMk/>
            <pc:sldMk cId="1726726941" sldId="3830"/>
            <ac:spMk id="26" creationId="{6AD73B19-2259-46B1-BB10-5D51D56AE36A}"/>
          </ac:spMkLst>
        </pc:spChg>
        <pc:spChg chg="mod">
          <ac:chgData name="Ragnhild Halvorsrud" userId="917ea340-fd63-490f-a7db-68428d24cf32" providerId="ADAL" clId="{4B41CEF5-5AD7-4A28-BAB1-B938E5C74DE7}" dt="2021-03-26T16:49:46.066" v="5818" actId="790"/>
          <ac:spMkLst>
            <pc:docMk/>
            <pc:sldMk cId="1726726941" sldId="3830"/>
            <ac:spMk id="27" creationId="{1BB71165-0068-416F-94B6-A19F564E7DAD}"/>
          </ac:spMkLst>
        </pc:spChg>
        <pc:spChg chg="del mod">
          <ac:chgData name="Ragnhild Halvorsrud" userId="917ea340-fd63-490f-a7db-68428d24cf32" providerId="ADAL" clId="{4B41CEF5-5AD7-4A28-BAB1-B938E5C74DE7}" dt="2021-03-26T16:50:33.067" v="5886" actId="478"/>
          <ac:spMkLst>
            <pc:docMk/>
            <pc:sldMk cId="1726726941" sldId="3830"/>
            <ac:spMk id="29" creationId="{1463F089-ADA3-45EC-9E2A-4E90A6C61C9A}"/>
          </ac:spMkLst>
        </pc:spChg>
        <pc:spChg chg="add mod">
          <ac:chgData name="Ragnhild Halvorsrud" userId="917ea340-fd63-490f-a7db-68428d24cf32" providerId="ADAL" clId="{4B41CEF5-5AD7-4A28-BAB1-B938E5C74DE7}" dt="2021-03-26T16:50:33.414" v="5887"/>
          <ac:spMkLst>
            <pc:docMk/>
            <pc:sldMk cId="1726726941" sldId="3830"/>
            <ac:spMk id="30" creationId="{48D2CB69-4E47-4B6A-A31D-845216366043}"/>
          </ac:spMkLst>
        </pc:spChg>
        <pc:spChg chg="mod">
          <ac:chgData name="Ragnhild Halvorsrud" userId="917ea340-fd63-490f-a7db-68428d24cf32" providerId="ADAL" clId="{4B41CEF5-5AD7-4A28-BAB1-B938E5C74DE7}" dt="2021-03-26T16:49:46.035" v="5808" actId="790"/>
          <ac:spMkLst>
            <pc:docMk/>
            <pc:sldMk cId="1726726941" sldId="3830"/>
            <ac:spMk id="32" creationId="{B9ABE375-8729-492C-94B7-D6B27ABF776A}"/>
          </ac:spMkLst>
        </pc:spChg>
        <pc:spChg chg="mod">
          <ac:chgData name="Ragnhild Halvorsrud" userId="917ea340-fd63-490f-a7db-68428d24cf32" providerId="ADAL" clId="{4B41CEF5-5AD7-4A28-BAB1-B938E5C74DE7}" dt="2021-03-26T16:49:46.051" v="5809" actId="790"/>
          <ac:spMkLst>
            <pc:docMk/>
            <pc:sldMk cId="1726726941" sldId="3830"/>
            <ac:spMk id="33" creationId="{98D6F79C-3C8E-4119-8F87-4C0FFEC74FF5}"/>
          </ac:spMkLst>
        </pc:spChg>
        <pc:grpChg chg="del">
          <ac:chgData name="Ragnhild Halvorsrud" userId="917ea340-fd63-490f-a7db-68428d24cf32" providerId="ADAL" clId="{4B41CEF5-5AD7-4A28-BAB1-B938E5C74DE7}" dt="2021-03-26T16:50:09.258" v="5885" actId="478"/>
          <ac:grpSpMkLst>
            <pc:docMk/>
            <pc:sldMk cId="1726726941" sldId="3830"/>
            <ac:grpSpMk id="17" creationId="{86FDF882-C503-49C0-8257-85CBDCF3FA36}"/>
          </ac:grpSpMkLst>
        </pc:grpChg>
      </pc:sldChg>
      <pc:sldChg chg="addSp delSp modSp add del mod modNotes">
        <pc:chgData name="Ragnhild Halvorsrud" userId="917ea340-fd63-490f-a7db-68428d24cf32" providerId="ADAL" clId="{4B41CEF5-5AD7-4A28-BAB1-B938E5C74DE7}" dt="2021-03-26T17:02:07.111" v="6177" actId="47"/>
        <pc:sldMkLst>
          <pc:docMk/>
          <pc:sldMk cId="162988178" sldId="3831"/>
        </pc:sldMkLst>
        <pc:spChg chg="mod">
          <ac:chgData name="Ragnhild Halvorsrud" userId="917ea340-fd63-490f-a7db-68428d24cf32" providerId="ADAL" clId="{4B41CEF5-5AD7-4A28-BAB1-B938E5C74DE7}" dt="2021-03-26T16:49:46.082" v="5824" actId="790"/>
          <ac:spMkLst>
            <pc:docMk/>
            <pc:sldMk cId="162988178" sldId="3831"/>
            <ac:spMk id="2" creationId="{00000000-0000-0000-0000-000000000000}"/>
          </ac:spMkLst>
        </pc:spChg>
        <pc:spChg chg="mod">
          <ac:chgData name="Ragnhild Halvorsrud" userId="917ea340-fd63-490f-a7db-68428d24cf32" providerId="ADAL" clId="{4B41CEF5-5AD7-4A28-BAB1-B938E5C74DE7}" dt="2021-03-26T16:49:46.082" v="5823" actId="790"/>
          <ac:spMkLst>
            <pc:docMk/>
            <pc:sldMk cId="162988178" sldId="3831"/>
            <ac:spMk id="3" creationId="{453ACBE8-823D-41F9-AB3E-355A051FA475}"/>
          </ac:spMkLst>
        </pc:spChg>
        <pc:spChg chg="mod">
          <ac:chgData name="Ragnhild Halvorsrud" userId="917ea340-fd63-490f-a7db-68428d24cf32" providerId="ADAL" clId="{4B41CEF5-5AD7-4A28-BAB1-B938E5C74DE7}" dt="2021-03-26T16:49:46.082" v="5830" actId="790"/>
          <ac:spMkLst>
            <pc:docMk/>
            <pc:sldMk cId="162988178" sldId="3831"/>
            <ac:spMk id="7" creationId="{BBE50FFD-C74C-4959-8FA6-BF4836D3F52C}"/>
          </ac:spMkLst>
        </pc:spChg>
        <pc:spChg chg="mod">
          <ac:chgData name="Ragnhild Halvorsrud" userId="917ea340-fd63-490f-a7db-68428d24cf32" providerId="ADAL" clId="{4B41CEF5-5AD7-4A28-BAB1-B938E5C74DE7}" dt="2021-03-26T16:49:46.066" v="5822" actId="790"/>
          <ac:spMkLst>
            <pc:docMk/>
            <pc:sldMk cId="162988178" sldId="3831"/>
            <ac:spMk id="15" creationId="{39CD7E99-6C69-4AEE-A4F2-7E08FE90ADC3}"/>
          </ac:spMkLst>
        </pc:spChg>
        <pc:spChg chg="mod">
          <ac:chgData name="Ragnhild Halvorsrud" userId="917ea340-fd63-490f-a7db-68428d24cf32" providerId="ADAL" clId="{4B41CEF5-5AD7-4A28-BAB1-B938E5C74DE7}" dt="2021-03-26T16:49:46.082" v="5831" actId="790"/>
          <ac:spMkLst>
            <pc:docMk/>
            <pc:sldMk cId="162988178" sldId="3831"/>
            <ac:spMk id="21" creationId="{6930B889-8475-46DC-8810-E145CF10BA8E}"/>
          </ac:spMkLst>
        </pc:spChg>
        <pc:spChg chg="mod">
          <ac:chgData name="Ragnhild Halvorsrud" userId="917ea340-fd63-490f-a7db-68428d24cf32" providerId="ADAL" clId="{4B41CEF5-5AD7-4A28-BAB1-B938E5C74DE7}" dt="2021-03-26T16:49:46.097" v="5832" actId="790"/>
          <ac:spMkLst>
            <pc:docMk/>
            <pc:sldMk cId="162988178" sldId="3831"/>
            <ac:spMk id="22" creationId="{728CC352-8C04-499F-B303-34ECF4CCD0D7}"/>
          </ac:spMkLst>
        </pc:spChg>
        <pc:spChg chg="mod">
          <ac:chgData name="Ragnhild Halvorsrud" userId="917ea340-fd63-490f-a7db-68428d24cf32" providerId="ADAL" clId="{4B41CEF5-5AD7-4A28-BAB1-B938E5C74DE7}" dt="2021-03-26T16:49:46.098" v="5833" actId="790"/>
          <ac:spMkLst>
            <pc:docMk/>
            <pc:sldMk cId="162988178" sldId="3831"/>
            <ac:spMk id="23" creationId="{12FDE7DC-770D-4824-B936-F1A3A9A6DD8E}"/>
          </ac:spMkLst>
        </pc:spChg>
        <pc:spChg chg="mod">
          <ac:chgData name="Ragnhild Halvorsrud" userId="917ea340-fd63-490f-a7db-68428d24cf32" providerId="ADAL" clId="{4B41CEF5-5AD7-4A28-BAB1-B938E5C74DE7}" dt="2021-03-26T16:49:46.099" v="5834" actId="790"/>
          <ac:spMkLst>
            <pc:docMk/>
            <pc:sldMk cId="162988178" sldId="3831"/>
            <ac:spMk id="24" creationId="{CD3B2390-EAFE-430B-B363-DF7EC3EFE41B}"/>
          </ac:spMkLst>
        </pc:spChg>
        <pc:spChg chg="add mod">
          <ac:chgData name="Ragnhild Halvorsrud" userId="917ea340-fd63-490f-a7db-68428d24cf32" providerId="ADAL" clId="{4B41CEF5-5AD7-4A28-BAB1-B938E5C74DE7}" dt="2021-03-26T16:50:47.486" v="5890"/>
          <ac:spMkLst>
            <pc:docMk/>
            <pc:sldMk cId="162988178" sldId="3831"/>
            <ac:spMk id="25" creationId="{633D529B-245E-491C-B719-99FAE384404C}"/>
          </ac:spMkLst>
        </pc:spChg>
        <pc:spChg chg="del mod">
          <ac:chgData name="Ragnhild Halvorsrud" userId="917ea340-fd63-490f-a7db-68428d24cf32" providerId="ADAL" clId="{4B41CEF5-5AD7-4A28-BAB1-B938E5C74DE7}" dt="2021-03-26T16:50:37.913" v="5888" actId="478"/>
          <ac:spMkLst>
            <pc:docMk/>
            <pc:sldMk cId="162988178" sldId="3831"/>
            <ac:spMk id="28" creationId="{A9367D96-B4BA-440C-B9B3-FD33109FBB81}"/>
          </ac:spMkLst>
        </pc:spChg>
        <pc:spChg chg="mod">
          <ac:chgData name="Ragnhild Halvorsrud" userId="917ea340-fd63-490f-a7db-68428d24cf32" providerId="ADAL" clId="{4B41CEF5-5AD7-4A28-BAB1-B938E5C74DE7}" dt="2021-03-26T16:49:46.082" v="5825" actId="790"/>
          <ac:spMkLst>
            <pc:docMk/>
            <pc:sldMk cId="162988178" sldId="3831"/>
            <ac:spMk id="32" creationId="{B9ABE375-8729-492C-94B7-D6B27ABF776A}"/>
          </ac:spMkLst>
        </pc:spChg>
        <pc:spChg chg="mod">
          <ac:chgData name="Ragnhild Halvorsrud" userId="917ea340-fd63-490f-a7db-68428d24cf32" providerId="ADAL" clId="{4B41CEF5-5AD7-4A28-BAB1-B938E5C74DE7}" dt="2021-03-26T16:49:46.082" v="5826" actId="790"/>
          <ac:spMkLst>
            <pc:docMk/>
            <pc:sldMk cId="162988178" sldId="3831"/>
            <ac:spMk id="33" creationId="{98D6F79C-3C8E-4119-8F87-4C0FFEC74FF5}"/>
          </ac:spMkLst>
        </pc:spChg>
        <pc:spChg chg="mod">
          <ac:chgData name="Ragnhild Halvorsrud" userId="917ea340-fd63-490f-a7db-68428d24cf32" providerId="ADAL" clId="{4B41CEF5-5AD7-4A28-BAB1-B938E5C74DE7}" dt="2021-03-26T16:49:46.082" v="5827" actId="790"/>
          <ac:spMkLst>
            <pc:docMk/>
            <pc:sldMk cId="162988178" sldId="3831"/>
            <ac:spMk id="34" creationId="{C3B9448D-E2C7-41EC-AB6D-37A0B54892CE}"/>
          </ac:spMkLst>
        </pc:spChg>
        <pc:spChg chg="mod">
          <ac:chgData name="Ragnhild Halvorsrud" userId="917ea340-fd63-490f-a7db-68428d24cf32" providerId="ADAL" clId="{4B41CEF5-5AD7-4A28-BAB1-B938E5C74DE7}" dt="2021-03-26T16:49:46.082" v="5828" actId="790"/>
          <ac:spMkLst>
            <pc:docMk/>
            <pc:sldMk cId="162988178" sldId="3831"/>
            <ac:spMk id="35" creationId="{32BD4AA9-CF39-476E-A689-6CA8D01E6D07}"/>
          </ac:spMkLst>
        </pc:spChg>
        <pc:spChg chg="mod">
          <ac:chgData name="Ragnhild Halvorsrud" userId="917ea340-fd63-490f-a7db-68428d24cf32" providerId="ADAL" clId="{4B41CEF5-5AD7-4A28-BAB1-B938E5C74DE7}" dt="2021-03-26T16:49:46.082" v="5829" actId="790"/>
          <ac:spMkLst>
            <pc:docMk/>
            <pc:sldMk cId="162988178" sldId="3831"/>
            <ac:spMk id="40" creationId="{3D6F36A9-FC94-46FC-B7D0-4001F5900F55}"/>
          </ac:spMkLst>
        </pc:spChg>
        <pc:grpChg chg="del">
          <ac:chgData name="Ragnhild Halvorsrud" userId="917ea340-fd63-490f-a7db-68428d24cf32" providerId="ADAL" clId="{4B41CEF5-5AD7-4A28-BAB1-B938E5C74DE7}" dt="2021-03-26T16:50:04.432" v="5884" actId="478"/>
          <ac:grpSpMkLst>
            <pc:docMk/>
            <pc:sldMk cId="162988178" sldId="3831"/>
            <ac:grpSpMk id="19" creationId="{D4238546-C48E-4632-B1E3-DF9ECEE7FA1F}"/>
          </ac:grpSpMkLst>
        </pc:grpChg>
      </pc:sldChg>
      <pc:sldChg chg="addSp delSp modSp add mod modNotes">
        <pc:chgData name="Ragnhild Halvorsrud" userId="917ea340-fd63-490f-a7db-68428d24cf32" providerId="ADAL" clId="{4B41CEF5-5AD7-4A28-BAB1-B938E5C74DE7}" dt="2021-03-26T17:28:41.952" v="6319" actId="478"/>
        <pc:sldMkLst>
          <pc:docMk/>
          <pc:sldMk cId="241116436" sldId="3832"/>
        </pc:sldMkLst>
        <pc:spChg chg="mod">
          <ac:chgData name="Ragnhild Halvorsrud" userId="917ea340-fd63-490f-a7db-68428d24cf32" providerId="ADAL" clId="{4B41CEF5-5AD7-4A28-BAB1-B938E5C74DE7}" dt="2021-03-26T16:53:26.147" v="5959" actId="790"/>
          <ac:spMkLst>
            <pc:docMk/>
            <pc:sldMk cId="241116436" sldId="3832"/>
            <ac:spMk id="2" creationId="{00000000-0000-0000-0000-000000000000}"/>
          </ac:spMkLst>
        </pc:spChg>
        <pc:spChg chg="mod">
          <ac:chgData name="Ragnhild Halvorsrud" userId="917ea340-fd63-490f-a7db-68428d24cf32" providerId="ADAL" clId="{4B41CEF5-5AD7-4A28-BAB1-B938E5C74DE7}" dt="2021-03-26T16:53:26.147" v="5960" actId="790"/>
          <ac:spMkLst>
            <pc:docMk/>
            <pc:sldMk cId="241116436" sldId="3832"/>
            <ac:spMk id="3" creationId="{00000000-0000-0000-0000-000000000000}"/>
          </ac:spMkLst>
        </pc:spChg>
        <pc:spChg chg="mod">
          <ac:chgData name="Ragnhild Halvorsrud" userId="917ea340-fd63-490f-a7db-68428d24cf32" providerId="ADAL" clId="{4B41CEF5-5AD7-4A28-BAB1-B938E5C74DE7}" dt="2021-03-26T16:53:26.147" v="5961" actId="790"/>
          <ac:spMkLst>
            <pc:docMk/>
            <pc:sldMk cId="241116436" sldId="3832"/>
            <ac:spMk id="4" creationId="{00000000-0000-0000-0000-000000000000}"/>
          </ac:spMkLst>
        </pc:spChg>
        <pc:spChg chg="mod">
          <ac:chgData name="Ragnhild Halvorsrud" userId="917ea340-fd63-490f-a7db-68428d24cf32" providerId="ADAL" clId="{4B41CEF5-5AD7-4A28-BAB1-B938E5C74DE7}" dt="2021-03-26T16:53:26.147" v="5962" actId="790"/>
          <ac:spMkLst>
            <pc:docMk/>
            <pc:sldMk cId="241116436" sldId="3832"/>
            <ac:spMk id="8" creationId="{24EC9346-C460-4407-9E5B-ACD55DDDF709}"/>
          </ac:spMkLst>
        </pc:spChg>
        <pc:spChg chg="mod">
          <ac:chgData name="Ragnhild Halvorsrud" userId="917ea340-fd63-490f-a7db-68428d24cf32" providerId="ADAL" clId="{4B41CEF5-5AD7-4A28-BAB1-B938E5C74DE7}" dt="2021-03-26T16:53:26.162" v="5968" actId="790"/>
          <ac:spMkLst>
            <pc:docMk/>
            <pc:sldMk cId="241116436" sldId="3832"/>
            <ac:spMk id="15" creationId="{8BD64E16-835A-4CF4-85AA-1B52ECC53A61}"/>
          </ac:spMkLst>
        </pc:spChg>
        <pc:spChg chg="mod">
          <ac:chgData name="Ragnhild Halvorsrud" userId="917ea340-fd63-490f-a7db-68428d24cf32" providerId="ADAL" clId="{4B41CEF5-5AD7-4A28-BAB1-B938E5C74DE7}" dt="2021-03-26T16:53:26.162" v="5969" actId="790"/>
          <ac:spMkLst>
            <pc:docMk/>
            <pc:sldMk cId="241116436" sldId="3832"/>
            <ac:spMk id="17" creationId="{1C3CEE9D-F687-4E5C-82DA-792A3F636675}"/>
          </ac:spMkLst>
        </pc:spChg>
        <pc:spChg chg="add mod">
          <ac:chgData name="Ragnhild Halvorsrud" userId="917ea340-fd63-490f-a7db-68428d24cf32" providerId="ADAL" clId="{4B41CEF5-5AD7-4A28-BAB1-B938E5C74DE7}" dt="2021-03-26T16:53:34.787" v="5974"/>
          <ac:spMkLst>
            <pc:docMk/>
            <pc:sldMk cId="241116436" sldId="3832"/>
            <ac:spMk id="20" creationId="{F1470F11-E6E4-4D18-A104-F6DE0EFE9DC5}"/>
          </ac:spMkLst>
        </pc:spChg>
        <pc:spChg chg="mod">
          <ac:chgData name="Ragnhild Halvorsrud" userId="917ea340-fd63-490f-a7db-68428d24cf32" providerId="ADAL" clId="{4B41CEF5-5AD7-4A28-BAB1-B938E5C74DE7}" dt="2021-03-26T16:53:26.162" v="5970" actId="790"/>
          <ac:spMkLst>
            <pc:docMk/>
            <pc:sldMk cId="241116436" sldId="3832"/>
            <ac:spMk id="21" creationId="{AEC9B32D-F6B1-4971-B014-34206FD6BA78}"/>
          </ac:spMkLst>
        </pc:spChg>
        <pc:spChg chg="mod">
          <ac:chgData name="Ragnhild Halvorsrud" userId="917ea340-fd63-490f-a7db-68428d24cf32" providerId="ADAL" clId="{4B41CEF5-5AD7-4A28-BAB1-B938E5C74DE7}" dt="2021-03-26T16:53:26.162" v="5963" actId="790"/>
          <ac:spMkLst>
            <pc:docMk/>
            <pc:sldMk cId="241116436" sldId="3832"/>
            <ac:spMk id="22" creationId="{E4047AAC-955D-4C2A-B377-7BC6BFEF640F}"/>
          </ac:spMkLst>
        </pc:spChg>
        <pc:spChg chg="mod">
          <ac:chgData name="Ragnhild Halvorsrud" userId="917ea340-fd63-490f-a7db-68428d24cf32" providerId="ADAL" clId="{4B41CEF5-5AD7-4A28-BAB1-B938E5C74DE7}" dt="2021-03-26T16:53:26.162" v="5964" actId="790"/>
          <ac:spMkLst>
            <pc:docMk/>
            <pc:sldMk cId="241116436" sldId="3832"/>
            <ac:spMk id="23" creationId="{E12F1999-68A6-4789-8A21-29722BD1510E}"/>
          </ac:spMkLst>
        </pc:spChg>
        <pc:spChg chg="mod">
          <ac:chgData name="Ragnhild Halvorsrud" userId="917ea340-fd63-490f-a7db-68428d24cf32" providerId="ADAL" clId="{4B41CEF5-5AD7-4A28-BAB1-B938E5C74DE7}" dt="2021-03-26T16:53:26.162" v="5965" actId="790"/>
          <ac:spMkLst>
            <pc:docMk/>
            <pc:sldMk cId="241116436" sldId="3832"/>
            <ac:spMk id="24" creationId="{7F284A25-9A34-4D07-AFB4-842F57F5F751}"/>
          </ac:spMkLst>
        </pc:spChg>
        <pc:spChg chg="mod">
          <ac:chgData name="Ragnhild Halvorsrud" userId="917ea340-fd63-490f-a7db-68428d24cf32" providerId="ADAL" clId="{4B41CEF5-5AD7-4A28-BAB1-B938E5C74DE7}" dt="2021-03-26T16:53:26.162" v="5966" actId="790"/>
          <ac:spMkLst>
            <pc:docMk/>
            <pc:sldMk cId="241116436" sldId="3832"/>
            <ac:spMk id="25" creationId="{7DA81DC2-894E-4C8A-ABB0-97E61215CC37}"/>
          </ac:spMkLst>
        </pc:spChg>
        <pc:spChg chg="mod">
          <ac:chgData name="Ragnhild Halvorsrud" userId="917ea340-fd63-490f-a7db-68428d24cf32" providerId="ADAL" clId="{4B41CEF5-5AD7-4A28-BAB1-B938E5C74DE7}" dt="2021-03-26T16:53:26.162" v="5967" actId="790"/>
          <ac:spMkLst>
            <pc:docMk/>
            <pc:sldMk cId="241116436" sldId="3832"/>
            <ac:spMk id="26" creationId="{DB364136-C146-4102-9E63-A16E134E24A9}"/>
          </ac:spMkLst>
        </pc:spChg>
        <pc:grpChg chg="del">
          <ac:chgData name="Ragnhild Halvorsrud" userId="917ea340-fd63-490f-a7db-68428d24cf32" providerId="ADAL" clId="{4B41CEF5-5AD7-4A28-BAB1-B938E5C74DE7}" dt="2021-03-26T17:28:41.952" v="6319" actId="478"/>
          <ac:grpSpMkLst>
            <pc:docMk/>
            <pc:sldMk cId="241116436" sldId="3832"/>
            <ac:grpSpMk id="5" creationId="{899FD974-F394-4747-9C7F-D031C66BF840}"/>
          </ac:grpSpMkLst>
        </pc:grpChg>
        <pc:picChg chg="del">
          <ac:chgData name="Ragnhild Halvorsrud" userId="917ea340-fd63-490f-a7db-68428d24cf32" providerId="ADAL" clId="{4B41CEF5-5AD7-4A28-BAB1-B938E5C74DE7}" dt="2021-03-26T17:28:20.288" v="6318" actId="478"/>
          <ac:picMkLst>
            <pc:docMk/>
            <pc:sldMk cId="241116436" sldId="3832"/>
            <ac:picMk id="6" creationId="{D16DEF1B-D15C-45F8-82A2-BC06D8281CA1}"/>
          </ac:picMkLst>
        </pc:picChg>
      </pc:sldChg>
      <pc:sldChg chg="addSp delSp modSp add mod modNotes">
        <pc:chgData name="Ragnhild Halvorsrud" userId="917ea340-fd63-490f-a7db-68428d24cf32" providerId="ADAL" clId="{4B41CEF5-5AD7-4A28-BAB1-B938E5C74DE7}" dt="2021-03-26T16:58:22.366" v="6147"/>
        <pc:sldMkLst>
          <pc:docMk/>
          <pc:sldMk cId="3295047552" sldId="3833"/>
        </pc:sldMkLst>
        <pc:spChg chg="mod">
          <ac:chgData name="Ragnhild Halvorsrud" userId="917ea340-fd63-490f-a7db-68428d24cf32" providerId="ADAL" clId="{4B41CEF5-5AD7-4A28-BAB1-B938E5C74DE7}" dt="2021-03-26T16:55:45.388" v="6041" actId="790"/>
          <ac:spMkLst>
            <pc:docMk/>
            <pc:sldMk cId="3295047552" sldId="3833"/>
            <ac:spMk id="2" creationId="{C4416E44-6607-4529-A11B-B6EEBB9BB7F8}"/>
          </ac:spMkLst>
        </pc:spChg>
        <pc:spChg chg="mod">
          <ac:chgData name="Ragnhild Halvorsrud" userId="917ea340-fd63-490f-a7db-68428d24cf32" providerId="ADAL" clId="{4B41CEF5-5AD7-4A28-BAB1-B938E5C74DE7}" dt="2021-03-26T16:55:45.388" v="6042" actId="790"/>
          <ac:spMkLst>
            <pc:docMk/>
            <pc:sldMk cId="3295047552" sldId="3833"/>
            <ac:spMk id="3" creationId="{1EA48DD0-2EE1-4C91-8867-23C437C920BC}"/>
          </ac:spMkLst>
        </pc:spChg>
        <pc:spChg chg="mod">
          <ac:chgData name="Ragnhild Halvorsrud" userId="917ea340-fd63-490f-a7db-68428d24cf32" providerId="ADAL" clId="{4B41CEF5-5AD7-4A28-BAB1-B938E5C74DE7}" dt="2021-03-26T16:55:45.388" v="6043" actId="790"/>
          <ac:spMkLst>
            <pc:docMk/>
            <pc:sldMk cId="3295047552" sldId="3833"/>
            <ac:spMk id="5" creationId="{AB06B20A-690C-49D3-A436-7D0E12743F3A}"/>
          </ac:spMkLst>
        </pc:spChg>
        <pc:spChg chg="mod">
          <ac:chgData name="Ragnhild Halvorsrud" userId="917ea340-fd63-490f-a7db-68428d24cf32" providerId="ADAL" clId="{4B41CEF5-5AD7-4A28-BAB1-B938E5C74DE7}" dt="2021-03-26T16:55:45.404" v="6070" actId="790"/>
          <ac:spMkLst>
            <pc:docMk/>
            <pc:sldMk cId="3295047552" sldId="3833"/>
            <ac:spMk id="17" creationId="{2671CFED-02E6-490A-B4AB-09F473D57E1B}"/>
          </ac:spMkLst>
        </pc:spChg>
        <pc:spChg chg="mod">
          <ac:chgData name="Ragnhild Halvorsrud" userId="917ea340-fd63-490f-a7db-68428d24cf32" providerId="ADAL" clId="{4B41CEF5-5AD7-4A28-BAB1-B938E5C74DE7}" dt="2021-03-26T16:55:45.388" v="6053" actId="790"/>
          <ac:spMkLst>
            <pc:docMk/>
            <pc:sldMk cId="3295047552" sldId="3833"/>
            <ac:spMk id="28" creationId="{A490DDCC-6CD2-45BF-8553-0A7948599304}"/>
          </ac:spMkLst>
        </pc:spChg>
        <pc:spChg chg="mod">
          <ac:chgData name="Ragnhild Halvorsrud" userId="917ea340-fd63-490f-a7db-68428d24cf32" providerId="ADAL" clId="{4B41CEF5-5AD7-4A28-BAB1-B938E5C74DE7}" dt="2021-03-26T16:55:45.388" v="6054" actId="790"/>
          <ac:spMkLst>
            <pc:docMk/>
            <pc:sldMk cId="3295047552" sldId="3833"/>
            <ac:spMk id="29" creationId="{9917E012-3253-4C2C-8696-DE72AD9E260B}"/>
          </ac:spMkLst>
        </pc:spChg>
        <pc:spChg chg="mod">
          <ac:chgData name="Ragnhild Halvorsrud" userId="917ea340-fd63-490f-a7db-68428d24cf32" providerId="ADAL" clId="{4B41CEF5-5AD7-4A28-BAB1-B938E5C74DE7}" dt="2021-03-26T16:55:45.404" v="6055" actId="790"/>
          <ac:spMkLst>
            <pc:docMk/>
            <pc:sldMk cId="3295047552" sldId="3833"/>
            <ac:spMk id="31" creationId="{91DF77E6-0F97-4F81-9F5B-6AF16DFB775D}"/>
          </ac:spMkLst>
        </pc:spChg>
        <pc:spChg chg="mod">
          <ac:chgData name="Ragnhild Halvorsrud" userId="917ea340-fd63-490f-a7db-68428d24cf32" providerId="ADAL" clId="{4B41CEF5-5AD7-4A28-BAB1-B938E5C74DE7}" dt="2021-03-26T16:55:45.404" v="6056" actId="790"/>
          <ac:spMkLst>
            <pc:docMk/>
            <pc:sldMk cId="3295047552" sldId="3833"/>
            <ac:spMk id="37" creationId="{1B74C4A5-AE98-4A1A-845F-92B7E34C4D5C}"/>
          </ac:spMkLst>
        </pc:spChg>
        <pc:spChg chg="mod">
          <ac:chgData name="Ragnhild Halvorsrud" userId="917ea340-fd63-490f-a7db-68428d24cf32" providerId="ADAL" clId="{4B41CEF5-5AD7-4A28-BAB1-B938E5C74DE7}" dt="2021-03-26T16:55:45.404" v="6057"/>
          <ac:spMkLst>
            <pc:docMk/>
            <pc:sldMk cId="3295047552" sldId="3833"/>
            <ac:spMk id="38" creationId="{2D7D9711-A38D-4999-A982-918E5BBA4E3B}"/>
          </ac:spMkLst>
        </pc:spChg>
        <pc:spChg chg="mod">
          <ac:chgData name="Ragnhild Halvorsrud" userId="917ea340-fd63-490f-a7db-68428d24cf32" providerId="ADAL" clId="{4B41CEF5-5AD7-4A28-BAB1-B938E5C74DE7}" dt="2021-03-26T16:55:45.404" v="6058" actId="790"/>
          <ac:spMkLst>
            <pc:docMk/>
            <pc:sldMk cId="3295047552" sldId="3833"/>
            <ac:spMk id="39" creationId="{E7BA515A-07CD-4C01-8D9B-09B9C974DDB8}"/>
          </ac:spMkLst>
        </pc:spChg>
        <pc:spChg chg="mod">
          <ac:chgData name="Ragnhild Halvorsrud" userId="917ea340-fd63-490f-a7db-68428d24cf32" providerId="ADAL" clId="{4B41CEF5-5AD7-4A28-BAB1-B938E5C74DE7}" dt="2021-03-26T16:55:45.404" v="6059" actId="790"/>
          <ac:spMkLst>
            <pc:docMk/>
            <pc:sldMk cId="3295047552" sldId="3833"/>
            <ac:spMk id="41" creationId="{F01F3D20-A08B-4AFB-AEA4-6DC4C47470E7}"/>
          </ac:spMkLst>
        </pc:spChg>
        <pc:spChg chg="mod">
          <ac:chgData name="Ragnhild Halvorsrud" userId="917ea340-fd63-490f-a7db-68428d24cf32" providerId="ADAL" clId="{4B41CEF5-5AD7-4A28-BAB1-B938E5C74DE7}" dt="2021-03-26T16:55:45.404" v="6060" actId="790"/>
          <ac:spMkLst>
            <pc:docMk/>
            <pc:sldMk cId="3295047552" sldId="3833"/>
            <ac:spMk id="42" creationId="{27E65E99-838A-4785-8907-03FFD43EF5C4}"/>
          </ac:spMkLst>
        </pc:spChg>
        <pc:spChg chg="mod">
          <ac:chgData name="Ragnhild Halvorsrud" userId="917ea340-fd63-490f-a7db-68428d24cf32" providerId="ADAL" clId="{4B41CEF5-5AD7-4A28-BAB1-B938E5C74DE7}" dt="2021-03-26T16:55:45.404" v="6061"/>
          <ac:spMkLst>
            <pc:docMk/>
            <pc:sldMk cId="3295047552" sldId="3833"/>
            <ac:spMk id="43" creationId="{2E08DC0F-649B-4429-9517-8CB927E3F611}"/>
          </ac:spMkLst>
        </pc:spChg>
        <pc:spChg chg="mod">
          <ac:chgData name="Ragnhild Halvorsrud" userId="917ea340-fd63-490f-a7db-68428d24cf32" providerId="ADAL" clId="{4B41CEF5-5AD7-4A28-BAB1-B938E5C74DE7}" dt="2021-03-26T16:55:45.404" v="6062" actId="790"/>
          <ac:spMkLst>
            <pc:docMk/>
            <pc:sldMk cId="3295047552" sldId="3833"/>
            <ac:spMk id="44" creationId="{5A72834E-2839-4A85-8368-72C9EFAEFAA9}"/>
          </ac:spMkLst>
        </pc:spChg>
        <pc:spChg chg="mod">
          <ac:chgData name="Ragnhild Halvorsrud" userId="917ea340-fd63-490f-a7db-68428d24cf32" providerId="ADAL" clId="{4B41CEF5-5AD7-4A28-BAB1-B938E5C74DE7}" dt="2021-03-26T16:55:45.404" v="6063" actId="790"/>
          <ac:spMkLst>
            <pc:docMk/>
            <pc:sldMk cId="3295047552" sldId="3833"/>
            <ac:spMk id="45" creationId="{702DC679-DCFB-4625-98F9-69BDBF45056A}"/>
          </ac:spMkLst>
        </pc:spChg>
        <pc:spChg chg="mod">
          <ac:chgData name="Ragnhild Halvorsrud" userId="917ea340-fd63-490f-a7db-68428d24cf32" providerId="ADAL" clId="{4B41CEF5-5AD7-4A28-BAB1-B938E5C74DE7}" dt="2021-03-26T16:55:45.404" v="6064"/>
          <ac:spMkLst>
            <pc:docMk/>
            <pc:sldMk cId="3295047552" sldId="3833"/>
            <ac:spMk id="46" creationId="{E5896746-EAB8-4E5B-AA79-BA7CC19C0E4F}"/>
          </ac:spMkLst>
        </pc:spChg>
        <pc:spChg chg="mod">
          <ac:chgData name="Ragnhild Halvorsrud" userId="917ea340-fd63-490f-a7db-68428d24cf32" providerId="ADAL" clId="{4B41CEF5-5AD7-4A28-BAB1-B938E5C74DE7}" dt="2021-03-26T16:55:45.404" v="6065"/>
          <ac:spMkLst>
            <pc:docMk/>
            <pc:sldMk cId="3295047552" sldId="3833"/>
            <ac:spMk id="47" creationId="{424866FC-3155-47F3-A423-3AAEE708B858}"/>
          </ac:spMkLst>
        </pc:spChg>
        <pc:spChg chg="mod">
          <ac:chgData name="Ragnhild Halvorsrud" userId="917ea340-fd63-490f-a7db-68428d24cf32" providerId="ADAL" clId="{4B41CEF5-5AD7-4A28-BAB1-B938E5C74DE7}" dt="2021-03-26T16:55:45.404" v="6066" actId="790"/>
          <ac:spMkLst>
            <pc:docMk/>
            <pc:sldMk cId="3295047552" sldId="3833"/>
            <ac:spMk id="52" creationId="{1DE0010B-DE58-476C-86BA-9A1E84CFB607}"/>
          </ac:spMkLst>
        </pc:spChg>
        <pc:spChg chg="mod">
          <ac:chgData name="Ragnhild Halvorsrud" userId="917ea340-fd63-490f-a7db-68428d24cf32" providerId="ADAL" clId="{4B41CEF5-5AD7-4A28-BAB1-B938E5C74DE7}" dt="2021-03-26T16:55:45.404" v="6067" actId="790"/>
          <ac:spMkLst>
            <pc:docMk/>
            <pc:sldMk cId="3295047552" sldId="3833"/>
            <ac:spMk id="53" creationId="{02A172EC-A45F-43E2-872D-23EF0FDA5D0E}"/>
          </ac:spMkLst>
        </pc:spChg>
        <pc:spChg chg="mod">
          <ac:chgData name="Ragnhild Halvorsrud" userId="917ea340-fd63-490f-a7db-68428d24cf32" providerId="ADAL" clId="{4B41CEF5-5AD7-4A28-BAB1-B938E5C74DE7}" dt="2021-03-26T16:55:45.404" v="6068" actId="790"/>
          <ac:spMkLst>
            <pc:docMk/>
            <pc:sldMk cId="3295047552" sldId="3833"/>
            <ac:spMk id="66" creationId="{652BFA54-62CF-46E9-BEE3-68AF4DD4DF18}"/>
          </ac:spMkLst>
        </pc:spChg>
        <pc:spChg chg="mod">
          <ac:chgData name="Ragnhild Halvorsrud" userId="917ea340-fd63-490f-a7db-68428d24cf32" providerId="ADAL" clId="{4B41CEF5-5AD7-4A28-BAB1-B938E5C74DE7}" dt="2021-03-26T16:55:45.404" v="6069" actId="790"/>
          <ac:spMkLst>
            <pc:docMk/>
            <pc:sldMk cId="3295047552" sldId="3833"/>
            <ac:spMk id="71" creationId="{8982AE2A-6651-4498-8658-E87C7227E723}"/>
          </ac:spMkLst>
        </pc:spChg>
        <pc:spChg chg="mod">
          <ac:chgData name="Ragnhild Halvorsrud" userId="917ea340-fd63-490f-a7db-68428d24cf32" providerId="ADAL" clId="{4B41CEF5-5AD7-4A28-BAB1-B938E5C74DE7}" dt="2021-03-26T16:55:45.404" v="6071" actId="790"/>
          <ac:spMkLst>
            <pc:docMk/>
            <pc:sldMk cId="3295047552" sldId="3833"/>
            <ac:spMk id="86" creationId="{8BD919DB-0A66-49FF-947A-F336D2CB6B55}"/>
          </ac:spMkLst>
        </pc:spChg>
        <pc:spChg chg="mod">
          <ac:chgData name="Ragnhild Halvorsrud" userId="917ea340-fd63-490f-a7db-68428d24cf32" providerId="ADAL" clId="{4B41CEF5-5AD7-4A28-BAB1-B938E5C74DE7}" dt="2021-03-26T16:55:45.404" v="6072" actId="790"/>
          <ac:spMkLst>
            <pc:docMk/>
            <pc:sldMk cId="3295047552" sldId="3833"/>
            <ac:spMk id="89" creationId="{3DECEEB6-9FC0-4408-BA0B-BAC5C933599D}"/>
          </ac:spMkLst>
        </pc:spChg>
        <pc:spChg chg="add mod">
          <ac:chgData name="Ragnhild Halvorsrud" userId="917ea340-fd63-490f-a7db-68428d24cf32" providerId="ADAL" clId="{4B41CEF5-5AD7-4A28-BAB1-B938E5C74DE7}" dt="2021-03-26T16:58:22.366" v="6147"/>
          <ac:spMkLst>
            <pc:docMk/>
            <pc:sldMk cId="3295047552" sldId="3833"/>
            <ac:spMk id="92" creationId="{89029BC1-9BD9-4148-A018-A968A9FF6A49}"/>
          </ac:spMkLst>
        </pc:spChg>
        <pc:spChg chg="mod">
          <ac:chgData name="Ragnhild Halvorsrud" userId="917ea340-fd63-490f-a7db-68428d24cf32" providerId="ADAL" clId="{4B41CEF5-5AD7-4A28-BAB1-B938E5C74DE7}" dt="2021-03-26T16:55:45.404" v="6073" actId="790"/>
          <ac:spMkLst>
            <pc:docMk/>
            <pc:sldMk cId="3295047552" sldId="3833"/>
            <ac:spMk id="95" creationId="{F25A3125-106A-4C1C-BC86-0719F5686026}"/>
          </ac:spMkLst>
        </pc:spChg>
        <pc:spChg chg="mod">
          <ac:chgData name="Ragnhild Halvorsrud" userId="917ea340-fd63-490f-a7db-68428d24cf32" providerId="ADAL" clId="{4B41CEF5-5AD7-4A28-BAB1-B938E5C74DE7}" dt="2021-03-26T16:55:45.404" v="6074" actId="790"/>
          <ac:spMkLst>
            <pc:docMk/>
            <pc:sldMk cId="3295047552" sldId="3833"/>
            <ac:spMk id="101" creationId="{FDD173BF-4354-4D8C-9A16-D88F7A6F74DA}"/>
          </ac:spMkLst>
        </pc:spChg>
        <pc:spChg chg="mod">
          <ac:chgData name="Ragnhild Halvorsrud" userId="917ea340-fd63-490f-a7db-68428d24cf32" providerId="ADAL" clId="{4B41CEF5-5AD7-4A28-BAB1-B938E5C74DE7}" dt="2021-03-26T16:55:45.388" v="6044" actId="790"/>
          <ac:spMkLst>
            <pc:docMk/>
            <pc:sldMk cId="3295047552" sldId="3833"/>
            <ac:spMk id="102" creationId="{AAFCF3FF-00B4-4792-BA9C-CCB1167C5BD5}"/>
          </ac:spMkLst>
        </pc:spChg>
        <pc:spChg chg="mod">
          <ac:chgData name="Ragnhild Halvorsrud" userId="917ea340-fd63-490f-a7db-68428d24cf32" providerId="ADAL" clId="{4B41CEF5-5AD7-4A28-BAB1-B938E5C74DE7}" dt="2021-03-26T16:55:45.388" v="6045" actId="790"/>
          <ac:spMkLst>
            <pc:docMk/>
            <pc:sldMk cId="3295047552" sldId="3833"/>
            <ac:spMk id="103" creationId="{D7FF22BB-454B-4E39-809F-F523F6CEC7A0}"/>
          </ac:spMkLst>
        </pc:spChg>
        <pc:spChg chg="mod">
          <ac:chgData name="Ragnhild Halvorsrud" userId="917ea340-fd63-490f-a7db-68428d24cf32" providerId="ADAL" clId="{4B41CEF5-5AD7-4A28-BAB1-B938E5C74DE7}" dt="2021-03-26T16:55:45.388" v="6046" actId="790"/>
          <ac:spMkLst>
            <pc:docMk/>
            <pc:sldMk cId="3295047552" sldId="3833"/>
            <ac:spMk id="105" creationId="{8403FC32-E105-46A5-BDBD-50B1B3ABDA08}"/>
          </ac:spMkLst>
        </pc:spChg>
        <pc:spChg chg="mod">
          <ac:chgData name="Ragnhild Halvorsrud" userId="917ea340-fd63-490f-a7db-68428d24cf32" providerId="ADAL" clId="{4B41CEF5-5AD7-4A28-BAB1-B938E5C74DE7}" dt="2021-03-26T16:55:45.388" v="6047" actId="790"/>
          <ac:spMkLst>
            <pc:docMk/>
            <pc:sldMk cId="3295047552" sldId="3833"/>
            <ac:spMk id="107" creationId="{AAB03505-9E9D-4D8C-BA8D-7628FBD33C95}"/>
          </ac:spMkLst>
        </pc:spChg>
        <pc:spChg chg="mod">
          <ac:chgData name="Ragnhild Halvorsrud" userId="917ea340-fd63-490f-a7db-68428d24cf32" providerId="ADAL" clId="{4B41CEF5-5AD7-4A28-BAB1-B938E5C74DE7}" dt="2021-03-26T16:55:45.388" v="6048" actId="790"/>
          <ac:spMkLst>
            <pc:docMk/>
            <pc:sldMk cId="3295047552" sldId="3833"/>
            <ac:spMk id="109" creationId="{F47994A0-1749-4A68-B464-4625BCB91E53}"/>
          </ac:spMkLst>
        </pc:spChg>
        <pc:spChg chg="mod">
          <ac:chgData name="Ragnhild Halvorsrud" userId="917ea340-fd63-490f-a7db-68428d24cf32" providerId="ADAL" clId="{4B41CEF5-5AD7-4A28-BAB1-B938E5C74DE7}" dt="2021-03-26T16:55:45.388" v="6049" actId="790"/>
          <ac:spMkLst>
            <pc:docMk/>
            <pc:sldMk cId="3295047552" sldId="3833"/>
            <ac:spMk id="110" creationId="{ED110AE9-A83D-49E9-B9F3-819CB700B03D}"/>
          </ac:spMkLst>
        </pc:spChg>
        <pc:spChg chg="mod">
          <ac:chgData name="Ragnhild Halvorsrud" userId="917ea340-fd63-490f-a7db-68428d24cf32" providerId="ADAL" clId="{4B41CEF5-5AD7-4A28-BAB1-B938E5C74DE7}" dt="2021-03-26T16:55:45.388" v="6050" actId="790"/>
          <ac:spMkLst>
            <pc:docMk/>
            <pc:sldMk cId="3295047552" sldId="3833"/>
            <ac:spMk id="111" creationId="{21E12495-35A9-404B-8AAB-6E56348A6A3D}"/>
          </ac:spMkLst>
        </pc:spChg>
        <pc:spChg chg="mod">
          <ac:chgData name="Ragnhild Halvorsrud" userId="917ea340-fd63-490f-a7db-68428d24cf32" providerId="ADAL" clId="{4B41CEF5-5AD7-4A28-BAB1-B938E5C74DE7}" dt="2021-03-26T16:55:45.388" v="6051" actId="790"/>
          <ac:spMkLst>
            <pc:docMk/>
            <pc:sldMk cId="3295047552" sldId="3833"/>
            <ac:spMk id="114" creationId="{014AB5D3-827A-4138-9F0E-BC5BCBAFB0A2}"/>
          </ac:spMkLst>
        </pc:spChg>
        <pc:spChg chg="mod">
          <ac:chgData name="Ragnhild Halvorsrud" userId="917ea340-fd63-490f-a7db-68428d24cf32" providerId="ADAL" clId="{4B41CEF5-5AD7-4A28-BAB1-B938E5C74DE7}" dt="2021-03-26T16:55:45.404" v="6075" actId="790"/>
          <ac:spMkLst>
            <pc:docMk/>
            <pc:sldMk cId="3295047552" sldId="3833"/>
            <ac:spMk id="116" creationId="{5D3DF97E-023C-4112-8BF2-BB9D54EFA8BF}"/>
          </ac:spMkLst>
        </pc:spChg>
        <pc:spChg chg="mod">
          <ac:chgData name="Ragnhild Halvorsrud" userId="917ea340-fd63-490f-a7db-68428d24cf32" providerId="ADAL" clId="{4B41CEF5-5AD7-4A28-BAB1-B938E5C74DE7}" dt="2021-03-26T16:55:45.404" v="6076" actId="790"/>
          <ac:spMkLst>
            <pc:docMk/>
            <pc:sldMk cId="3295047552" sldId="3833"/>
            <ac:spMk id="118" creationId="{AF52CB90-950B-4DC5-B1E3-B80633A91F14}"/>
          </ac:spMkLst>
        </pc:spChg>
        <pc:spChg chg="mod">
          <ac:chgData name="Ragnhild Halvorsrud" userId="917ea340-fd63-490f-a7db-68428d24cf32" providerId="ADAL" clId="{4B41CEF5-5AD7-4A28-BAB1-B938E5C74DE7}" dt="2021-03-26T16:55:45.420" v="6077" actId="790"/>
          <ac:spMkLst>
            <pc:docMk/>
            <pc:sldMk cId="3295047552" sldId="3833"/>
            <ac:spMk id="119" creationId="{C1729E8D-78FD-4608-9438-2396F91949F4}"/>
          </ac:spMkLst>
        </pc:spChg>
        <pc:spChg chg="mod">
          <ac:chgData name="Ragnhild Halvorsrud" userId="917ea340-fd63-490f-a7db-68428d24cf32" providerId="ADAL" clId="{4B41CEF5-5AD7-4A28-BAB1-B938E5C74DE7}" dt="2021-03-26T16:55:45.420" v="6078" actId="790"/>
          <ac:spMkLst>
            <pc:docMk/>
            <pc:sldMk cId="3295047552" sldId="3833"/>
            <ac:spMk id="120" creationId="{BB67AF46-7BBA-4A88-9FA0-FF4400404370}"/>
          </ac:spMkLst>
        </pc:spChg>
        <pc:spChg chg="mod">
          <ac:chgData name="Ragnhild Halvorsrud" userId="917ea340-fd63-490f-a7db-68428d24cf32" providerId="ADAL" clId="{4B41CEF5-5AD7-4A28-BAB1-B938E5C74DE7}" dt="2021-03-26T16:55:45.420" v="6079" actId="790"/>
          <ac:spMkLst>
            <pc:docMk/>
            <pc:sldMk cId="3295047552" sldId="3833"/>
            <ac:spMk id="121" creationId="{1E38825F-CB15-4BEE-B6A0-48C58EEA9112}"/>
          </ac:spMkLst>
        </pc:spChg>
        <pc:spChg chg="mod">
          <ac:chgData name="Ragnhild Halvorsrud" userId="917ea340-fd63-490f-a7db-68428d24cf32" providerId="ADAL" clId="{4B41CEF5-5AD7-4A28-BAB1-B938E5C74DE7}" dt="2021-03-26T16:55:45.388" v="6052" actId="790"/>
          <ac:spMkLst>
            <pc:docMk/>
            <pc:sldMk cId="3295047552" sldId="3833"/>
            <ac:spMk id="122" creationId="{E7791D5B-CAB3-4D8E-BBD8-1E97DB110FB7}"/>
          </ac:spMkLst>
        </pc:spChg>
        <pc:spChg chg="mod">
          <ac:chgData name="Ragnhild Halvorsrud" userId="917ea340-fd63-490f-a7db-68428d24cf32" providerId="ADAL" clId="{4B41CEF5-5AD7-4A28-BAB1-B938E5C74DE7}" dt="2021-03-26T16:55:45.420" v="6080" actId="790"/>
          <ac:spMkLst>
            <pc:docMk/>
            <pc:sldMk cId="3295047552" sldId="3833"/>
            <ac:spMk id="124" creationId="{90BCE056-5AD0-48D9-B7B1-30162ACF316B}"/>
          </ac:spMkLst>
        </pc:spChg>
        <pc:spChg chg="mod">
          <ac:chgData name="Ragnhild Halvorsrud" userId="917ea340-fd63-490f-a7db-68428d24cf32" providerId="ADAL" clId="{4B41CEF5-5AD7-4A28-BAB1-B938E5C74DE7}" dt="2021-03-26T16:55:45.420" v="6081" actId="790"/>
          <ac:spMkLst>
            <pc:docMk/>
            <pc:sldMk cId="3295047552" sldId="3833"/>
            <ac:spMk id="125" creationId="{57C39E20-DDB2-4B1A-A278-E8545D6EDE2D}"/>
          </ac:spMkLst>
        </pc:spChg>
        <pc:spChg chg="mod">
          <ac:chgData name="Ragnhild Halvorsrud" userId="917ea340-fd63-490f-a7db-68428d24cf32" providerId="ADAL" clId="{4B41CEF5-5AD7-4A28-BAB1-B938E5C74DE7}" dt="2021-03-26T16:55:45.420" v="6082" actId="790"/>
          <ac:spMkLst>
            <pc:docMk/>
            <pc:sldMk cId="3295047552" sldId="3833"/>
            <ac:spMk id="126" creationId="{80234160-2F4E-46E8-85F8-AAE5D23F1FFF}"/>
          </ac:spMkLst>
        </pc:spChg>
        <pc:spChg chg="mod">
          <ac:chgData name="Ragnhild Halvorsrud" userId="917ea340-fd63-490f-a7db-68428d24cf32" providerId="ADAL" clId="{4B41CEF5-5AD7-4A28-BAB1-B938E5C74DE7}" dt="2021-03-26T16:55:45.420" v="6083" actId="790"/>
          <ac:spMkLst>
            <pc:docMk/>
            <pc:sldMk cId="3295047552" sldId="3833"/>
            <ac:spMk id="127" creationId="{2DDC5198-D279-4B09-AEB5-E9D2C7CD6B25}"/>
          </ac:spMkLst>
        </pc:spChg>
        <pc:spChg chg="mod">
          <ac:chgData name="Ragnhild Halvorsrud" userId="917ea340-fd63-490f-a7db-68428d24cf32" providerId="ADAL" clId="{4B41CEF5-5AD7-4A28-BAB1-B938E5C74DE7}" dt="2021-03-26T16:55:45.420" v="6084" actId="790"/>
          <ac:spMkLst>
            <pc:docMk/>
            <pc:sldMk cId="3295047552" sldId="3833"/>
            <ac:spMk id="128" creationId="{929BD16C-5EF0-41A5-8801-49AE11323970}"/>
          </ac:spMkLst>
        </pc:spChg>
        <pc:spChg chg="mod">
          <ac:chgData name="Ragnhild Halvorsrud" userId="917ea340-fd63-490f-a7db-68428d24cf32" providerId="ADAL" clId="{4B41CEF5-5AD7-4A28-BAB1-B938E5C74DE7}" dt="2021-03-26T16:55:45.420" v="6085" actId="790"/>
          <ac:spMkLst>
            <pc:docMk/>
            <pc:sldMk cId="3295047552" sldId="3833"/>
            <ac:spMk id="129" creationId="{E7BEFC30-1B3D-4C3C-8028-19575DF1E8AD}"/>
          </ac:spMkLst>
        </pc:spChg>
        <pc:spChg chg="mod">
          <ac:chgData name="Ragnhild Halvorsrud" userId="917ea340-fd63-490f-a7db-68428d24cf32" providerId="ADAL" clId="{4B41CEF5-5AD7-4A28-BAB1-B938E5C74DE7}" dt="2021-03-26T16:55:45.420" v="6086" actId="790"/>
          <ac:spMkLst>
            <pc:docMk/>
            <pc:sldMk cId="3295047552" sldId="3833"/>
            <ac:spMk id="130" creationId="{E5DC3B17-D90D-4E6F-B2A5-46289D088CC8}"/>
          </ac:spMkLst>
        </pc:spChg>
        <pc:grpChg chg="del">
          <ac:chgData name="Ragnhild Halvorsrud" userId="917ea340-fd63-490f-a7db-68428d24cf32" providerId="ADAL" clId="{4B41CEF5-5AD7-4A28-BAB1-B938E5C74DE7}" dt="2021-03-26T16:55:50.773" v="6089" actId="478"/>
          <ac:grpSpMkLst>
            <pc:docMk/>
            <pc:sldMk cId="3295047552" sldId="3833"/>
            <ac:grpSpMk id="91" creationId="{46545EB4-45CF-4E52-A4A5-0BEE5D9C1436}"/>
          </ac:grpSpMkLst>
        </pc:grpChg>
      </pc:sldChg>
      <pc:sldChg chg="modSp add del mod modNotes">
        <pc:chgData name="Ragnhild Halvorsrud" userId="917ea340-fd63-490f-a7db-68428d24cf32" providerId="ADAL" clId="{4B41CEF5-5AD7-4A28-BAB1-B938E5C74DE7}" dt="2021-03-26T17:00:23.962" v="6169" actId="47"/>
        <pc:sldMkLst>
          <pc:docMk/>
          <pc:sldMk cId="511817900" sldId="3834"/>
        </pc:sldMkLst>
        <pc:spChg chg="mod">
          <ac:chgData name="Ragnhild Halvorsrud" userId="917ea340-fd63-490f-a7db-68428d24cf32" providerId="ADAL" clId="{4B41CEF5-5AD7-4A28-BAB1-B938E5C74DE7}" dt="2021-03-26T16:59:59.125" v="6153" actId="790"/>
          <ac:spMkLst>
            <pc:docMk/>
            <pc:sldMk cId="511817900" sldId="3834"/>
            <ac:spMk id="2" creationId="{DBE62945-6280-4176-BF05-16B28DF63D92}"/>
          </ac:spMkLst>
        </pc:spChg>
        <pc:spChg chg="mod">
          <ac:chgData name="Ragnhild Halvorsrud" userId="917ea340-fd63-490f-a7db-68428d24cf32" providerId="ADAL" clId="{4B41CEF5-5AD7-4A28-BAB1-B938E5C74DE7}" dt="2021-03-26T16:59:59.125" v="6154" actId="790"/>
          <ac:spMkLst>
            <pc:docMk/>
            <pc:sldMk cId="511817900" sldId="3834"/>
            <ac:spMk id="3" creationId="{8FD45DC8-226C-4384-8288-9786F97BCE14}"/>
          </ac:spMkLst>
        </pc:spChg>
        <pc:spChg chg="mod">
          <ac:chgData name="Ragnhild Halvorsrud" userId="917ea340-fd63-490f-a7db-68428d24cf32" providerId="ADAL" clId="{4B41CEF5-5AD7-4A28-BAB1-B938E5C74DE7}" dt="2021-03-26T16:59:59.125" v="6155" actId="790"/>
          <ac:spMkLst>
            <pc:docMk/>
            <pc:sldMk cId="511817900" sldId="3834"/>
            <ac:spMk id="18" creationId="{19E09296-50BF-4524-B3C8-A196E1828D24}"/>
          </ac:spMkLst>
        </pc:spChg>
        <pc:spChg chg="mod">
          <ac:chgData name="Ragnhild Halvorsrud" userId="917ea340-fd63-490f-a7db-68428d24cf32" providerId="ADAL" clId="{4B41CEF5-5AD7-4A28-BAB1-B938E5C74DE7}" dt="2021-03-26T16:59:59.125" v="6156" actId="790"/>
          <ac:spMkLst>
            <pc:docMk/>
            <pc:sldMk cId="511817900" sldId="3834"/>
            <ac:spMk id="19" creationId="{680A8F1D-75A1-4922-9ABE-66AA20E8B698}"/>
          </ac:spMkLst>
        </pc:spChg>
        <pc:spChg chg="mod">
          <ac:chgData name="Ragnhild Halvorsrud" userId="917ea340-fd63-490f-a7db-68428d24cf32" providerId="ADAL" clId="{4B41CEF5-5AD7-4A28-BAB1-B938E5C74DE7}" dt="2021-03-26T16:59:59.125" v="6157" actId="790"/>
          <ac:spMkLst>
            <pc:docMk/>
            <pc:sldMk cId="511817900" sldId="3834"/>
            <ac:spMk id="20" creationId="{C1C7F345-727A-4602-96F4-1165FEEE6A9B}"/>
          </ac:spMkLst>
        </pc:spChg>
        <pc:spChg chg="mod">
          <ac:chgData name="Ragnhild Halvorsrud" userId="917ea340-fd63-490f-a7db-68428d24cf32" providerId="ADAL" clId="{4B41CEF5-5AD7-4A28-BAB1-B938E5C74DE7}" dt="2021-03-26T16:59:59.140" v="6158" actId="790"/>
          <ac:spMkLst>
            <pc:docMk/>
            <pc:sldMk cId="511817900" sldId="3834"/>
            <ac:spMk id="23" creationId="{AAF5F454-D84A-400B-8988-7960E075F21C}"/>
          </ac:spMkLst>
        </pc:spChg>
        <pc:spChg chg="mod">
          <ac:chgData name="Ragnhild Halvorsrud" userId="917ea340-fd63-490f-a7db-68428d24cf32" providerId="ADAL" clId="{4B41CEF5-5AD7-4A28-BAB1-B938E5C74DE7}" dt="2021-03-26T16:59:59.140" v="6159" actId="790"/>
          <ac:spMkLst>
            <pc:docMk/>
            <pc:sldMk cId="511817900" sldId="3834"/>
            <ac:spMk id="24" creationId="{F9CB4A72-340E-440F-9090-8E24304DBFFA}"/>
          </ac:spMkLst>
        </pc:spChg>
        <pc:spChg chg="mod">
          <ac:chgData name="Ragnhild Halvorsrud" userId="917ea340-fd63-490f-a7db-68428d24cf32" providerId="ADAL" clId="{4B41CEF5-5AD7-4A28-BAB1-B938E5C74DE7}" dt="2021-03-26T16:59:59.140" v="6160" actId="790"/>
          <ac:spMkLst>
            <pc:docMk/>
            <pc:sldMk cId="511817900" sldId="3834"/>
            <ac:spMk id="25" creationId="{0BA98DF7-B36C-42E0-AECA-CC15557A3C06}"/>
          </ac:spMkLst>
        </pc:spChg>
        <pc:spChg chg="mod">
          <ac:chgData name="Ragnhild Halvorsrud" userId="917ea340-fd63-490f-a7db-68428d24cf32" providerId="ADAL" clId="{4B41CEF5-5AD7-4A28-BAB1-B938E5C74DE7}" dt="2021-03-26T16:59:59.140" v="6161" actId="790"/>
          <ac:spMkLst>
            <pc:docMk/>
            <pc:sldMk cId="511817900" sldId="3834"/>
            <ac:spMk id="26" creationId="{48568326-FFEB-4D7B-B3B1-F6C597209CD5}"/>
          </ac:spMkLst>
        </pc:spChg>
        <pc:spChg chg="mod">
          <ac:chgData name="Ragnhild Halvorsrud" userId="917ea340-fd63-490f-a7db-68428d24cf32" providerId="ADAL" clId="{4B41CEF5-5AD7-4A28-BAB1-B938E5C74DE7}" dt="2021-03-26T16:59:59.140" v="6162" actId="790"/>
          <ac:spMkLst>
            <pc:docMk/>
            <pc:sldMk cId="511817900" sldId="3834"/>
            <ac:spMk id="27" creationId="{16CF45C9-B740-4D26-85F6-D259F6C42459}"/>
          </ac:spMkLst>
        </pc:spChg>
        <pc:spChg chg="mod">
          <ac:chgData name="Ragnhild Halvorsrud" userId="917ea340-fd63-490f-a7db-68428d24cf32" providerId="ADAL" clId="{4B41CEF5-5AD7-4A28-BAB1-B938E5C74DE7}" dt="2021-03-26T16:59:59.140" v="6163" actId="790"/>
          <ac:spMkLst>
            <pc:docMk/>
            <pc:sldMk cId="511817900" sldId="3834"/>
            <ac:spMk id="30" creationId="{C1121FFA-3129-495E-8335-FCE551FBF785}"/>
          </ac:spMkLst>
        </pc:spChg>
        <pc:spChg chg="mod">
          <ac:chgData name="Ragnhild Halvorsrud" userId="917ea340-fd63-490f-a7db-68428d24cf32" providerId="ADAL" clId="{4B41CEF5-5AD7-4A28-BAB1-B938E5C74DE7}" dt="2021-03-26T16:59:59.140" v="6164" actId="790"/>
          <ac:spMkLst>
            <pc:docMk/>
            <pc:sldMk cId="511817900" sldId="3834"/>
            <ac:spMk id="31" creationId="{DDD890E0-D1F2-4CB3-96A1-792139C1767A}"/>
          </ac:spMkLst>
        </pc:spChg>
        <pc:spChg chg="mod">
          <ac:chgData name="Ragnhild Halvorsrud" userId="917ea340-fd63-490f-a7db-68428d24cf32" providerId="ADAL" clId="{4B41CEF5-5AD7-4A28-BAB1-B938E5C74DE7}" dt="2021-03-26T16:59:59.140" v="6165" actId="790"/>
          <ac:spMkLst>
            <pc:docMk/>
            <pc:sldMk cId="511817900" sldId="3834"/>
            <ac:spMk id="32" creationId="{7995222D-FE2E-437A-92DD-3720C99E7DAB}"/>
          </ac:spMkLst>
        </pc:spChg>
      </pc:sldChg>
      <pc:sldMasterChg chg="modSldLayout">
        <pc:chgData name="Ragnhild Halvorsrud" userId="917ea340-fd63-490f-a7db-68428d24cf32" providerId="ADAL" clId="{4B41CEF5-5AD7-4A28-BAB1-B938E5C74DE7}" dt="2021-03-22T11:50:54.817" v="4476" actId="790"/>
        <pc:sldMasterMkLst>
          <pc:docMk/>
          <pc:sldMasterMk cId="3623041008" sldId="2147483659"/>
        </pc:sldMasterMkLst>
        <pc:sldLayoutChg chg="modSp mod">
          <pc:chgData name="Ragnhild Halvorsrud" userId="917ea340-fd63-490f-a7db-68428d24cf32" providerId="ADAL" clId="{4B41CEF5-5AD7-4A28-BAB1-B938E5C74DE7}" dt="2021-03-22T11:50:54.769" v="4427" actId="790"/>
          <pc:sldLayoutMkLst>
            <pc:docMk/>
            <pc:sldMasterMk cId="3623041008" sldId="2147483659"/>
            <pc:sldLayoutMk cId="869758069" sldId="2147483661"/>
          </pc:sldLayoutMkLst>
          <pc:spChg chg="mod">
            <ac:chgData name="Ragnhild Halvorsrud" userId="917ea340-fd63-490f-a7db-68428d24cf32" providerId="ADAL" clId="{4B41CEF5-5AD7-4A28-BAB1-B938E5C74DE7}" dt="2021-03-22T11:50:54.769" v="4423" actId="790"/>
            <ac:spMkLst>
              <pc:docMk/>
              <pc:sldMasterMk cId="3623041008" sldId="2147483659"/>
              <pc:sldLayoutMk cId="869758069" sldId="2147483661"/>
              <ac:spMk id="2" creationId="{00000000-0000-0000-0000-000000000000}"/>
            </ac:spMkLst>
          </pc:spChg>
          <pc:spChg chg="mod">
            <ac:chgData name="Ragnhild Halvorsrud" userId="917ea340-fd63-490f-a7db-68428d24cf32" providerId="ADAL" clId="{4B41CEF5-5AD7-4A28-BAB1-B938E5C74DE7}" dt="2021-03-22T11:50:54.769" v="4424" actId="790"/>
            <ac:spMkLst>
              <pc:docMk/>
              <pc:sldMasterMk cId="3623041008" sldId="2147483659"/>
              <pc:sldLayoutMk cId="869758069" sldId="2147483661"/>
              <ac:spMk id="3" creationId="{00000000-0000-0000-0000-000000000000}"/>
            </ac:spMkLst>
          </pc:spChg>
          <pc:spChg chg="mod">
            <ac:chgData name="Ragnhild Halvorsrud" userId="917ea340-fd63-490f-a7db-68428d24cf32" providerId="ADAL" clId="{4B41CEF5-5AD7-4A28-BAB1-B938E5C74DE7}" dt="2021-03-22T11:50:54.769" v="4425" actId="790"/>
            <ac:spMkLst>
              <pc:docMk/>
              <pc:sldMasterMk cId="3623041008" sldId="2147483659"/>
              <pc:sldLayoutMk cId="869758069" sldId="2147483661"/>
              <ac:spMk id="4" creationId="{00000000-0000-0000-0000-000000000000}"/>
            </ac:spMkLst>
          </pc:spChg>
          <pc:spChg chg="mod">
            <ac:chgData name="Ragnhild Halvorsrud" userId="917ea340-fd63-490f-a7db-68428d24cf32" providerId="ADAL" clId="{4B41CEF5-5AD7-4A28-BAB1-B938E5C74DE7}" dt="2021-03-22T11:50:54.769" v="4426" actId="790"/>
            <ac:spMkLst>
              <pc:docMk/>
              <pc:sldMasterMk cId="3623041008" sldId="2147483659"/>
              <pc:sldLayoutMk cId="869758069" sldId="2147483661"/>
              <ac:spMk id="5" creationId="{00000000-0000-0000-0000-000000000000}"/>
            </ac:spMkLst>
          </pc:spChg>
          <pc:spChg chg="mod">
            <ac:chgData name="Ragnhild Halvorsrud" userId="917ea340-fd63-490f-a7db-68428d24cf32" providerId="ADAL" clId="{4B41CEF5-5AD7-4A28-BAB1-B938E5C74DE7}" dt="2021-03-22T11:50:54.769" v="4427" actId="790"/>
            <ac:spMkLst>
              <pc:docMk/>
              <pc:sldMasterMk cId="3623041008" sldId="2147483659"/>
              <pc:sldLayoutMk cId="869758069" sldId="2147483661"/>
              <ac:spMk id="6" creationId="{00000000-0000-0000-0000-000000000000}"/>
            </ac:spMkLst>
          </pc:spChg>
        </pc:sldLayoutChg>
        <pc:sldLayoutChg chg="modSp mod">
          <pc:chgData name="Ragnhild Halvorsrud" userId="917ea340-fd63-490f-a7db-68428d24cf32" providerId="ADAL" clId="{4B41CEF5-5AD7-4A28-BAB1-B938E5C74DE7}" dt="2021-03-22T11:50:54.769" v="4432" actId="790"/>
          <pc:sldLayoutMkLst>
            <pc:docMk/>
            <pc:sldMasterMk cId="3623041008" sldId="2147483659"/>
            <pc:sldLayoutMk cId="3454048816" sldId="2147483663"/>
          </pc:sldLayoutMkLst>
          <pc:spChg chg="mod">
            <ac:chgData name="Ragnhild Halvorsrud" userId="917ea340-fd63-490f-a7db-68428d24cf32" providerId="ADAL" clId="{4B41CEF5-5AD7-4A28-BAB1-B938E5C74DE7}" dt="2021-03-22T11:50:54.769" v="4430" actId="790"/>
            <ac:spMkLst>
              <pc:docMk/>
              <pc:sldMasterMk cId="3623041008" sldId="2147483659"/>
              <pc:sldLayoutMk cId="3454048816" sldId="2147483663"/>
              <ac:spMk id="3" creationId="{00000000-0000-0000-0000-000000000000}"/>
            </ac:spMkLst>
          </pc:spChg>
          <pc:spChg chg="mod">
            <ac:chgData name="Ragnhild Halvorsrud" userId="917ea340-fd63-490f-a7db-68428d24cf32" providerId="ADAL" clId="{4B41CEF5-5AD7-4A28-BAB1-B938E5C74DE7}" dt="2021-03-22T11:50:54.769" v="4428" actId="790"/>
            <ac:spMkLst>
              <pc:docMk/>
              <pc:sldMasterMk cId="3623041008" sldId="2147483659"/>
              <pc:sldLayoutMk cId="3454048816" sldId="2147483663"/>
              <ac:spMk id="4" creationId="{00000000-0000-0000-0000-000000000000}"/>
            </ac:spMkLst>
          </pc:spChg>
          <pc:spChg chg="mod">
            <ac:chgData name="Ragnhild Halvorsrud" userId="917ea340-fd63-490f-a7db-68428d24cf32" providerId="ADAL" clId="{4B41CEF5-5AD7-4A28-BAB1-B938E5C74DE7}" dt="2021-03-22T11:50:54.769" v="4431" actId="790"/>
            <ac:spMkLst>
              <pc:docMk/>
              <pc:sldMasterMk cId="3623041008" sldId="2147483659"/>
              <pc:sldLayoutMk cId="3454048816" sldId="2147483663"/>
              <ac:spMk id="5" creationId="{00000000-0000-0000-0000-000000000000}"/>
            </ac:spMkLst>
          </pc:spChg>
          <pc:spChg chg="mod">
            <ac:chgData name="Ragnhild Halvorsrud" userId="917ea340-fd63-490f-a7db-68428d24cf32" providerId="ADAL" clId="{4B41CEF5-5AD7-4A28-BAB1-B938E5C74DE7}" dt="2021-03-22T11:50:54.769" v="4432" actId="790"/>
            <ac:spMkLst>
              <pc:docMk/>
              <pc:sldMasterMk cId="3623041008" sldId="2147483659"/>
              <pc:sldLayoutMk cId="3454048816" sldId="2147483663"/>
              <ac:spMk id="7" creationId="{00000000-0000-0000-0000-000000000000}"/>
            </ac:spMkLst>
          </pc:spChg>
          <pc:spChg chg="mod">
            <ac:chgData name="Ragnhild Halvorsrud" userId="917ea340-fd63-490f-a7db-68428d24cf32" providerId="ADAL" clId="{4B41CEF5-5AD7-4A28-BAB1-B938E5C74DE7}" dt="2021-03-22T11:50:54.769" v="4429" actId="790"/>
            <ac:spMkLst>
              <pc:docMk/>
              <pc:sldMasterMk cId="3623041008" sldId="2147483659"/>
              <pc:sldLayoutMk cId="3454048816" sldId="2147483663"/>
              <ac:spMk id="8" creationId="{00000000-0000-0000-0000-000000000000}"/>
            </ac:spMkLst>
          </pc:spChg>
        </pc:sldLayoutChg>
        <pc:sldLayoutChg chg="modSp mod">
          <pc:chgData name="Ragnhild Halvorsrud" userId="917ea340-fd63-490f-a7db-68428d24cf32" providerId="ADAL" clId="{4B41CEF5-5AD7-4A28-BAB1-B938E5C74DE7}" dt="2021-03-22T11:50:54.784" v="4443" actId="790"/>
          <pc:sldLayoutMkLst>
            <pc:docMk/>
            <pc:sldMasterMk cId="3623041008" sldId="2147483659"/>
            <pc:sldLayoutMk cId="585981378" sldId="2147483664"/>
          </pc:sldLayoutMkLst>
          <pc:spChg chg="mod">
            <ac:chgData name="Ragnhild Halvorsrud" userId="917ea340-fd63-490f-a7db-68428d24cf32" providerId="ADAL" clId="{4B41CEF5-5AD7-4A28-BAB1-B938E5C74DE7}" dt="2021-03-22T11:50:54.784" v="4439" actId="790"/>
            <ac:spMkLst>
              <pc:docMk/>
              <pc:sldMasterMk cId="3623041008" sldId="2147483659"/>
              <pc:sldLayoutMk cId="585981378" sldId="2147483664"/>
              <ac:spMk id="2" creationId="{00000000-0000-0000-0000-000000000000}"/>
            </ac:spMkLst>
          </pc:spChg>
          <pc:spChg chg="mod">
            <ac:chgData name="Ragnhild Halvorsrud" userId="917ea340-fd63-490f-a7db-68428d24cf32" providerId="ADAL" clId="{4B41CEF5-5AD7-4A28-BAB1-B938E5C74DE7}" dt="2021-03-22T11:50:54.784" v="4440" actId="790"/>
            <ac:spMkLst>
              <pc:docMk/>
              <pc:sldMasterMk cId="3623041008" sldId="2147483659"/>
              <pc:sldLayoutMk cId="585981378" sldId="2147483664"/>
              <ac:spMk id="3" creationId="{00000000-0000-0000-0000-000000000000}"/>
            </ac:spMkLst>
          </pc:spChg>
          <pc:spChg chg="mod">
            <ac:chgData name="Ragnhild Halvorsrud" userId="917ea340-fd63-490f-a7db-68428d24cf32" providerId="ADAL" clId="{4B41CEF5-5AD7-4A28-BAB1-B938E5C74DE7}" dt="2021-03-22T11:50:54.784" v="4441" actId="790"/>
            <ac:spMkLst>
              <pc:docMk/>
              <pc:sldMasterMk cId="3623041008" sldId="2147483659"/>
              <pc:sldLayoutMk cId="585981378" sldId="2147483664"/>
              <ac:spMk id="4" creationId="{00000000-0000-0000-0000-000000000000}"/>
            </ac:spMkLst>
          </pc:spChg>
          <pc:spChg chg="mod">
            <ac:chgData name="Ragnhild Halvorsrud" userId="917ea340-fd63-490f-a7db-68428d24cf32" providerId="ADAL" clId="{4B41CEF5-5AD7-4A28-BAB1-B938E5C74DE7}" dt="2021-03-22T11:50:54.784" v="4442" actId="790"/>
            <ac:spMkLst>
              <pc:docMk/>
              <pc:sldMasterMk cId="3623041008" sldId="2147483659"/>
              <pc:sldLayoutMk cId="585981378" sldId="2147483664"/>
              <ac:spMk id="5" creationId="{00000000-0000-0000-0000-000000000000}"/>
            </ac:spMkLst>
          </pc:spChg>
          <pc:spChg chg="mod">
            <ac:chgData name="Ragnhild Halvorsrud" userId="917ea340-fd63-490f-a7db-68428d24cf32" providerId="ADAL" clId="{4B41CEF5-5AD7-4A28-BAB1-B938E5C74DE7}" dt="2021-03-22T11:50:54.784" v="4443" actId="790"/>
            <ac:spMkLst>
              <pc:docMk/>
              <pc:sldMasterMk cId="3623041008" sldId="2147483659"/>
              <pc:sldLayoutMk cId="585981378" sldId="2147483664"/>
              <ac:spMk id="12" creationId="{00000000-0000-0000-0000-000000000000}"/>
            </ac:spMkLst>
          </pc:spChg>
        </pc:sldLayoutChg>
        <pc:sldLayoutChg chg="modSp mod">
          <pc:chgData name="Ragnhild Halvorsrud" userId="917ea340-fd63-490f-a7db-68428d24cf32" providerId="ADAL" clId="{4B41CEF5-5AD7-4A28-BAB1-B938E5C74DE7}" dt="2021-03-22T11:50:54.802" v="4449" actId="790"/>
          <pc:sldLayoutMkLst>
            <pc:docMk/>
            <pc:sldMasterMk cId="3623041008" sldId="2147483659"/>
            <pc:sldLayoutMk cId="1203240570" sldId="2147483666"/>
          </pc:sldLayoutMkLst>
          <pc:spChg chg="mod">
            <ac:chgData name="Ragnhild Halvorsrud" userId="917ea340-fd63-490f-a7db-68428d24cf32" providerId="ADAL" clId="{4B41CEF5-5AD7-4A28-BAB1-B938E5C74DE7}" dt="2021-03-22T11:50:54.802" v="4449" actId="790"/>
            <ac:spMkLst>
              <pc:docMk/>
              <pc:sldMasterMk cId="3623041008" sldId="2147483659"/>
              <pc:sldLayoutMk cId="1203240570" sldId="2147483666"/>
              <ac:spMk id="2" creationId="{00000000-0000-0000-0000-000000000000}"/>
            </ac:spMkLst>
          </pc:spChg>
          <pc:spChg chg="mod">
            <ac:chgData name="Ragnhild Halvorsrud" userId="917ea340-fd63-490f-a7db-68428d24cf32" providerId="ADAL" clId="{4B41CEF5-5AD7-4A28-BAB1-B938E5C74DE7}" dt="2021-03-22T11:50:54.784" v="4444" actId="790"/>
            <ac:spMkLst>
              <pc:docMk/>
              <pc:sldMasterMk cId="3623041008" sldId="2147483659"/>
              <pc:sldLayoutMk cId="1203240570" sldId="2147483666"/>
              <ac:spMk id="3" creationId="{00000000-0000-0000-0000-000000000000}"/>
            </ac:spMkLst>
          </pc:spChg>
          <pc:spChg chg="mod">
            <ac:chgData name="Ragnhild Halvorsrud" userId="917ea340-fd63-490f-a7db-68428d24cf32" providerId="ADAL" clId="{4B41CEF5-5AD7-4A28-BAB1-B938E5C74DE7}" dt="2021-03-22T11:50:54.784" v="4445" actId="790"/>
            <ac:spMkLst>
              <pc:docMk/>
              <pc:sldMasterMk cId="3623041008" sldId="2147483659"/>
              <pc:sldLayoutMk cId="1203240570" sldId="2147483666"/>
              <ac:spMk id="4" creationId="{00000000-0000-0000-0000-000000000000}"/>
            </ac:spMkLst>
          </pc:spChg>
          <pc:spChg chg="mod">
            <ac:chgData name="Ragnhild Halvorsrud" userId="917ea340-fd63-490f-a7db-68428d24cf32" providerId="ADAL" clId="{4B41CEF5-5AD7-4A28-BAB1-B938E5C74DE7}" dt="2021-03-22T11:50:54.800" v="4446" actId="790"/>
            <ac:spMkLst>
              <pc:docMk/>
              <pc:sldMasterMk cId="3623041008" sldId="2147483659"/>
              <pc:sldLayoutMk cId="1203240570" sldId="2147483666"/>
              <ac:spMk id="5" creationId="{00000000-0000-0000-0000-000000000000}"/>
            </ac:spMkLst>
          </pc:spChg>
          <pc:spChg chg="mod">
            <ac:chgData name="Ragnhild Halvorsrud" userId="917ea340-fd63-490f-a7db-68428d24cf32" providerId="ADAL" clId="{4B41CEF5-5AD7-4A28-BAB1-B938E5C74DE7}" dt="2021-03-22T11:50:54.801" v="4447" actId="790"/>
            <ac:spMkLst>
              <pc:docMk/>
              <pc:sldMasterMk cId="3623041008" sldId="2147483659"/>
              <pc:sldLayoutMk cId="1203240570" sldId="2147483666"/>
              <ac:spMk id="6" creationId="{00000000-0000-0000-0000-000000000000}"/>
            </ac:spMkLst>
          </pc:spChg>
          <pc:spChg chg="mod">
            <ac:chgData name="Ragnhild Halvorsrud" userId="917ea340-fd63-490f-a7db-68428d24cf32" providerId="ADAL" clId="{4B41CEF5-5AD7-4A28-BAB1-B938E5C74DE7}" dt="2021-03-22T11:50:54.801" v="4448" actId="790"/>
            <ac:spMkLst>
              <pc:docMk/>
              <pc:sldMasterMk cId="3623041008" sldId="2147483659"/>
              <pc:sldLayoutMk cId="1203240570" sldId="2147483666"/>
              <ac:spMk id="7" creationId="{00000000-0000-0000-0000-000000000000}"/>
            </ac:spMkLst>
          </pc:spChg>
        </pc:sldLayoutChg>
        <pc:sldLayoutChg chg="modSp mod">
          <pc:chgData name="Ragnhild Halvorsrud" userId="917ea340-fd63-490f-a7db-68428d24cf32" providerId="ADAL" clId="{4B41CEF5-5AD7-4A28-BAB1-B938E5C74DE7}" dt="2021-03-22T11:50:54.817" v="4463" actId="790"/>
          <pc:sldLayoutMkLst>
            <pc:docMk/>
            <pc:sldMasterMk cId="3623041008" sldId="2147483659"/>
            <pc:sldLayoutMk cId="27145180" sldId="2147483667"/>
          </pc:sldLayoutMkLst>
          <pc:spChg chg="mod">
            <ac:chgData name="Ragnhild Halvorsrud" userId="917ea340-fd63-490f-a7db-68428d24cf32" providerId="ADAL" clId="{4B41CEF5-5AD7-4A28-BAB1-B938E5C74DE7}" dt="2021-03-22T11:50:54.812" v="4456" actId="790"/>
            <ac:spMkLst>
              <pc:docMk/>
              <pc:sldMasterMk cId="3623041008" sldId="2147483659"/>
              <pc:sldLayoutMk cId="27145180" sldId="2147483667"/>
              <ac:spMk id="3" creationId="{00000000-0000-0000-0000-000000000000}"/>
            </ac:spMkLst>
          </pc:spChg>
          <pc:spChg chg="mod">
            <ac:chgData name="Ragnhild Halvorsrud" userId="917ea340-fd63-490f-a7db-68428d24cf32" providerId="ADAL" clId="{4B41CEF5-5AD7-4A28-BAB1-B938E5C74DE7}" dt="2021-03-22T11:50:54.814" v="4457" actId="790"/>
            <ac:spMkLst>
              <pc:docMk/>
              <pc:sldMasterMk cId="3623041008" sldId="2147483659"/>
              <pc:sldLayoutMk cId="27145180" sldId="2147483667"/>
              <ac:spMk id="4" creationId="{00000000-0000-0000-0000-000000000000}"/>
            </ac:spMkLst>
          </pc:spChg>
          <pc:spChg chg="mod">
            <ac:chgData name="Ragnhild Halvorsrud" userId="917ea340-fd63-490f-a7db-68428d24cf32" providerId="ADAL" clId="{4B41CEF5-5AD7-4A28-BAB1-B938E5C74DE7}" dt="2021-03-22T11:50:54.815" v="4458" actId="790"/>
            <ac:spMkLst>
              <pc:docMk/>
              <pc:sldMasterMk cId="3623041008" sldId="2147483659"/>
              <pc:sldLayoutMk cId="27145180" sldId="2147483667"/>
              <ac:spMk id="5" creationId="{00000000-0000-0000-0000-000000000000}"/>
            </ac:spMkLst>
          </pc:spChg>
          <pc:spChg chg="mod">
            <ac:chgData name="Ragnhild Halvorsrud" userId="917ea340-fd63-490f-a7db-68428d24cf32" providerId="ADAL" clId="{4B41CEF5-5AD7-4A28-BAB1-B938E5C74DE7}" dt="2021-03-22T11:50:54.817" v="4459" actId="790"/>
            <ac:spMkLst>
              <pc:docMk/>
              <pc:sldMasterMk cId="3623041008" sldId="2147483659"/>
              <pc:sldLayoutMk cId="27145180" sldId="2147483667"/>
              <ac:spMk id="6" creationId="{00000000-0000-0000-0000-000000000000}"/>
            </ac:spMkLst>
          </pc:spChg>
          <pc:spChg chg="mod">
            <ac:chgData name="Ragnhild Halvorsrud" userId="917ea340-fd63-490f-a7db-68428d24cf32" providerId="ADAL" clId="{4B41CEF5-5AD7-4A28-BAB1-B938E5C74DE7}" dt="2021-03-22T11:50:54.817" v="4460" actId="790"/>
            <ac:spMkLst>
              <pc:docMk/>
              <pc:sldMasterMk cId="3623041008" sldId="2147483659"/>
              <pc:sldLayoutMk cId="27145180" sldId="2147483667"/>
              <ac:spMk id="7" creationId="{00000000-0000-0000-0000-000000000000}"/>
            </ac:spMkLst>
          </pc:spChg>
          <pc:spChg chg="mod">
            <ac:chgData name="Ragnhild Halvorsrud" userId="917ea340-fd63-490f-a7db-68428d24cf32" providerId="ADAL" clId="{4B41CEF5-5AD7-4A28-BAB1-B938E5C74DE7}" dt="2021-03-22T11:50:54.817" v="4461" actId="790"/>
            <ac:spMkLst>
              <pc:docMk/>
              <pc:sldMasterMk cId="3623041008" sldId="2147483659"/>
              <pc:sldLayoutMk cId="27145180" sldId="2147483667"/>
              <ac:spMk id="8" creationId="{00000000-0000-0000-0000-000000000000}"/>
            </ac:spMkLst>
          </pc:spChg>
          <pc:spChg chg="mod">
            <ac:chgData name="Ragnhild Halvorsrud" userId="917ea340-fd63-490f-a7db-68428d24cf32" providerId="ADAL" clId="{4B41CEF5-5AD7-4A28-BAB1-B938E5C74DE7}" dt="2021-03-22T11:50:54.817" v="4462" actId="790"/>
            <ac:spMkLst>
              <pc:docMk/>
              <pc:sldMasterMk cId="3623041008" sldId="2147483659"/>
              <pc:sldLayoutMk cId="27145180" sldId="2147483667"/>
              <ac:spMk id="9" creationId="{00000000-0000-0000-0000-000000000000}"/>
            </ac:spMkLst>
          </pc:spChg>
          <pc:spChg chg="mod">
            <ac:chgData name="Ragnhild Halvorsrud" userId="917ea340-fd63-490f-a7db-68428d24cf32" providerId="ADAL" clId="{4B41CEF5-5AD7-4A28-BAB1-B938E5C74DE7}" dt="2021-03-22T11:50:54.817" v="4463" actId="790"/>
            <ac:spMkLst>
              <pc:docMk/>
              <pc:sldMasterMk cId="3623041008" sldId="2147483659"/>
              <pc:sldLayoutMk cId="27145180" sldId="2147483667"/>
              <ac:spMk id="10" creationId="{00000000-0000-0000-0000-000000000000}"/>
            </ac:spMkLst>
          </pc:spChg>
        </pc:sldLayoutChg>
        <pc:sldLayoutChg chg="modSp mod">
          <pc:chgData name="Ragnhild Halvorsrud" userId="917ea340-fd63-490f-a7db-68428d24cf32" providerId="ADAL" clId="{4B41CEF5-5AD7-4A28-BAB1-B938E5C74DE7}" dt="2021-03-22T11:50:54.817" v="4473" actId="790"/>
          <pc:sldLayoutMkLst>
            <pc:docMk/>
            <pc:sldMasterMk cId="3623041008" sldId="2147483659"/>
            <pc:sldLayoutMk cId="765830241" sldId="2147483668"/>
          </pc:sldLayoutMkLst>
          <pc:spChg chg="mod">
            <ac:chgData name="Ragnhild Halvorsrud" userId="917ea340-fd63-490f-a7db-68428d24cf32" providerId="ADAL" clId="{4B41CEF5-5AD7-4A28-BAB1-B938E5C74DE7}" dt="2021-03-22T11:50:54.817" v="4470" actId="790"/>
            <ac:spMkLst>
              <pc:docMk/>
              <pc:sldMasterMk cId="3623041008" sldId="2147483659"/>
              <pc:sldLayoutMk cId="765830241" sldId="2147483668"/>
              <ac:spMk id="2" creationId="{00000000-0000-0000-0000-000000000000}"/>
            </ac:spMkLst>
          </pc:spChg>
          <pc:spChg chg="mod">
            <ac:chgData name="Ragnhild Halvorsrud" userId="917ea340-fd63-490f-a7db-68428d24cf32" providerId="ADAL" clId="{4B41CEF5-5AD7-4A28-BAB1-B938E5C74DE7}" dt="2021-03-22T11:50:54.817" v="4471" actId="790"/>
            <ac:spMkLst>
              <pc:docMk/>
              <pc:sldMasterMk cId="3623041008" sldId="2147483659"/>
              <pc:sldLayoutMk cId="765830241" sldId="2147483668"/>
              <ac:spMk id="3" creationId="{00000000-0000-0000-0000-000000000000}"/>
            </ac:spMkLst>
          </pc:spChg>
          <pc:spChg chg="mod">
            <ac:chgData name="Ragnhild Halvorsrud" userId="917ea340-fd63-490f-a7db-68428d24cf32" providerId="ADAL" clId="{4B41CEF5-5AD7-4A28-BAB1-B938E5C74DE7}" dt="2021-03-22T11:50:54.817" v="4472" actId="790"/>
            <ac:spMkLst>
              <pc:docMk/>
              <pc:sldMasterMk cId="3623041008" sldId="2147483659"/>
              <pc:sldLayoutMk cId="765830241" sldId="2147483668"/>
              <ac:spMk id="4" creationId="{00000000-0000-0000-0000-000000000000}"/>
            </ac:spMkLst>
          </pc:spChg>
          <pc:spChg chg="mod">
            <ac:chgData name="Ragnhild Halvorsrud" userId="917ea340-fd63-490f-a7db-68428d24cf32" providerId="ADAL" clId="{4B41CEF5-5AD7-4A28-BAB1-B938E5C74DE7}" dt="2021-03-22T11:50:54.817" v="4473" actId="790"/>
            <ac:spMkLst>
              <pc:docMk/>
              <pc:sldMasterMk cId="3623041008" sldId="2147483659"/>
              <pc:sldLayoutMk cId="765830241" sldId="2147483668"/>
              <ac:spMk id="5" creationId="{00000000-0000-0000-0000-000000000000}"/>
            </ac:spMkLst>
          </pc:spChg>
        </pc:sldLayoutChg>
        <pc:sldLayoutChg chg="modSp mod">
          <pc:chgData name="Ragnhild Halvorsrud" userId="917ea340-fd63-490f-a7db-68428d24cf32" providerId="ADAL" clId="{4B41CEF5-5AD7-4A28-BAB1-B938E5C74DE7}" dt="2021-03-22T11:50:54.817" v="4476" actId="790"/>
          <pc:sldLayoutMkLst>
            <pc:docMk/>
            <pc:sldMasterMk cId="3623041008" sldId="2147483659"/>
            <pc:sldLayoutMk cId="111878263" sldId="2147483669"/>
          </pc:sldLayoutMkLst>
          <pc:spChg chg="mod">
            <ac:chgData name="Ragnhild Halvorsrud" userId="917ea340-fd63-490f-a7db-68428d24cf32" providerId="ADAL" clId="{4B41CEF5-5AD7-4A28-BAB1-B938E5C74DE7}" dt="2021-03-22T11:50:54.817" v="4474" actId="790"/>
            <ac:spMkLst>
              <pc:docMk/>
              <pc:sldMasterMk cId="3623041008" sldId="2147483659"/>
              <pc:sldLayoutMk cId="111878263" sldId="2147483669"/>
              <ac:spMk id="2" creationId="{00000000-0000-0000-0000-000000000000}"/>
            </ac:spMkLst>
          </pc:spChg>
          <pc:spChg chg="mod">
            <ac:chgData name="Ragnhild Halvorsrud" userId="917ea340-fd63-490f-a7db-68428d24cf32" providerId="ADAL" clId="{4B41CEF5-5AD7-4A28-BAB1-B938E5C74DE7}" dt="2021-03-22T11:50:54.817" v="4475" actId="790"/>
            <ac:spMkLst>
              <pc:docMk/>
              <pc:sldMasterMk cId="3623041008" sldId="2147483659"/>
              <pc:sldLayoutMk cId="111878263" sldId="2147483669"/>
              <ac:spMk id="3" creationId="{00000000-0000-0000-0000-000000000000}"/>
            </ac:spMkLst>
          </pc:spChg>
          <pc:spChg chg="mod">
            <ac:chgData name="Ragnhild Halvorsrud" userId="917ea340-fd63-490f-a7db-68428d24cf32" providerId="ADAL" clId="{4B41CEF5-5AD7-4A28-BAB1-B938E5C74DE7}" dt="2021-03-22T11:50:54.817" v="4476" actId="790"/>
            <ac:spMkLst>
              <pc:docMk/>
              <pc:sldMasterMk cId="3623041008" sldId="2147483659"/>
              <pc:sldLayoutMk cId="111878263" sldId="2147483669"/>
              <ac:spMk id="4" creationId="{00000000-0000-0000-0000-000000000000}"/>
            </ac:spMkLst>
          </pc:spChg>
        </pc:sldLayoutChg>
        <pc:sldLayoutChg chg="modSp mod">
          <pc:chgData name="Ragnhild Halvorsrud" userId="917ea340-fd63-490f-a7db-68428d24cf32" providerId="ADAL" clId="{4B41CEF5-5AD7-4A28-BAB1-B938E5C74DE7}" dt="2021-03-22T11:50:54.817" v="4464" actId="790"/>
          <pc:sldLayoutMkLst>
            <pc:docMk/>
            <pc:sldMasterMk cId="3623041008" sldId="2147483659"/>
            <pc:sldLayoutMk cId="1300028045" sldId="2147483672"/>
          </pc:sldLayoutMkLst>
          <pc:spChg chg="mod">
            <ac:chgData name="Ragnhild Halvorsrud" userId="917ea340-fd63-490f-a7db-68428d24cf32" providerId="ADAL" clId="{4B41CEF5-5AD7-4A28-BAB1-B938E5C74DE7}" dt="2021-03-22T11:50:54.817" v="4464" actId="790"/>
            <ac:spMkLst>
              <pc:docMk/>
              <pc:sldMasterMk cId="3623041008" sldId="2147483659"/>
              <pc:sldLayoutMk cId="1300028045" sldId="2147483672"/>
              <ac:spMk id="4" creationId="{00000000-0000-0000-0000-000000000000}"/>
            </ac:spMkLst>
          </pc:spChg>
        </pc:sldLayoutChg>
        <pc:sldLayoutChg chg="modSp mod">
          <pc:chgData name="Ragnhild Halvorsrud" userId="917ea340-fd63-490f-a7db-68428d24cf32" providerId="ADAL" clId="{4B41CEF5-5AD7-4A28-BAB1-B938E5C74DE7}" dt="2021-03-22T11:50:54.784" v="4438" actId="790"/>
          <pc:sldLayoutMkLst>
            <pc:docMk/>
            <pc:sldMasterMk cId="3623041008" sldId="2147483659"/>
            <pc:sldLayoutMk cId="933194907" sldId="2147483674"/>
          </pc:sldLayoutMkLst>
          <pc:spChg chg="mod">
            <ac:chgData name="Ragnhild Halvorsrud" userId="917ea340-fd63-490f-a7db-68428d24cf32" providerId="ADAL" clId="{4B41CEF5-5AD7-4A28-BAB1-B938E5C74DE7}" dt="2021-03-22T11:50:54.784" v="4435" actId="790"/>
            <ac:spMkLst>
              <pc:docMk/>
              <pc:sldMasterMk cId="3623041008" sldId="2147483659"/>
              <pc:sldLayoutMk cId="933194907" sldId="2147483674"/>
              <ac:spMk id="3" creationId="{00000000-0000-0000-0000-000000000000}"/>
            </ac:spMkLst>
          </pc:spChg>
          <pc:spChg chg="mod">
            <ac:chgData name="Ragnhild Halvorsrud" userId="917ea340-fd63-490f-a7db-68428d24cf32" providerId="ADAL" clId="{4B41CEF5-5AD7-4A28-BAB1-B938E5C74DE7}" dt="2021-03-22T11:50:54.784" v="4433" actId="790"/>
            <ac:spMkLst>
              <pc:docMk/>
              <pc:sldMasterMk cId="3623041008" sldId="2147483659"/>
              <pc:sldLayoutMk cId="933194907" sldId="2147483674"/>
              <ac:spMk id="4" creationId="{00000000-0000-0000-0000-000000000000}"/>
            </ac:spMkLst>
          </pc:spChg>
          <pc:spChg chg="mod">
            <ac:chgData name="Ragnhild Halvorsrud" userId="917ea340-fd63-490f-a7db-68428d24cf32" providerId="ADAL" clId="{4B41CEF5-5AD7-4A28-BAB1-B938E5C74DE7}" dt="2021-03-22T11:50:54.784" v="4436" actId="790"/>
            <ac:spMkLst>
              <pc:docMk/>
              <pc:sldMasterMk cId="3623041008" sldId="2147483659"/>
              <pc:sldLayoutMk cId="933194907" sldId="2147483674"/>
              <ac:spMk id="5" creationId="{00000000-0000-0000-0000-000000000000}"/>
            </ac:spMkLst>
          </pc:spChg>
          <pc:spChg chg="mod">
            <ac:chgData name="Ragnhild Halvorsrud" userId="917ea340-fd63-490f-a7db-68428d24cf32" providerId="ADAL" clId="{4B41CEF5-5AD7-4A28-BAB1-B938E5C74DE7}" dt="2021-03-22T11:50:54.784" v="4437" actId="790"/>
            <ac:spMkLst>
              <pc:docMk/>
              <pc:sldMasterMk cId="3623041008" sldId="2147483659"/>
              <pc:sldLayoutMk cId="933194907" sldId="2147483674"/>
              <ac:spMk id="7" creationId="{00000000-0000-0000-0000-000000000000}"/>
            </ac:spMkLst>
          </pc:spChg>
          <pc:spChg chg="mod">
            <ac:chgData name="Ragnhild Halvorsrud" userId="917ea340-fd63-490f-a7db-68428d24cf32" providerId="ADAL" clId="{4B41CEF5-5AD7-4A28-BAB1-B938E5C74DE7}" dt="2021-03-22T11:50:54.784" v="4434" actId="790"/>
            <ac:spMkLst>
              <pc:docMk/>
              <pc:sldMasterMk cId="3623041008" sldId="2147483659"/>
              <pc:sldLayoutMk cId="933194907" sldId="2147483674"/>
              <ac:spMk id="8" creationId="{00000000-0000-0000-0000-000000000000}"/>
            </ac:spMkLst>
          </pc:spChg>
          <pc:spChg chg="mod">
            <ac:chgData name="Ragnhild Halvorsrud" userId="917ea340-fd63-490f-a7db-68428d24cf32" providerId="ADAL" clId="{4B41CEF5-5AD7-4A28-BAB1-B938E5C74DE7}" dt="2021-03-22T11:50:54.784" v="4438" actId="790"/>
            <ac:spMkLst>
              <pc:docMk/>
              <pc:sldMasterMk cId="3623041008" sldId="2147483659"/>
              <pc:sldLayoutMk cId="933194907" sldId="2147483674"/>
              <ac:spMk id="10" creationId="{00000000-0000-0000-0000-000000000000}"/>
            </ac:spMkLst>
          </pc:spChg>
        </pc:sldLayoutChg>
        <pc:sldLayoutChg chg="modSp mod">
          <pc:chgData name="Ragnhild Halvorsrud" userId="917ea340-fd63-490f-a7db-68428d24cf32" providerId="ADAL" clId="{4B41CEF5-5AD7-4A28-BAB1-B938E5C74DE7}" dt="2021-03-22T11:50:54.817" v="4465" actId="790"/>
          <pc:sldLayoutMkLst>
            <pc:docMk/>
            <pc:sldMasterMk cId="3623041008" sldId="2147483659"/>
            <pc:sldLayoutMk cId="3891770229" sldId="2147483675"/>
          </pc:sldLayoutMkLst>
          <pc:spChg chg="mod">
            <ac:chgData name="Ragnhild Halvorsrud" userId="917ea340-fd63-490f-a7db-68428d24cf32" providerId="ADAL" clId="{4B41CEF5-5AD7-4A28-BAB1-B938E5C74DE7}" dt="2021-03-22T11:50:54.817" v="4465" actId="790"/>
            <ac:spMkLst>
              <pc:docMk/>
              <pc:sldMasterMk cId="3623041008" sldId="2147483659"/>
              <pc:sldLayoutMk cId="3891770229" sldId="2147483675"/>
              <ac:spMk id="10" creationId="{00000000-0000-0000-0000-000000000000}"/>
            </ac:spMkLst>
          </pc:spChg>
        </pc:sldLayoutChg>
        <pc:sldLayoutChg chg="modSp mod">
          <pc:chgData name="Ragnhild Halvorsrud" userId="917ea340-fd63-490f-a7db-68428d24cf32" providerId="ADAL" clId="{4B41CEF5-5AD7-4A28-BAB1-B938E5C74DE7}" dt="2021-03-22T11:50:54.817" v="4469" actId="790"/>
          <pc:sldLayoutMkLst>
            <pc:docMk/>
            <pc:sldMasterMk cId="3623041008" sldId="2147483659"/>
            <pc:sldLayoutMk cId="2342946523" sldId="2147483677"/>
          </pc:sldLayoutMkLst>
          <pc:spChg chg="mod">
            <ac:chgData name="Ragnhild Halvorsrud" userId="917ea340-fd63-490f-a7db-68428d24cf32" providerId="ADAL" clId="{4B41CEF5-5AD7-4A28-BAB1-B938E5C74DE7}" dt="2021-03-22T11:50:54.817" v="4466" actId="790"/>
            <ac:spMkLst>
              <pc:docMk/>
              <pc:sldMasterMk cId="3623041008" sldId="2147483659"/>
              <pc:sldLayoutMk cId="2342946523" sldId="2147483677"/>
              <ac:spMk id="2" creationId="{00000000-0000-0000-0000-000000000000}"/>
            </ac:spMkLst>
          </pc:spChg>
          <pc:spChg chg="mod">
            <ac:chgData name="Ragnhild Halvorsrud" userId="917ea340-fd63-490f-a7db-68428d24cf32" providerId="ADAL" clId="{4B41CEF5-5AD7-4A28-BAB1-B938E5C74DE7}" dt="2021-03-22T11:50:54.817" v="4467" actId="790"/>
            <ac:spMkLst>
              <pc:docMk/>
              <pc:sldMasterMk cId="3623041008" sldId="2147483659"/>
              <pc:sldLayoutMk cId="2342946523" sldId="2147483677"/>
              <ac:spMk id="3" creationId="{00000000-0000-0000-0000-000000000000}"/>
            </ac:spMkLst>
          </pc:spChg>
          <pc:spChg chg="mod">
            <ac:chgData name="Ragnhild Halvorsrud" userId="917ea340-fd63-490f-a7db-68428d24cf32" providerId="ADAL" clId="{4B41CEF5-5AD7-4A28-BAB1-B938E5C74DE7}" dt="2021-03-22T11:50:54.817" v="4468" actId="790"/>
            <ac:spMkLst>
              <pc:docMk/>
              <pc:sldMasterMk cId="3623041008" sldId="2147483659"/>
              <pc:sldLayoutMk cId="2342946523" sldId="2147483677"/>
              <ac:spMk id="4" creationId="{00000000-0000-0000-0000-000000000000}"/>
            </ac:spMkLst>
          </pc:spChg>
          <pc:spChg chg="mod">
            <ac:chgData name="Ragnhild Halvorsrud" userId="917ea340-fd63-490f-a7db-68428d24cf32" providerId="ADAL" clId="{4B41CEF5-5AD7-4A28-BAB1-B938E5C74DE7}" dt="2021-03-22T11:50:54.817" v="4469" actId="790"/>
            <ac:spMkLst>
              <pc:docMk/>
              <pc:sldMasterMk cId="3623041008" sldId="2147483659"/>
              <pc:sldLayoutMk cId="2342946523" sldId="2147483677"/>
              <ac:spMk id="5" creationId="{00000000-0000-0000-0000-000000000000}"/>
            </ac:spMkLst>
          </pc:spChg>
        </pc:sldLayoutChg>
        <pc:sldLayoutChg chg="modSp mod">
          <pc:chgData name="Ragnhild Halvorsrud" userId="917ea340-fd63-490f-a7db-68428d24cf32" providerId="ADAL" clId="{4B41CEF5-5AD7-4A28-BAB1-B938E5C74DE7}" dt="2021-03-22T11:50:54.769" v="4422" actId="790"/>
          <pc:sldLayoutMkLst>
            <pc:docMk/>
            <pc:sldMasterMk cId="3623041008" sldId="2147483659"/>
            <pc:sldLayoutMk cId="3295002171" sldId="2147483678"/>
          </pc:sldLayoutMkLst>
          <pc:spChg chg="mod">
            <ac:chgData name="Ragnhild Halvorsrud" userId="917ea340-fd63-490f-a7db-68428d24cf32" providerId="ADAL" clId="{4B41CEF5-5AD7-4A28-BAB1-B938E5C74DE7}" dt="2021-03-22T11:50:54.769" v="4421" actId="790"/>
            <ac:spMkLst>
              <pc:docMk/>
              <pc:sldMasterMk cId="3623041008" sldId="2147483659"/>
              <pc:sldLayoutMk cId="3295002171" sldId="2147483678"/>
              <ac:spMk id="9" creationId="{00000000-0000-0000-0000-000000000000}"/>
            </ac:spMkLst>
          </pc:spChg>
          <pc:spChg chg="mod">
            <ac:chgData name="Ragnhild Halvorsrud" userId="917ea340-fd63-490f-a7db-68428d24cf32" providerId="ADAL" clId="{4B41CEF5-5AD7-4A28-BAB1-B938E5C74DE7}" dt="2021-03-22T11:50:54.769" v="4422" actId="790"/>
            <ac:spMkLst>
              <pc:docMk/>
              <pc:sldMasterMk cId="3623041008" sldId="2147483659"/>
              <pc:sldLayoutMk cId="3295002171" sldId="2147483678"/>
              <ac:spMk id="11" creationId="{00000000-0000-0000-0000-000000000000}"/>
            </ac:spMkLst>
          </pc:spChg>
        </pc:sldLayoutChg>
        <pc:sldLayoutChg chg="modSp mod">
          <pc:chgData name="Ragnhild Halvorsrud" userId="917ea340-fd63-490f-a7db-68428d24cf32" providerId="ADAL" clId="{4B41CEF5-5AD7-4A28-BAB1-B938E5C74DE7}" dt="2021-03-22T11:50:54.811" v="4455" actId="790"/>
          <pc:sldLayoutMkLst>
            <pc:docMk/>
            <pc:sldMasterMk cId="3623041008" sldId="2147483659"/>
            <pc:sldLayoutMk cId="2859027505" sldId="2147483680"/>
          </pc:sldLayoutMkLst>
          <pc:spChg chg="mod">
            <ac:chgData name="Ragnhild Halvorsrud" userId="917ea340-fd63-490f-a7db-68428d24cf32" providerId="ADAL" clId="{4B41CEF5-5AD7-4A28-BAB1-B938E5C74DE7}" dt="2021-03-22T11:50:54.811" v="4455" actId="790"/>
            <ac:spMkLst>
              <pc:docMk/>
              <pc:sldMasterMk cId="3623041008" sldId="2147483659"/>
              <pc:sldLayoutMk cId="2859027505" sldId="2147483680"/>
              <ac:spMk id="2" creationId="{00000000-0000-0000-0000-000000000000}"/>
            </ac:spMkLst>
          </pc:spChg>
          <pc:spChg chg="mod">
            <ac:chgData name="Ragnhild Halvorsrud" userId="917ea340-fd63-490f-a7db-68428d24cf32" providerId="ADAL" clId="{4B41CEF5-5AD7-4A28-BAB1-B938E5C74DE7}" dt="2021-03-22T11:50:54.805" v="4450" actId="790"/>
            <ac:spMkLst>
              <pc:docMk/>
              <pc:sldMasterMk cId="3623041008" sldId="2147483659"/>
              <pc:sldLayoutMk cId="2859027505" sldId="2147483680"/>
              <ac:spMk id="3" creationId="{00000000-0000-0000-0000-000000000000}"/>
            </ac:spMkLst>
          </pc:spChg>
          <pc:spChg chg="mod">
            <ac:chgData name="Ragnhild Halvorsrud" userId="917ea340-fd63-490f-a7db-68428d24cf32" providerId="ADAL" clId="{4B41CEF5-5AD7-4A28-BAB1-B938E5C74DE7}" dt="2021-03-22T11:50:54.807" v="4451" actId="790"/>
            <ac:spMkLst>
              <pc:docMk/>
              <pc:sldMasterMk cId="3623041008" sldId="2147483659"/>
              <pc:sldLayoutMk cId="2859027505" sldId="2147483680"/>
              <ac:spMk id="4" creationId="{00000000-0000-0000-0000-000000000000}"/>
            </ac:spMkLst>
          </pc:spChg>
          <pc:spChg chg="mod">
            <ac:chgData name="Ragnhild Halvorsrud" userId="917ea340-fd63-490f-a7db-68428d24cf32" providerId="ADAL" clId="{4B41CEF5-5AD7-4A28-BAB1-B938E5C74DE7}" dt="2021-03-22T11:50:54.808" v="4452" actId="790"/>
            <ac:spMkLst>
              <pc:docMk/>
              <pc:sldMasterMk cId="3623041008" sldId="2147483659"/>
              <pc:sldLayoutMk cId="2859027505" sldId="2147483680"/>
              <ac:spMk id="5" creationId="{00000000-0000-0000-0000-000000000000}"/>
            </ac:spMkLst>
          </pc:spChg>
          <pc:spChg chg="mod">
            <ac:chgData name="Ragnhild Halvorsrud" userId="917ea340-fd63-490f-a7db-68428d24cf32" providerId="ADAL" clId="{4B41CEF5-5AD7-4A28-BAB1-B938E5C74DE7}" dt="2021-03-22T11:50:54.809" v="4453" actId="790"/>
            <ac:spMkLst>
              <pc:docMk/>
              <pc:sldMasterMk cId="3623041008" sldId="2147483659"/>
              <pc:sldLayoutMk cId="2859027505" sldId="2147483680"/>
              <ac:spMk id="6" creationId="{00000000-0000-0000-0000-000000000000}"/>
            </ac:spMkLst>
          </pc:spChg>
          <pc:spChg chg="mod">
            <ac:chgData name="Ragnhild Halvorsrud" userId="917ea340-fd63-490f-a7db-68428d24cf32" providerId="ADAL" clId="{4B41CEF5-5AD7-4A28-BAB1-B938E5C74DE7}" dt="2021-03-22T11:50:54.810" v="4454" actId="790"/>
            <ac:spMkLst>
              <pc:docMk/>
              <pc:sldMasterMk cId="3623041008" sldId="2147483659"/>
              <pc:sldLayoutMk cId="2859027505" sldId="2147483680"/>
              <ac:spMk id="7" creationId="{00000000-0000-0000-0000-000000000000}"/>
            </ac:spMkLst>
          </pc:spChg>
        </pc:sldLayoutChg>
      </pc:sldMasterChg>
      <pc:sldMasterChg chg="addSp delSp modSp mod modSldLayout">
        <pc:chgData name="Ragnhild Halvorsrud" userId="917ea340-fd63-490f-a7db-68428d24cf32" providerId="ADAL" clId="{4B41CEF5-5AD7-4A28-BAB1-B938E5C74DE7}" dt="2021-03-26T16:37:01.442" v="5769"/>
        <pc:sldMasterMkLst>
          <pc:docMk/>
          <pc:sldMasterMk cId="1643857197" sldId="2147483693"/>
        </pc:sldMasterMkLst>
        <pc:spChg chg="add mod">
          <ac:chgData name="Ragnhild Halvorsrud" userId="917ea340-fd63-490f-a7db-68428d24cf32" providerId="ADAL" clId="{4B41CEF5-5AD7-4A28-BAB1-B938E5C74DE7}" dt="2021-03-26T16:37:01.442" v="5769"/>
          <ac:spMkLst>
            <pc:docMk/>
            <pc:sldMasterMk cId="1643857197" sldId="2147483693"/>
            <ac:spMk id="27" creationId="{57F2512A-9AF3-4BCE-9806-3321F4761892}"/>
          </ac:spMkLst>
        </pc:spChg>
        <pc:picChg chg="del">
          <ac:chgData name="Ragnhild Halvorsrud" userId="917ea340-fd63-490f-a7db-68428d24cf32" providerId="ADAL" clId="{4B41CEF5-5AD7-4A28-BAB1-B938E5C74DE7}" dt="2021-03-26T16:36:55.131" v="5768" actId="478"/>
          <ac:picMkLst>
            <pc:docMk/>
            <pc:sldMasterMk cId="1643857197" sldId="2147483693"/>
            <ac:picMk id="19" creationId="{00000000-0000-0000-0000-000000000000}"/>
          </ac:picMkLst>
        </pc:picChg>
        <pc:picChg chg="add mod">
          <ac:chgData name="Ragnhild Halvorsrud" userId="917ea340-fd63-490f-a7db-68428d24cf32" providerId="ADAL" clId="{4B41CEF5-5AD7-4A28-BAB1-B938E5C74DE7}" dt="2021-03-26T16:37:01.442" v="5769"/>
          <ac:picMkLst>
            <pc:docMk/>
            <pc:sldMasterMk cId="1643857197" sldId="2147483693"/>
            <ac:picMk id="26" creationId="{A21127BA-576F-4A9C-B234-37442D668967}"/>
          </ac:picMkLst>
        </pc:picChg>
        <pc:sldLayoutChg chg="modSp mod">
          <pc:chgData name="Ragnhild Halvorsrud" userId="917ea340-fd63-490f-a7db-68428d24cf32" providerId="ADAL" clId="{4B41CEF5-5AD7-4A28-BAB1-B938E5C74DE7}" dt="2021-03-22T11:50:54.683" v="4362" actId="790"/>
          <pc:sldLayoutMkLst>
            <pc:docMk/>
            <pc:sldMasterMk cId="1643857197" sldId="2147483693"/>
            <pc:sldLayoutMk cId="2142406485" sldId="2147483649"/>
          </pc:sldLayoutMkLst>
          <pc:spChg chg="mod">
            <ac:chgData name="Ragnhild Halvorsrud" userId="917ea340-fd63-490f-a7db-68428d24cf32" providerId="ADAL" clId="{4B41CEF5-5AD7-4A28-BAB1-B938E5C74DE7}" dt="2021-03-22T11:50:54.683" v="4359" actId="790"/>
            <ac:spMkLst>
              <pc:docMk/>
              <pc:sldMasterMk cId="1643857197" sldId="2147483693"/>
              <pc:sldLayoutMk cId="2142406485" sldId="2147483649"/>
              <ac:spMk id="2" creationId="{00000000-0000-0000-0000-000000000000}"/>
            </ac:spMkLst>
          </pc:spChg>
          <pc:spChg chg="mod">
            <ac:chgData name="Ragnhild Halvorsrud" userId="917ea340-fd63-490f-a7db-68428d24cf32" providerId="ADAL" clId="{4B41CEF5-5AD7-4A28-BAB1-B938E5C74DE7}" dt="2021-03-22T11:50:54.683" v="4360" actId="790"/>
            <ac:spMkLst>
              <pc:docMk/>
              <pc:sldMasterMk cId="1643857197" sldId="2147483693"/>
              <pc:sldLayoutMk cId="2142406485" sldId="2147483649"/>
              <ac:spMk id="3" creationId="{00000000-0000-0000-0000-000000000000}"/>
            </ac:spMkLst>
          </pc:spChg>
          <pc:spChg chg="mod">
            <ac:chgData name="Ragnhild Halvorsrud" userId="917ea340-fd63-490f-a7db-68428d24cf32" providerId="ADAL" clId="{4B41CEF5-5AD7-4A28-BAB1-B938E5C74DE7}" dt="2021-03-22T11:50:54.683" v="4362" actId="790"/>
            <ac:spMkLst>
              <pc:docMk/>
              <pc:sldMasterMk cId="1643857197" sldId="2147483693"/>
              <pc:sldLayoutMk cId="2142406485" sldId="2147483649"/>
              <ac:spMk id="7" creationId="{00000000-0000-0000-0000-000000000000}"/>
            </ac:spMkLst>
          </pc:spChg>
          <pc:spChg chg="mod">
            <ac:chgData name="Ragnhild Halvorsrud" userId="917ea340-fd63-490f-a7db-68428d24cf32" providerId="ADAL" clId="{4B41CEF5-5AD7-4A28-BAB1-B938E5C74DE7}" dt="2021-03-22T11:50:54.683" v="4358" actId="790"/>
            <ac:spMkLst>
              <pc:docMk/>
              <pc:sldMasterMk cId="1643857197" sldId="2147483693"/>
              <pc:sldLayoutMk cId="2142406485" sldId="2147483649"/>
              <ac:spMk id="10" creationId="{00000000-0000-0000-0000-000000000000}"/>
            </ac:spMkLst>
          </pc:spChg>
          <pc:spChg chg="mod">
            <ac:chgData name="Ragnhild Halvorsrud" userId="917ea340-fd63-490f-a7db-68428d24cf32" providerId="ADAL" clId="{4B41CEF5-5AD7-4A28-BAB1-B938E5C74DE7}" dt="2021-03-22T11:50:54.683" v="4361" actId="790"/>
            <ac:spMkLst>
              <pc:docMk/>
              <pc:sldMasterMk cId="1643857197" sldId="2147483693"/>
              <pc:sldLayoutMk cId="2142406485" sldId="2147483649"/>
              <ac:spMk id="16" creationId="{00000000-0000-0000-0000-000000000000}"/>
            </ac:spMkLst>
          </pc:spChg>
        </pc:sldLayoutChg>
        <pc:sldLayoutChg chg="modSp mod">
          <pc:chgData name="Ragnhild Halvorsrud" userId="917ea340-fd63-490f-a7db-68428d24cf32" providerId="ADAL" clId="{4B41CEF5-5AD7-4A28-BAB1-B938E5C74DE7}" dt="2021-03-22T11:50:54.706" v="4374" actId="790"/>
          <pc:sldLayoutMkLst>
            <pc:docMk/>
            <pc:sldMasterMk cId="1643857197" sldId="2147483693"/>
            <pc:sldLayoutMk cId="258411677" sldId="2147483651"/>
          </pc:sldLayoutMkLst>
          <pc:spChg chg="mod">
            <ac:chgData name="Ragnhild Halvorsrud" userId="917ea340-fd63-490f-a7db-68428d24cf32" providerId="ADAL" clId="{4B41CEF5-5AD7-4A28-BAB1-B938E5C74DE7}" dt="2021-03-22T11:50:54.706" v="4372" actId="790"/>
            <ac:spMkLst>
              <pc:docMk/>
              <pc:sldMasterMk cId="1643857197" sldId="2147483693"/>
              <pc:sldLayoutMk cId="258411677" sldId="2147483651"/>
              <ac:spMk id="2" creationId="{00000000-0000-0000-0000-000000000000}"/>
            </ac:spMkLst>
          </pc:spChg>
          <pc:spChg chg="mod">
            <ac:chgData name="Ragnhild Halvorsrud" userId="917ea340-fd63-490f-a7db-68428d24cf32" providerId="ADAL" clId="{4B41CEF5-5AD7-4A28-BAB1-B938E5C74DE7}" dt="2021-03-22T11:50:54.706" v="4373" actId="790"/>
            <ac:spMkLst>
              <pc:docMk/>
              <pc:sldMasterMk cId="1643857197" sldId="2147483693"/>
              <pc:sldLayoutMk cId="258411677" sldId="2147483651"/>
              <ac:spMk id="3" creationId="{00000000-0000-0000-0000-000000000000}"/>
            </ac:spMkLst>
          </pc:spChg>
          <pc:spChg chg="mod">
            <ac:chgData name="Ragnhild Halvorsrud" userId="917ea340-fd63-490f-a7db-68428d24cf32" providerId="ADAL" clId="{4B41CEF5-5AD7-4A28-BAB1-B938E5C74DE7}" dt="2021-03-22T11:50:54.706" v="4374" actId="790"/>
            <ac:spMkLst>
              <pc:docMk/>
              <pc:sldMasterMk cId="1643857197" sldId="2147483693"/>
              <pc:sldLayoutMk cId="258411677" sldId="2147483651"/>
              <ac:spMk id="4" creationId="{00000000-0000-0000-0000-000000000000}"/>
            </ac:spMkLst>
          </pc:spChg>
        </pc:sldLayoutChg>
        <pc:sldLayoutChg chg="modSp mod">
          <pc:chgData name="Ragnhild Halvorsrud" userId="917ea340-fd63-490f-a7db-68428d24cf32" providerId="ADAL" clId="{4B41CEF5-5AD7-4A28-BAB1-B938E5C74DE7}" dt="2021-03-22T11:50:54.738" v="4399" actId="790"/>
          <pc:sldLayoutMkLst>
            <pc:docMk/>
            <pc:sldMasterMk cId="1643857197" sldId="2147483693"/>
            <pc:sldLayoutMk cId="3213274499" sldId="2147483652"/>
          </pc:sldLayoutMkLst>
          <pc:spChg chg="mod">
            <ac:chgData name="Ragnhild Halvorsrud" userId="917ea340-fd63-490f-a7db-68428d24cf32" providerId="ADAL" clId="{4B41CEF5-5AD7-4A28-BAB1-B938E5C74DE7}" dt="2021-03-22T11:50:54.722" v="4394" actId="790"/>
            <ac:spMkLst>
              <pc:docMk/>
              <pc:sldMasterMk cId="1643857197" sldId="2147483693"/>
              <pc:sldLayoutMk cId="3213274499" sldId="2147483652"/>
              <ac:spMk id="3" creationId="{00000000-0000-0000-0000-000000000000}"/>
            </ac:spMkLst>
          </pc:spChg>
          <pc:spChg chg="mod">
            <ac:chgData name="Ragnhild Halvorsrud" userId="917ea340-fd63-490f-a7db-68428d24cf32" providerId="ADAL" clId="{4B41CEF5-5AD7-4A28-BAB1-B938E5C74DE7}" dt="2021-03-22T11:50:54.738" v="4395" actId="790"/>
            <ac:spMkLst>
              <pc:docMk/>
              <pc:sldMasterMk cId="1643857197" sldId="2147483693"/>
              <pc:sldLayoutMk cId="3213274499" sldId="2147483652"/>
              <ac:spMk id="4" creationId="{00000000-0000-0000-0000-000000000000}"/>
            </ac:spMkLst>
          </pc:spChg>
          <pc:spChg chg="mod">
            <ac:chgData name="Ragnhild Halvorsrud" userId="917ea340-fd63-490f-a7db-68428d24cf32" providerId="ADAL" clId="{4B41CEF5-5AD7-4A28-BAB1-B938E5C74DE7}" dt="2021-03-22T11:50:54.738" v="4396" actId="790"/>
            <ac:spMkLst>
              <pc:docMk/>
              <pc:sldMasterMk cId="1643857197" sldId="2147483693"/>
              <pc:sldLayoutMk cId="3213274499" sldId="2147483652"/>
              <ac:spMk id="5" creationId="{00000000-0000-0000-0000-000000000000}"/>
            </ac:spMkLst>
          </pc:spChg>
          <pc:spChg chg="mod">
            <ac:chgData name="Ragnhild Halvorsrud" userId="917ea340-fd63-490f-a7db-68428d24cf32" providerId="ADAL" clId="{4B41CEF5-5AD7-4A28-BAB1-B938E5C74DE7}" dt="2021-03-22T11:50:54.738" v="4397" actId="790"/>
            <ac:spMkLst>
              <pc:docMk/>
              <pc:sldMasterMk cId="1643857197" sldId="2147483693"/>
              <pc:sldLayoutMk cId="3213274499" sldId="2147483652"/>
              <ac:spMk id="6" creationId="{00000000-0000-0000-0000-000000000000}"/>
            </ac:spMkLst>
          </pc:spChg>
          <pc:spChg chg="mod">
            <ac:chgData name="Ragnhild Halvorsrud" userId="917ea340-fd63-490f-a7db-68428d24cf32" providerId="ADAL" clId="{4B41CEF5-5AD7-4A28-BAB1-B938E5C74DE7}" dt="2021-03-22T11:50:54.738" v="4398" actId="790"/>
            <ac:spMkLst>
              <pc:docMk/>
              <pc:sldMasterMk cId="1643857197" sldId="2147483693"/>
              <pc:sldLayoutMk cId="3213274499" sldId="2147483652"/>
              <ac:spMk id="7" creationId="{00000000-0000-0000-0000-000000000000}"/>
            </ac:spMkLst>
          </pc:spChg>
          <pc:spChg chg="mod">
            <ac:chgData name="Ragnhild Halvorsrud" userId="917ea340-fd63-490f-a7db-68428d24cf32" providerId="ADAL" clId="{4B41CEF5-5AD7-4A28-BAB1-B938E5C74DE7}" dt="2021-03-22T11:50:54.738" v="4399" actId="790"/>
            <ac:spMkLst>
              <pc:docMk/>
              <pc:sldMasterMk cId="1643857197" sldId="2147483693"/>
              <pc:sldLayoutMk cId="3213274499" sldId="2147483652"/>
              <ac:spMk id="8" creationId="{00000000-0000-0000-0000-000000000000}"/>
            </ac:spMkLst>
          </pc:spChg>
        </pc:sldLayoutChg>
        <pc:sldLayoutChg chg="modSp mod">
          <pc:chgData name="Ragnhild Halvorsrud" userId="917ea340-fd63-490f-a7db-68428d24cf32" providerId="ADAL" clId="{4B41CEF5-5AD7-4A28-BAB1-B938E5C74DE7}" dt="2021-03-22T11:50:54.753" v="4413" actId="790"/>
          <pc:sldLayoutMkLst>
            <pc:docMk/>
            <pc:sldMasterMk cId="1643857197" sldId="2147483693"/>
            <pc:sldLayoutMk cId="3084663293" sldId="2147483653"/>
          </pc:sldLayoutMkLst>
          <pc:spChg chg="mod">
            <ac:chgData name="Ragnhild Halvorsrud" userId="917ea340-fd63-490f-a7db-68428d24cf32" providerId="ADAL" clId="{4B41CEF5-5AD7-4A28-BAB1-B938E5C74DE7}" dt="2021-03-22T11:50:54.738" v="4406" actId="790"/>
            <ac:spMkLst>
              <pc:docMk/>
              <pc:sldMasterMk cId="1643857197" sldId="2147483693"/>
              <pc:sldLayoutMk cId="3084663293" sldId="2147483653"/>
              <ac:spMk id="3" creationId="{00000000-0000-0000-0000-000000000000}"/>
            </ac:spMkLst>
          </pc:spChg>
          <pc:spChg chg="mod">
            <ac:chgData name="Ragnhild Halvorsrud" userId="917ea340-fd63-490f-a7db-68428d24cf32" providerId="ADAL" clId="{4B41CEF5-5AD7-4A28-BAB1-B938E5C74DE7}" dt="2021-03-22T11:50:54.753" v="4407" actId="790"/>
            <ac:spMkLst>
              <pc:docMk/>
              <pc:sldMasterMk cId="1643857197" sldId="2147483693"/>
              <pc:sldLayoutMk cId="3084663293" sldId="2147483653"/>
              <ac:spMk id="4" creationId="{00000000-0000-0000-0000-000000000000}"/>
            </ac:spMkLst>
          </pc:spChg>
          <pc:spChg chg="mod">
            <ac:chgData name="Ragnhild Halvorsrud" userId="917ea340-fd63-490f-a7db-68428d24cf32" providerId="ADAL" clId="{4B41CEF5-5AD7-4A28-BAB1-B938E5C74DE7}" dt="2021-03-22T11:50:54.753" v="4408" actId="790"/>
            <ac:spMkLst>
              <pc:docMk/>
              <pc:sldMasterMk cId="1643857197" sldId="2147483693"/>
              <pc:sldLayoutMk cId="3084663293" sldId="2147483653"/>
              <ac:spMk id="5" creationId="{00000000-0000-0000-0000-000000000000}"/>
            </ac:spMkLst>
          </pc:spChg>
          <pc:spChg chg="mod">
            <ac:chgData name="Ragnhild Halvorsrud" userId="917ea340-fd63-490f-a7db-68428d24cf32" providerId="ADAL" clId="{4B41CEF5-5AD7-4A28-BAB1-B938E5C74DE7}" dt="2021-03-22T11:50:54.753" v="4409" actId="790"/>
            <ac:spMkLst>
              <pc:docMk/>
              <pc:sldMasterMk cId="1643857197" sldId="2147483693"/>
              <pc:sldLayoutMk cId="3084663293" sldId="2147483653"/>
              <ac:spMk id="6" creationId="{00000000-0000-0000-0000-000000000000}"/>
            </ac:spMkLst>
          </pc:spChg>
          <pc:spChg chg="mod">
            <ac:chgData name="Ragnhild Halvorsrud" userId="917ea340-fd63-490f-a7db-68428d24cf32" providerId="ADAL" clId="{4B41CEF5-5AD7-4A28-BAB1-B938E5C74DE7}" dt="2021-03-22T11:50:54.753" v="4410" actId="790"/>
            <ac:spMkLst>
              <pc:docMk/>
              <pc:sldMasterMk cId="1643857197" sldId="2147483693"/>
              <pc:sldLayoutMk cId="3084663293" sldId="2147483653"/>
              <ac:spMk id="7" creationId="{00000000-0000-0000-0000-000000000000}"/>
            </ac:spMkLst>
          </pc:spChg>
          <pc:spChg chg="mod">
            <ac:chgData name="Ragnhild Halvorsrud" userId="917ea340-fd63-490f-a7db-68428d24cf32" providerId="ADAL" clId="{4B41CEF5-5AD7-4A28-BAB1-B938E5C74DE7}" dt="2021-03-22T11:50:54.753" v="4411" actId="790"/>
            <ac:spMkLst>
              <pc:docMk/>
              <pc:sldMasterMk cId="1643857197" sldId="2147483693"/>
              <pc:sldLayoutMk cId="3084663293" sldId="2147483653"/>
              <ac:spMk id="8" creationId="{00000000-0000-0000-0000-000000000000}"/>
            </ac:spMkLst>
          </pc:spChg>
          <pc:spChg chg="mod">
            <ac:chgData name="Ragnhild Halvorsrud" userId="917ea340-fd63-490f-a7db-68428d24cf32" providerId="ADAL" clId="{4B41CEF5-5AD7-4A28-BAB1-B938E5C74DE7}" dt="2021-03-22T11:50:54.753" v="4412" actId="790"/>
            <ac:spMkLst>
              <pc:docMk/>
              <pc:sldMasterMk cId="1643857197" sldId="2147483693"/>
              <pc:sldLayoutMk cId="3084663293" sldId="2147483653"/>
              <ac:spMk id="9" creationId="{00000000-0000-0000-0000-000000000000}"/>
            </ac:spMkLst>
          </pc:spChg>
          <pc:spChg chg="mod">
            <ac:chgData name="Ragnhild Halvorsrud" userId="917ea340-fd63-490f-a7db-68428d24cf32" providerId="ADAL" clId="{4B41CEF5-5AD7-4A28-BAB1-B938E5C74DE7}" dt="2021-03-22T11:50:54.753" v="4413" actId="790"/>
            <ac:spMkLst>
              <pc:docMk/>
              <pc:sldMasterMk cId="1643857197" sldId="2147483693"/>
              <pc:sldLayoutMk cId="3084663293" sldId="2147483653"/>
              <ac:spMk id="10" creationId="{00000000-0000-0000-0000-000000000000}"/>
            </ac:spMkLst>
          </pc:spChg>
        </pc:sldLayoutChg>
        <pc:sldLayoutChg chg="modSp mod">
          <pc:chgData name="Ragnhild Halvorsrud" userId="917ea340-fd63-490f-a7db-68428d24cf32" providerId="ADAL" clId="{4B41CEF5-5AD7-4A28-BAB1-B938E5C74DE7}" dt="2021-03-22T11:50:54.753" v="4417" actId="790"/>
          <pc:sldLayoutMkLst>
            <pc:docMk/>
            <pc:sldMasterMk cId="1643857197" sldId="2147483693"/>
            <pc:sldLayoutMk cId="3098047795" sldId="2147483654"/>
          </pc:sldLayoutMkLst>
          <pc:spChg chg="mod">
            <ac:chgData name="Ragnhild Halvorsrud" userId="917ea340-fd63-490f-a7db-68428d24cf32" providerId="ADAL" clId="{4B41CEF5-5AD7-4A28-BAB1-B938E5C74DE7}" dt="2021-03-22T11:50:54.753" v="4414" actId="790"/>
            <ac:spMkLst>
              <pc:docMk/>
              <pc:sldMasterMk cId="1643857197" sldId="2147483693"/>
              <pc:sldLayoutMk cId="3098047795" sldId="2147483654"/>
              <ac:spMk id="2" creationId="{00000000-0000-0000-0000-000000000000}"/>
            </ac:spMkLst>
          </pc:spChg>
          <pc:spChg chg="mod">
            <ac:chgData name="Ragnhild Halvorsrud" userId="917ea340-fd63-490f-a7db-68428d24cf32" providerId="ADAL" clId="{4B41CEF5-5AD7-4A28-BAB1-B938E5C74DE7}" dt="2021-03-22T11:50:54.753" v="4415" actId="790"/>
            <ac:spMkLst>
              <pc:docMk/>
              <pc:sldMasterMk cId="1643857197" sldId="2147483693"/>
              <pc:sldLayoutMk cId="3098047795" sldId="2147483654"/>
              <ac:spMk id="3" creationId="{00000000-0000-0000-0000-000000000000}"/>
            </ac:spMkLst>
          </pc:spChg>
          <pc:spChg chg="mod">
            <ac:chgData name="Ragnhild Halvorsrud" userId="917ea340-fd63-490f-a7db-68428d24cf32" providerId="ADAL" clId="{4B41CEF5-5AD7-4A28-BAB1-B938E5C74DE7}" dt="2021-03-22T11:50:54.753" v="4416" actId="790"/>
            <ac:spMkLst>
              <pc:docMk/>
              <pc:sldMasterMk cId="1643857197" sldId="2147483693"/>
              <pc:sldLayoutMk cId="3098047795" sldId="2147483654"/>
              <ac:spMk id="4" creationId="{00000000-0000-0000-0000-000000000000}"/>
            </ac:spMkLst>
          </pc:spChg>
          <pc:spChg chg="mod">
            <ac:chgData name="Ragnhild Halvorsrud" userId="917ea340-fd63-490f-a7db-68428d24cf32" providerId="ADAL" clId="{4B41CEF5-5AD7-4A28-BAB1-B938E5C74DE7}" dt="2021-03-22T11:50:54.753" v="4417" actId="790"/>
            <ac:spMkLst>
              <pc:docMk/>
              <pc:sldMasterMk cId="1643857197" sldId="2147483693"/>
              <pc:sldLayoutMk cId="3098047795" sldId="2147483654"/>
              <ac:spMk id="5" creationId="{00000000-0000-0000-0000-000000000000}"/>
            </ac:spMkLst>
          </pc:spChg>
        </pc:sldLayoutChg>
        <pc:sldLayoutChg chg="modSp mod">
          <pc:chgData name="Ragnhild Halvorsrud" userId="917ea340-fd63-490f-a7db-68428d24cf32" providerId="ADAL" clId="{4B41CEF5-5AD7-4A28-BAB1-B938E5C74DE7}" dt="2021-03-22T11:50:54.769" v="4420" actId="790"/>
          <pc:sldLayoutMkLst>
            <pc:docMk/>
            <pc:sldMasterMk cId="1643857197" sldId="2147483693"/>
            <pc:sldLayoutMk cId="1943840033" sldId="2147483655"/>
          </pc:sldLayoutMkLst>
          <pc:spChg chg="mod">
            <ac:chgData name="Ragnhild Halvorsrud" userId="917ea340-fd63-490f-a7db-68428d24cf32" providerId="ADAL" clId="{4B41CEF5-5AD7-4A28-BAB1-B938E5C74DE7}" dt="2021-03-22T11:50:54.753" v="4418" actId="790"/>
            <ac:spMkLst>
              <pc:docMk/>
              <pc:sldMasterMk cId="1643857197" sldId="2147483693"/>
              <pc:sldLayoutMk cId="1943840033" sldId="2147483655"/>
              <ac:spMk id="2" creationId="{00000000-0000-0000-0000-000000000000}"/>
            </ac:spMkLst>
          </pc:spChg>
          <pc:spChg chg="mod">
            <ac:chgData name="Ragnhild Halvorsrud" userId="917ea340-fd63-490f-a7db-68428d24cf32" providerId="ADAL" clId="{4B41CEF5-5AD7-4A28-BAB1-B938E5C74DE7}" dt="2021-03-22T11:50:54.769" v="4419" actId="790"/>
            <ac:spMkLst>
              <pc:docMk/>
              <pc:sldMasterMk cId="1643857197" sldId="2147483693"/>
              <pc:sldLayoutMk cId="1943840033" sldId="2147483655"/>
              <ac:spMk id="3" creationId="{00000000-0000-0000-0000-000000000000}"/>
            </ac:spMkLst>
          </pc:spChg>
          <pc:spChg chg="mod">
            <ac:chgData name="Ragnhild Halvorsrud" userId="917ea340-fd63-490f-a7db-68428d24cf32" providerId="ADAL" clId="{4B41CEF5-5AD7-4A28-BAB1-B938E5C74DE7}" dt="2021-03-22T11:50:54.769" v="4420" actId="790"/>
            <ac:spMkLst>
              <pc:docMk/>
              <pc:sldMasterMk cId="1643857197" sldId="2147483693"/>
              <pc:sldLayoutMk cId="1943840033" sldId="2147483655"/>
              <ac:spMk id="4" creationId="{00000000-0000-0000-0000-000000000000}"/>
            </ac:spMkLst>
          </pc:spChg>
        </pc:sldLayoutChg>
        <pc:sldLayoutChg chg="modSp mod">
          <pc:chgData name="Ragnhild Halvorsrud" userId="917ea340-fd63-490f-a7db-68428d24cf32" providerId="ADAL" clId="{4B41CEF5-5AD7-4A28-BAB1-B938E5C74DE7}" dt="2021-03-22T11:50:54.706" v="4380" actId="790"/>
          <pc:sldLayoutMkLst>
            <pc:docMk/>
            <pc:sldMasterMk cId="1643857197" sldId="2147483693"/>
            <pc:sldLayoutMk cId="2142956664" sldId="2147483656"/>
          </pc:sldLayoutMkLst>
          <pc:spChg chg="mod">
            <ac:chgData name="Ragnhild Halvorsrud" userId="917ea340-fd63-490f-a7db-68428d24cf32" providerId="ADAL" clId="{4B41CEF5-5AD7-4A28-BAB1-B938E5C74DE7}" dt="2021-03-22T11:50:54.706" v="4377" actId="790"/>
            <ac:spMkLst>
              <pc:docMk/>
              <pc:sldMasterMk cId="1643857197" sldId="2147483693"/>
              <pc:sldLayoutMk cId="2142956664" sldId="2147483656"/>
              <ac:spMk id="2" creationId="{00000000-0000-0000-0000-000000000000}"/>
            </ac:spMkLst>
          </pc:spChg>
          <pc:spChg chg="mod">
            <ac:chgData name="Ragnhild Halvorsrud" userId="917ea340-fd63-490f-a7db-68428d24cf32" providerId="ADAL" clId="{4B41CEF5-5AD7-4A28-BAB1-B938E5C74DE7}" dt="2021-03-22T11:50:54.706" v="4378" actId="790"/>
            <ac:spMkLst>
              <pc:docMk/>
              <pc:sldMasterMk cId="1643857197" sldId="2147483693"/>
              <pc:sldLayoutMk cId="2142956664" sldId="2147483656"/>
              <ac:spMk id="3" creationId="{00000000-0000-0000-0000-000000000000}"/>
            </ac:spMkLst>
          </pc:spChg>
          <pc:spChg chg="mod">
            <ac:chgData name="Ragnhild Halvorsrud" userId="917ea340-fd63-490f-a7db-68428d24cf32" providerId="ADAL" clId="{4B41CEF5-5AD7-4A28-BAB1-B938E5C74DE7}" dt="2021-03-22T11:50:54.706" v="4375" actId="790"/>
            <ac:spMkLst>
              <pc:docMk/>
              <pc:sldMasterMk cId="1643857197" sldId="2147483693"/>
              <pc:sldLayoutMk cId="2142956664" sldId="2147483656"/>
              <ac:spMk id="4" creationId="{00000000-0000-0000-0000-000000000000}"/>
            </ac:spMkLst>
          </pc:spChg>
          <pc:spChg chg="mod">
            <ac:chgData name="Ragnhild Halvorsrud" userId="917ea340-fd63-490f-a7db-68428d24cf32" providerId="ADAL" clId="{4B41CEF5-5AD7-4A28-BAB1-B938E5C74DE7}" dt="2021-03-22T11:50:54.706" v="4379" actId="790"/>
            <ac:spMkLst>
              <pc:docMk/>
              <pc:sldMasterMk cId="1643857197" sldId="2147483693"/>
              <pc:sldLayoutMk cId="2142956664" sldId="2147483656"/>
              <ac:spMk id="5" creationId="{00000000-0000-0000-0000-000000000000}"/>
            </ac:spMkLst>
          </pc:spChg>
          <pc:spChg chg="mod">
            <ac:chgData name="Ragnhild Halvorsrud" userId="917ea340-fd63-490f-a7db-68428d24cf32" providerId="ADAL" clId="{4B41CEF5-5AD7-4A28-BAB1-B938E5C74DE7}" dt="2021-03-22T11:50:54.706" v="4380" actId="790"/>
            <ac:spMkLst>
              <pc:docMk/>
              <pc:sldMasterMk cId="1643857197" sldId="2147483693"/>
              <pc:sldLayoutMk cId="2142956664" sldId="2147483656"/>
              <ac:spMk id="6" creationId="{00000000-0000-0000-0000-000000000000}"/>
            </ac:spMkLst>
          </pc:spChg>
          <pc:spChg chg="mod">
            <ac:chgData name="Ragnhild Halvorsrud" userId="917ea340-fd63-490f-a7db-68428d24cf32" providerId="ADAL" clId="{4B41CEF5-5AD7-4A28-BAB1-B938E5C74DE7}" dt="2021-03-22T11:50:54.706" v="4376" actId="790"/>
            <ac:spMkLst>
              <pc:docMk/>
              <pc:sldMasterMk cId="1643857197" sldId="2147483693"/>
              <pc:sldLayoutMk cId="2142956664" sldId="2147483656"/>
              <ac:spMk id="8" creationId="{00000000-0000-0000-0000-000000000000}"/>
            </ac:spMkLst>
          </pc:spChg>
        </pc:sldLayoutChg>
        <pc:sldLayoutChg chg="modSp mod">
          <pc:chgData name="Ragnhild Halvorsrud" userId="917ea340-fd63-490f-a7db-68428d24cf32" providerId="ADAL" clId="{4B41CEF5-5AD7-4A28-BAB1-B938E5C74DE7}" dt="2021-03-22T11:50:54.722" v="4393" actId="790"/>
          <pc:sldLayoutMkLst>
            <pc:docMk/>
            <pc:sldMasterMk cId="1643857197" sldId="2147483693"/>
            <pc:sldLayoutMk cId="2627832036" sldId="2147483657"/>
          </pc:sldLayoutMkLst>
          <pc:spChg chg="mod">
            <ac:chgData name="Ragnhild Halvorsrud" userId="917ea340-fd63-490f-a7db-68428d24cf32" providerId="ADAL" clId="{4B41CEF5-5AD7-4A28-BAB1-B938E5C74DE7}" dt="2021-03-22T11:50:54.722" v="4389" actId="790"/>
            <ac:spMkLst>
              <pc:docMk/>
              <pc:sldMasterMk cId="1643857197" sldId="2147483693"/>
              <pc:sldLayoutMk cId="2627832036" sldId="2147483657"/>
              <ac:spMk id="2" creationId="{00000000-0000-0000-0000-000000000000}"/>
            </ac:spMkLst>
          </pc:spChg>
          <pc:spChg chg="mod">
            <ac:chgData name="Ragnhild Halvorsrud" userId="917ea340-fd63-490f-a7db-68428d24cf32" providerId="ADAL" clId="{4B41CEF5-5AD7-4A28-BAB1-B938E5C74DE7}" dt="2021-03-22T11:50:54.722" v="4390" actId="790"/>
            <ac:spMkLst>
              <pc:docMk/>
              <pc:sldMasterMk cId="1643857197" sldId="2147483693"/>
              <pc:sldLayoutMk cId="2627832036" sldId="2147483657"/>
              <ac:spMk id="3" creationId="{00000000-0000-0000-0000-000000000000}"/>
            </ac:spMkLst>
          </pc:spChg>
          <pc:spChg chg="mod">
            <ac:chgData name="Ragnhild Halvorsrud" userId="917ea340-fd63-490f-a7db-68428d24cf32" providerId="ADAL" clId="{4B41CEF5-5AD7-4A28-BAB1-B938E5C74DE7}" dt="2021-03-22T11:50:54.722" v="4391" actId="790"/>
            <ac:spMkLst>
              <pc:docMk/>
              <pc:sldMasterMk cId="1643857197" sldId="2147483693"/>
              <pc:sldLayoutMk cId="2627832036" sldId="2147483657"/>
              <ac:spMk id="4" creationId="{00000000-0000-0000-0000-000000000000}"/>
            </ac:spMkLst>
          </pc:spChg>
          <pc:spChg chg="mod">
            <ac:chgData name="Ragnhild Halvorsrud" userId="917ea340-fd63-490f-a7db-68428d24cf32" providerId="ADAL" clId="{4B41CEF5-5AD7-4A28-BAB1-B938E5C74DE7}" dt="2021-03-22T11:50:54.722" v="4392" actId="790"/>
            <ac:spMkLst>
              <pc:docMk/>
              <pc:sldMasterMk cId="1643857197" sldId="2147483693"/>
              <pc:sldLayoutMk cId="2627832036" sldId="2147483657"/>
              <ac:spMk id="5" creationId="{00000000-0000-0000-0000-000000000000}"/>
            </ac:spMkLst>
          </pc:spChg>
          <pc:spChg chg="mod">
            <ac:chgData name="Ragnhild Halvorsrud" userId="917ea340-fd63-490f-a7db-68428d24cf32" providerId="ADAL" clId="{4B41CEF5-5AD7-4A28-BAB1-B938E5C74DE7}" dt="2021-03-22T11:50:54.722" v="4388" actId="790"/>
            <ac:spMkLst>
              <pc:docMk/>
              <pc:sldMasterMk cId="1643857197" sldId="2147483693"/>
              <pc:sldLayoutMk cId="2627832036" sldId="2147483657"/>
              <ac:spMk id="9" creationId="{00000000-0000-0000-0000-000000000000}"/>
            </ac:spMkLst>
          </pc:spChg>
          <pc:spChg chg="mod">
            <ac:chgData name="Ragnhild Halvorsrud" userId="917ea340-fd63-490f-a7db-68428d24cf32" providerId="ADAL" clId="{4B41CEF5-5AD7-4A28-BAB1-B938E5C74DE7}" dt="2021-03-22T11:50:54.722" v="4393" actId="790"/>
            <ac:spMkLst>
              <pc:docMk/>
              <pc:sldMasterMk cId="1643857197" sldId="2147483693"/>
              <pc:sldLayoutMk cId="2627832036" sldId="2147483657"/>
              <ac:spMk id="13" creationId="{00000000-0000-0000-0000-000000000000}"/>
            </ac:spMkLst>
          </pc:spChg>
        </pc:sldLayoutChg>
        <pc:sldLayoutChg chg="modSp mod">
          <pc:chgData name="Ragnhild Halvorsrud" userId="917ea340-fd63-490f-a7db-68428d24cf32" providerId="ADAL" clId="{4B41CEF5-5AD7-4A28-BAB1-B938E5C74DE7}" dt="2021-03-22T11:50:54.722" v="4387" actId="790"/>
          <pc:sldLayoutMkLst>
            <pc:docMk/>
            <pc:sldMasterMk cId="1643857197" sldId="2147483693"/>
            <pc:sldLayoutMk cId="232334733" sldId="2147483673"/>
          </pc:sldLayoutMkLst>
          <pc:spChg chg="mod">
            <ac:chgData name="Ragnhild Halvorsrud" userId="917ea340-fd63-490f-a7db-68428d24cf32" providerId="ADAL" clId="{4B41CEF5-5AD7-4A28-BAB1-B938E5C74DE7}" dt="2021-03-22T11:50:54.722" v="4384" actId="790"/>
            <ac:spMkLst>
              <pc:docMk/>
              <pc:sldMasterMk cId="1643857197" sldId="2147483693"/>
              <pc:sldLayoutMk cId="232334733" sldId="2147483673"/>
              <ac:spMk id="3" creationId="{00000000-0000-0000-0000-000000000000}"/>
            </ac:spMkLst>
          </pc:spChg>
          <pc:spChg chg="mod">
            <ac:chgData name="Ragnhild Halvorsrud" userId="917ea340-fd63-490f-a7db-68428d24cf32" providerId="ADAL" clId="{4B41CEF5-5AD7-4A28-BAB1-B938E5C74DE7}" dt="2021-03-22T11:50:54.706" v="4382" actId="790"/>
            <ac:spMkLst>
              <pc:docMk/>
              <pc:sldMasterMk cId="1643857197" sldId="2147483693"/>
              <pc:sldLayoutMk cId="232334733" sldId="2147483673"/>
              <ac:spMk id="4" creationId="{00000000-0000-0000-0000-000000000000}"/>
            </ac:spMkLst>
          </pc:spChg>
          <pc:spChg chg="mod">
            <ac:chgData name="Ragnhild Halvorsrud" userId="917ea340-fd63-490f-a7db-68428d24cf32" providerId="ADAL" clId="{4B41CEF5-5AD7-4A28-BAB1-B938E5C74DE7}" dt="2021-03-22T11:50:54.722" v="4385" actId="790"/>
            <ac:spMkLst>
              <pc:docMk/>
              <pc:sldMasterMk cId="1643857197" sldId="2147483693"/>
              <pc:sldLayoutMk cId="232334733" sldId="2147483673"/>
              <ac:spMk id="5" creationId="{00000000-0000-0000-0000-000000000000}"/>
            </ac:spMkLst>
          </pc:spChg>
          <pc:spChg chg="mod">
            <ac:chgData name="Ragnhild Halvorsrud" userId="917ea340-fd63-490f-a7db-68428d24cf32" providerId="ADAL" clId="{4B41CEF5-5AD7-4A28-BAB1-B938E5C74DE7}" dt="2021-03-22T11:50:54.722" v="4386" actId="790"/>
            <ac:spMkLst>
              <pc:docMk/>
              <pc:sldMasterMk cId="1643857197" sldId="2147483693"/>
              <pc:sldLayoutMk cId="232334733" sldId="2147483673"/>
              <ac:spMk id="6" creationId="{00000000-0000-0000-0000-000000000000}"/>
            </ac:spMkLst>
          </pc:spChg>
          <pc:spChg chg="mod">
            <ac:chgData name="Ragnhild Halvorsrud" userId="917ea340-fd63-490f-a7db-68428d24cf32" providerId="ADAL" clId="{4B41CEF5-5AD7-4A28-BAB1-B938E5C74DE7}" dt="2021-03-22T11:50:54.722" v="4383" actId="790"/>
            <ac:spMkLst>
              <pc:docMk/>
              <pc:sldMasterMk cId="1643857197" sldId="2147483693"/>
              <pc:sldLayoutMk cId="232334733" sldId="2147483673"/>
              <ac:spMk id="8" creationId="{00000000-0000-0000-0000-000000000000}"/>
            </ac:spMkLst>
          </pc:spChg>
          <pc:spChg chg="mod">
            <ac:chgData name="Ragnhild Halvorsrud" userId="917ea340-fd63-490f-a7db-68428d24cf32" providerId="ADAL" clId="{4B41CEF5-5AD7-4A28-BAB1-B938E5C74DE7}" dt="2021-03-22T11:50:54.706" v="4381" actId="790"/>
            <ac:spMkLst>
              <pc:docMk/>
              <pc:sldMasterMk cId="1643857197" sldId="2147483693"/>
              <pc:sldLayoutMk cId="232334733" sldId="2147483673"/>
              <ac:spMk id="9" creationId="{00000000-0000-0000-0000-000000000000}"/>
            </ac:spMkLst>
          </pc:spChg>
          <pc:spChg chg="mod">
            <ac:chgData name="Ragnhild Halvorsrud" userId="917ea340-fd63-490f-a7db-68428d24cf32" providerId="ADAL" clId="{4B41CEF5-5AD7-4A28-BAB1-B938E5C74DE7}" dt="2021-03-22T11:50:54.722" v="4387" actId="790"/>
            <ac:spMkLst>
              <pc:docMk/>
              <pc:sldMasterMk cId="1643857197" sldId="2147483693"/>
              <pc:sldLayoutMk cId="232334733" sldId="2147483673"/>
              <ac:spMk id="10" creationId="{00000000-0000-0000-0000-000000000000}"/>
            </ac:spMkLst>
          </pc:spChg>
        </pc:sldLayoutChg>
        <pc:sldLayoutChg chg="modSp mod">
          <pc:chgData name="Ragnhild Halvorsrud" userId="917ea340-fd63-490f-a7db-68428d24cf32" providerId="ADAL" clId="{4B41CEF5-5AD7-4A28-BAB1-B938E5C74DE7}" dt="2021-03-22T11:50:54.706" v="4371" actId="790"/>
          <pc:sldLayoutMkLst>
            <pc:docMk/>
            <pc:sldMasterMk cId="1643857197" sldId="2147483693"/>
            <pc:sldLayoutMk cId="263130026" sldId="2147483676"/>
          </pc:sldLayoutMkLst>
          <pc:spChg chg="mod">
            <ac:chgData name="Ragnhild Halvorsrud" userId="917ea340-fd63-490f-a7db-68428d24cf32" providerId="ADAL" clId="{4B41CEF5-5AD7-4A28-BAB1-B938E5C74DE7}" dt="2021-03-22T11:50:54.698" v="4369" actId="790"/>
            <ac:spMkLst>
              <pc:docMk/>
              <pc:sldMasterMk cId="1643857197" sldId="2147483693"/>
              <pc:sldLayoutMk cId="263130026" sldId="2147483676"/>
              <ac:spMk id="2" creationId="{00000000-0000-0000-0000-000000000000}"/>
            </ac:spMkLst>
          </pc:spChg>
          <pc:spChg chg="mod">
            <ac:chgData name="Ragnhild Halvorsrud" userId="917ea340-fd63-490f-a7db-68428d24cf32" providerId="ADAL" clId="{4B41CEF5-5AD7-4A28-BAB1-B938E5C74DE7}" dt="2021-03-22T11:50:54.706" v="4370" actId="790"/>
            <ac:spMkLst>
              <pc:docMk/>
              <pc:sldMasterMk cId="1643857197" sldId="2147483693"/>
              <pc:sldLayoutMk cId="263130026" sldId="2147483676"/>
              <ac:spMk id="3" creationId="{00000000-0000-0000-0000-000000000000}"/>
            </ac:spMkLst>
          </pc:spChg>
          <pc:spChg chg="mod">
            <ac:chgData name="Ragnhild Halvorsrud" userId="917ea340-fd63-490f-a7db-68428d24cf32" providerId="ADAL" clId="{4B41CEF5-5AD7-4A28-BAB1-B938E5C74DE7}" dt="2021-03-22T11:50:54.698" v="4368" actId="790"/>
            <ac:spMkLst>
              <pc:docMk/>
              <pc:sldMasterMk cId="1643857197" sldId="2147483693"/>
              <pc:sldLayoutMk cId="263130026" sldId="2147483676"/>
              <ac:spMk id="4" creationId="{00000000-0000-0000-0000-000000000000}"/>
            </ac:spMkLst>
          </pc:spChg>
          <pc:spChg chg="mod">
            <ac:chgData name="Ragnhild Halvorsrud" userId="917ea340-fd63-490f-a7db-68428d24cf32" providerId="ADAL" clId="{4B41CEF5-5AD7-4A28-BAB1-B938E5C74DE7}" dt="2021-03-22T11:50:54.706" v="4371" actId="790"/>
            <ac:spMkLst>
              <pc:docMk/>
              <pc:sldMasterMk cId="1643857197" sldId="2147483693"/>
              <pc:sldLayoutMk cId="263130026" sldId="2147483676"/>
              <ac:spMk id="8" creationId="{00000000-0000-0000-0000-000000000000}"/>
            </ac:spMkLst>
          </pc:spChg>
        </pc:sldLayoutChg>
        <pc:sldLayoutChg chg="modSp mod">
          <pc:chgData name="Ragnhild Halvorsrud" userId="917ea340-fd63-490f-a7db-68428d24cf32" providerId="ADAL" clId="{4B41CEF5-5AD7-4A28-BAB1-B938E5C74DE7}" dt="2021-03-22T11:50:54.738" v="4405" actId="790"/>
          <pc:sldLayoutMkLst>
            <pc:docMk/>
            <pc:sldMasterMk cId="1643857197" sldId="2147483693"/>
            <pc:sldLayoutMk cId="2215202470" sldId="2147483679"/>
          </pc:sldLayoutMkLst>
          <pc:spChg chg="mod">
            <ac:chgData name="Ragnhild Halvorsrud" userId="917ea340-fd63-490f-a7db-68428d24cf32" providerId="ADAL" clId="{4B41CEF5-5AD7-4A28-BAB1-B938E5C74DE7}" dt="2021-03-22T11:50:54.738" v="4400" actId="790"/>
            <ac:spMkLst>
              <pc:docMk/>
              <pc:sldMasterMk cId="1643857197" sldId="2147483693"/>
              <pc:sldLayoutMk cId="2215202470" sldId="2147483679"/>
              <ac:spMk id="3" creationId="{00000000-0000-0000-0000-000000000000}"/>
            </ac:spMkLst>
          </pc:spChg>
          <pc:spChg chg="mod">
            <ac:chgData name="Ragnhild Halvorsrud" userId="917ea340-fd63-490f-a7db-68428d24cf32" providerId="ADAL" clId="{4B41CEF5-5AD7-4A28-BAB1-B938E5C74DE7}" dt="2021-03-22T11:50:54.738" v="4401" actId="790"/>
            <ac:spMkLst>
              <pc:docMk/>
              <pc:sldMasterMk cId="1643857197" sldId="2147483693"/>
              <pc:sldLayoutMk cId="2215202470" sldId="2147483679"/>
              <ac:spMk id="4" creationId="{00000000-0000-0000-0000-000000000000}"/>
            </ac:spMkLst>
          </pc:spChg>
          <pc:spChg chg="mod">
            <ac:chgData name="Ragnhild Halvorsrud" userId="917ea340-fd63-490f-a7db-68428d24cf32" providerId="ADAL" clId="{4B41CEF5-5AD7-4A28-BAB1-B938E5C74DE7}" dt="2021-03-22T11:50:54.738" v="4402" actId="790"/>
            <ac:spMkLst>
              <pc:docMk/>
              <pc:sldMasterMk cId="1643857197" sldId="2147483693"/>
              <pc:sldLayoutMk cId="2215202470" sldId="2147483679"/>
              <ac:spMk id="5" creationId="{00000000-0000-0000-0000-000000000000}"/>
            </ac:spMkLst>
          </pc:spChg>
          <pc:spChg chg="mod">
            <ac:chgData name="Ragnhild Halvorsrud" userId="917ea340-fd63-490f-a7db-68428d24cf32" providerId="ADAL" clId="{4B41CEF5-5AD7-4A28-BAB1-B938E5C74DE7}" dt="2021-03-22T11:50:54.738" v="4403" actId="790"/>
            <ac:spMkLst>
              <pc:docMk/>
              <pc:sldMasterMk cId="1643857197" sldId="2147483693"/>
              <pc:sldLayoutMk cId="2215202470" sldId="2147483679"/>
              <ac:spMk id="6" creationId="{00000000-0000-0000-0000-000000000000}"/>
            </ac:spMkLst>
          </pc:spChg>
          <pc:spChg chg="mod">
            <ac:chgData name="Ragnhild Halvorsrud" userId="917ea340-fd63-490f-a7db-68428d24cf32" providerId="ADAL" clId="{4B41CEF5-5AD7-4A28-BAB1-B938E5C74DE7}" dt="2021-03-22T11:50:54.738" v="4404" actId="790"/>
            <ac:spMkLst>
              <pc:docMk/>
              <pc:sldMasterMk cId="1643857197" sldId="2147483693"/>
              <pc:sldLayoutMk cId="2215202470" sldId="2147483679"/>
              <ac:spMk id="7" creationId="{00000000-0000-0000-0000-000000000000}"/>
            </ac:spMkLst>
          </pc:spChg>
          <pc:spChg chg="mod">
            <ac:chgData name="Ragnhild Halvorsrud" userId="917ea340-fd63-490f-a7db-68428d24cf32" providerId="ADAL" clId="{4B41CEF5-5AD7-4A28-BAB1-B938E5C74DE7}" dt="2021-03-22T11:50:54.738" v="4405" actId="790"/>
            <ac:spMkLst>
              <pc:docMk/>
              <pc:sldMasterMk cId="1643857197" sldId="2147483693"/>
              <pc:sldLayoutMk cId="2215202470" sldId="2147483679"/>
              <ac:spMk id="8" creationId="{00000000-0000-0000-0000-000000000000}"/>
            </ac:spMkLst>
          </pc:spChg>
        </pc:sldLayoutChg>
        <pc:sldLayoutChg chg="modSp mod">
          <pc:chgData name="Ragnhild Halvorsrud" userId="917ea340-fd63-490f-a7db-68428d24cf32" providerId="ADAL" clId="{4B41CEF5-5AD7-4A28-BAB1-B938E5C74DE7}" dt="2021-03-22T11:50:54.698" v="4367" actId="790"/>
          <pc:sldLayoutMkLst>
            <pc:docMk/>
            <pc:sldMasterMk cId="1643857197" sldId="2147483693"/>
            <pc:sldLayoutMk cId="2212558206" sldId="2147483694"/>
          </pc:sldLayoutMkLst>
          <pc:spChg chg="mod">
            <ac:chgData name="Ragnhild Halvorsrud" userId="917ea340-fd63-490f-a7db-68428d24cf32" providerId="ADAL" clId="{4B41CEF5-5AD7-4A28-BAB1-B938E5C74DE7}" dt="2021-03-22T11:50:54.683" v="4363" actId="790"/>
            <ac:spMkLst>
              <pc:docMk/>
              <pc:sldMasterMk cId="1643857197" sldId="2147483693"/>
              <pc:sldLayoutMk cId="2212558206" sldId="2147483694"/>
              <ac:spMk id="2" creationId="{00000000-0000-0000-0000-000000000000}"/>
            </ac:spMkLst>
          </pc:spChg>
          <pc:spChg chg="mod">
            <ac:chgData name="Ragnhild Halvorsrud" userId="917ea340-fd63-490f-a7db-68428d24cf32" providerId="ADAL" clId="{4B41CEF5-5AD7-4A28-BAB1-B938E5C74DE7}" dt="2021-03-22T11:50:54.698" v="4364" actId="790"/>
            <ac:spMkLst>
              <pc:docMk/>
              <pc:sldMasterMk cId="1643857197" sldId="2147483693"/>
              <pc:sldLayoutMk cId="2212558206" sldId="2147483694"/>
              <ac:spMk id="3" creationId="{00000000-0000-0000-0000-000000000000}"/>
            </ac:spMkLst>
          </pc:spChg>
          <pc:spChg chg="mod">
            <ac:chgData name="Ragnhild Halvorsrud" userId="917ea340-fd63-490f-a7db-68428d24cf32" providerId="ADAL" clId="{4B41CEF5-5AD7-4A28-BAB1-B938E5C74DE7}" dt="2021-03-22T11:50:54.698" v="4365" actId="790"/>
            <ac:spMkLst>
              <pc:docMk/>
              <pc:sldMasterMk cId="1643857197" sldId="2147483693"/>
              <pc:sldLayoutMk cId="2212558206" sldId="2147483694"/>
              <ac:spMk id="4" creationId="{00000000-0000-0000-0000-000000000000}"/>
            </ac:spMkLst>
          </pc:spChg>
          <pc:spChg chg="mod">
            <ac:chgData name="Ragnhild Halvorsrud" userId="917ea340-fd63-490f-a7db-68428d24cf32" providerId="ADAL" clId="{4B41CEF5-5AD7-4A28-BAB1-B938E5C74DE7}" dt="2021-03-22T11:50:54.698" v="4366" actId="790"/>
            <ac:spMkLst>
              <pc:docMk/>
              <pc:sldMasterMk cId="1643857197" sldId="2147483693"/>
              <pc:sldLayoutMk cId="2212558206" sldId="2147483694"/>
              <ac:spMk id="5" creationId="{00000000-0000-0000-0000-000000000000}"/>
            </ac:spMkLst>
          </pc:spChg>
          <pc:spChg chg="mod">
            <ac:chgData name="Ragnhild Halvorsrud" userId="917ea340-fd63-490f-a7db-68428d24cf32" providerId="ADAL" clId="{4B41CEF5-5AD7-4A28-BAB1-B938E5C74DE7}" dt="2021-03-22T11:50:54.698" v="4367" actId="790"/>
            <ac:spMkLst>
              <pc:docMk/>
              <pc:sldMasterMk cId="1643857197" sldId="2147483693"/>
              <pc:sldLayoutMk cId="2212558206" sldId="2147483694"/>
              <ac:spMk id="6" creationId="{00000000-0000-0000-0000-000000000000}"/>
            </ac:spMkLst>
          </pc:spChg>
        </pc:sldLayoutChg>
      </pc:sldMasterChg>
    </pc:docChg>
  </pc:docChgLst>
  <pc:docChgLst>
    <pc:chgData name="Ragnhild Halvorsrud" userId="917ea340-fd63-490f-a7db-68428d24cf32" providerId="ADAL" clId="{07F81BC3-39E4-4236-9EFF-0774E7D702C4}"/>
    <pc:docChg chg="custSel modSld">
      <pc:chgData name="Ragnhild Halvorsrud" userId="917ea340-fd63-490f-a7db-68428d24cf32" providerId="ADAL" clId="{07F81BC3-39E4-4236-9EFF-0774E7D702C4}" dt="2021-03-26T18:18:49.115" v="7" actId="478"/>
      <pc:docMkLst>
        <pc:docMk/>
      </pc:docMkLst>
      <pc:sldChg chg="delSp mod">
        <pc:chgData name="Ragnhild Halvorsrud" userId="917ea340-fd63-490f-a7db-68428d24cf32" providerId="ADAL" clId="{07F81BC3-39E4-4236-9EFF-0774E7D702C4}" dt="2021-03-26T18:18:22.900" v="0" actId="478"/>
        <pc:sldMkLst>
          <pc:docMk/>
          <pc:sldMk cId="980180518" sldId="3822"/>
        </pc:sldMkLst>
        <pc:spChg chg="del">
          <ac:chgData name="Ragnhild Halvorsrud" userId="917ea340-fd63-490f-a7db-68428d24cf32" providerId="ADAL" clId="{07F81BC3-39E4-4236-9EFF-0774E7D702C4}" dt="2021-03-26T18:18:22.900" v="0" actId="478"/>
          <ac:spMkLst>
            <pc:docMk/>
            <pc:sldMk cId="980180518" sldId="3822"/>
            <ac:spMk id="9" creationId="{85DB0E66-484E-4A8D-9719-F78623EFAD08}"/>
          </ac:spMkLst>
        </pc:spChg>
      </pc:sldChg>
      <pc:sldChg chg="delSp mod">
        <pc:chgData name="Ragnhild Halvorsrud" userId="917ea340-fd63-490f-a7db-68428d24cf32" providerId="ADAL" clId="{07F81BC3-39E4-4236-9EFF-0774E7D702C4}" dt="2021-03-26T18:18:39.717" v="5" actId="478"/>
        <pc:sldMkLst>
          <pc:docMk/>
          <pc:sldMk cId="3799732921" sldId="3824"/>
        </pc:sldMkLst>
        <pc:spChg chg="del">
          <ac:chgData name="Ragnhild Halvorsrud" userId="917ea340-fd63-490f-a7db-68428d24cf32" providerId="ADAL" clId="{07F81BC3-39E4-4236-9EFF-0774E7D702C4}" dt="2021-03-26T18:18:39.717" v="5" actId="478"/>
          <ac:spMkLst>
            <pc:docMk/>
            <pc:sldMk cId="3799732921" sldId="3824"/>
            <ac:spMk id="98" creationId="{6BD89E1A-6B22-4001-8FE8-77526091819B}"/>
          </ac:spMkLst>
        </pc:spChg>
      </pc:sldChg>
      <pc:sldChg chg="delSp mod">
        <pc:chgData name="Ragnhild Halvorsrud" userId="917ea340-fd63-490f-a7db-68428d24cf32" providerId="ADAL" clId="{07F81BC3-39E4-4236-9EFF-0774E7D702C4}" dt="2021-03-26T18:18:31.954" v="3" actId="478"/>
        <pc:sldMkLst>
          <pc:docMk/>
          <pc:sldMk cId="1401630548" sldId="3825"/>
        </pc:sldMkLst>
        <pc:spChg chg="del">
          <ac:chgData name="Ragnhild Halvorsrud" userId="917ea340-fd63-490f-a7db-68428d24cf32" providerId="ADAL" clId="{07F81BC3-39E4-4236-9EFF-0774E7D702C4}" dt="2021-03-26T18:18:31.954" v="3" actId="478"/>
          <ac:spMkLst>
            <pc:docMk/>
            <pc:sldMk cId="1401630548" sldId="3825"/>
            <ac:spMk id="59" creationId="{73249D67-2E3B-4A73-95C6-416E17A9A40F}"/>
          </ac:spMkLst>
        </pc:spChg>
      </pc:sldChg>
      <pc:sldChg chg="delSp mod">
        <pc:chgData name="Ragnhild Halvorsrud" userId="917ea340-fd63-490f-a7db-68428d24cf32" providerId="ADAL" clId="{07F81BC3-39E4-4236-9EFF-0774E7D702C4}" dt="2021-03-26T18:18:44.776" v="6" actId="478"/>
        <pc:sldMkLst>
          <pc:docMk/>
          <pc:sldMk cId="1496961162" sldId="3826"/>
        </pc:sldMkLst>
        <pc:spChg chg="del">
          <ac:chgData name="Ragnhild Halvorsrud" userId="917ea340-fd63-490f-a7db-68428d24cf32" providerId="ADAL" clId="{07F81BC3-39E4-4236-9EFF-0774E7D702C4}" dt="2021-03-26T18:18:44.776" v="6" actId="478"/>
          <ac:spMkLst>
            <pc:docMk/>
            <pc:sldMk cId="1496961162" sldId="3826"/>
            <ac:spMk id="83" creationId="{314B6C2E-CEE2-4DA5-8E82-8E6E57FEF224}"/>
          </ac:spMkLst>
        </pc:spChg>
      </pc:sldChg>
      <pc:sldChg chg="delSp mod">
        <pc:chgData name="Ragnhild Halvorsrud" userId="917ea340-fd63-490f-a7db-68428d24cf32" providerId="ADAL" clId="{07F81BC3-39E4-4236-9EFF-0774E7D702C4}" dt="2021-03-26T18:18:25.083" v="1" actId="478"/>
        <pc:sldMkLst>
          <pc:docMk/>
          <pc:sldMk cId="3602349037" sldId="3828"/>
        </pc:sldMkLst>
        <pc:spChg chg="del">
          <ac:chgData name="Ragnhild Halvorsrud" userId="917ea340-fd63-490f-a7db-68428d24cf32" providerId="ADAL" clId="{07F81BC3-39E4-4236-9EFF-0774E7D702C4}" dt="2021-03-26T18:18:25.083" v="1" actId="478"/>
          <ac:spMkLst>
            <pc:docMk/>
            <pc:sldMk cId="3602349037" sldId="3828"/>
            <ac:spMk id="21" creationId="{D2514045-6458-4487-8415-A2429473F22C}"/>
          </ac:spMkLst>
        </pc:spChg>
      </pc:sldChg>
      <pc:sldChg chg="delSp mod">
        <pc:chgData name="Ragnhild Halvorsrud" userId="917ea340-fd63-490f-a7db-68428d24cf32" providerId="ADAL" clId="{07F81BC3-39E4-4236-9EFF-0774E7D702C4}" dt="2021-03-26T18:18:34.419" v="4" actId="478"/>
        <pc:sldMkLst>
          <pc:docMk/>
          <pc:sldMk cId="1726726941" sldId="3830"/>
        </pc:sldMkLst>
        <pc:spChg chg="del">
          <ac:chgData name="Ragnhild Halvorsrud" userId="917ea340-fd63-490f-a7db-68428d24cf32" providerId="ADAL" clId="{07F81BC3-39E4-4236-9EFF-0774E7D702C4}" dt="2021-03-26T18:18:34.419" v="4" actId="478"/>
          <ac:spMkLst>
            <pc:docMk/>
            <pc:sldMk cId="1726726941" sldId="3830"/>
            <ac:spMk id="30" creationId="{48D2CB69-4E47-4B6A-A31D-845216366043}"/>
          </ac:spMkLst>
        </pc:spChg>
      </pc:sldChg>
      <pc:sldChg chg="delSp mod">
        <pc:chgData name="Ragnhild Halvorsrud" userId="917ea340-fd63-490f-a7db-68428d24cf32" providerId="ADAL" clId="{07F81BC3-39E4-4236-9EFF-0774E7D702C4}" dt="2021-03-26T18:18:28.326" v="2" actId="478"/>
        <pc:sldMkLst>
          <pc:docMk/>
          <pc:sldMk cId="241116436" sldId="3832"/>
        </pc:sldMkLst>
        <pc:spChg chg="del">
          <ac:chgData name="Ragnhild Halvorsrud" userId="917ea340-fd63-490f-a7db-68428d24cf32" providerId="ADAL" clId="{07F81BC3-39E4-4236-9EFF-0774E7D702C4}" dt="2021-03-26T18:18:28.326" v="2" actId="478"/>
          <ac:spMkLst>
            <pc:docMk/>
            <pc:sldMk cId="241116436" sldId="3832"/>
            <ac:spMk id="20" creationId="{F1470F11-E6E4-4D18-A104-F6DE0EFE9DC5}"/>
          </ac:spMkLst>
        </pc:spChg>
      </pc:sldChg>
      <pc:sldChg chg="delSp mod">
        <pc:chgData name="Ragnhild Halvorsrud" userId="917ea340-fd63-490f-a7db-68428d24cf32" providerId="ADAL" clId="{07F81BC3-39E4-4236-9EFF-0774E7D702C4}" dt="2021-03-26T18:18:49.115" v="7" actId="478"/>
        <pc:sldMkLst>
          <pc:docMk/>
          <pc:sldMk cId="3295047552" sldId="3833"/>
        </pc:sldMkLst>
        <pc:spChg chg="del">
          <ac:chgData name="Ragnhild Halvorsrud" userId="917ea340-fd63-490f-a7db-68428d24cf32" providerId="ADAL" clId="{07F81BC3-39E4-4236-9EFF-0774E7D702C4}" dt="2021-03-26T18:18:49.115" v="7" actId="478"/>
          <ac:spMkLst>
            <pc:docMk/>
            <pc:sldMk cId="3295047552" sldId="3833"/>
            <ac:spMk id="92" creationId="{89029BC1-9BD9-4148-A018-A968A9FF6A4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20644F8-768E-4AC8-A292-04285EF4655B}"/>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4F209B63-9882-4D5A-8519-FA7D6BAB4C1A}"/>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0F04E38B-7B5E-4FD2-964B-BA7DFE6AEEBE}" type="datetimeFigureOut">
              <a:rPr lang="en-GB" smtClean="0"/>
              <a:t>26/03/2021</a:t>
            </a:fld>
            <a:endParaRPr lang="en-GB"/>
          </a:p>
        </p:txBody>
      </p:sp>
      <p:sp>
        <p:nvSpPr>
          <p:cNvPr id="4" name="Footer Placeholder 3">
            <a:extLst>
              <a:ext uri="{FF2B5EF4-FFF2-40B4-BE49-F238E27FC236}">
                <a16:creationId xmlns:a16="http://schemas.microsoft.com/office/drawing/2014/main" id="{7DE3284B-4ECC-41EB-9B3E-A965D0A0E60E}"/>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F5EE81D1-2EFB-4B1A-8C8C-B9A170A5F2BB}"/>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99DC3545-5BA1-4041-B0F5-608404151C80}" type="slidenum">
              <a:rPr lang="en-GB" smtClean="0"/>
              <a:t>‹#›</a:t>
            </a:fld>
            <a:endParaRPr lang="en-GB"/>
          </a:p>
        </p:txBody>
      </p:sp>
    </p:spTree>
    <p:extLst>
      <p:ext uri="{BB962C8B-B14F-4D97-AF65-F5344CB8AC3E}">
        <p14:creationId xmlns:p14="http://schemas.microsoft.com/office/powerpoint/2010/main" val="23197802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Plassholder for dato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25CAC034-CD78-49B0-BCA6-1A6DED00F801}" type="datetimeFigureOut">
              <a:rPr lang="en-GB" smtClean="0"/>
              <a:t>26/03/2021</a:t>
            </a:fld>
            <a:endParaRPr lang="en-GB"/>
          </a:p>
        </p:txBody>
      </p:sp>
      <p:sp>
        <p:nvSpPr>
          <p:cNvPr id="4" name="Plassholder for lysbil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Plassholder for nota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a:p>
        </p:txBody>
      </p:sp>
      <p:sp>
        <p:nvSpPr>
          <p:cNvPr id="6" name="Plassholder for bunn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Plassholder for lysbilde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533E418-C684-4945-99FD-AD67B519583E}" type="slidenum">
              <a:rPr lang="en-GB" smtClean="0"/>
              <a:t>‹#›</a:t>
            </a:fld>
            <a:endParaRPr lang="en-GB"/>
          </a:p>
        </p:txBody>
      </p:sp>
    </p:spTree>
    <p:extLst>
      <p:ext uri="{BB962C8B-B14F-4D97-AF65-F5344CB8AC3E}">
        <p14:creationId xmlns:p14="http://schemas.microsoft.com/office/powerpoint/2010/main" val="1647407781"/>
      </p:ext>
    </p:extLst>
  </p:cSld>
  <p:clrMap bg1="lt1" tx1="dk1" bg2="lt2" tx2="dk2" accent1="accent1" accent2="accent2" accent3="accent3" accent4="accent4" accent5="accent5" accent6="accent6" hlink="hlink" folHlink="folHlink"/>
  <p:notesStyle>
    <a:lvl1pPr marL="0" algn="l" defTabSz="457154" rtl="0" eaLnBrk="1" latinLnBrk="0" hangingPunct="1">
      <a:defRPr sz="600" kern="1200">
        <a:solidFill>
          <a:schemeClr val="tx1"/>
        </a:solidFill>
        <a:latin typeface="+mn-lt"/>
        <a:ea typeface="+mn-ea"/>
        <a:cs typeface="+mn-cs"/>
      </a:defRPr>
    </a:lvl1pPr>
    <a:lvl2pPr marL="228577" algn="l" defTabSz="457154" rtl="0" eaLnBrk="1" latinLnBrk="0" hangingPunct="1">
      <a:defRPr sz="600" kern="1200">
        <a:solidFill>
          <a:schemeClr val="tx1"/>
        </a:solidFill>
        <a:latin typeface="+mn-lt"/>
        <a:ea typeface="+mn-ea"/>
        <a:cs typeface="+mn-cs"/>
      </a:defRPr>
    </a:lvl2pPr>
    <a:lvl3pPr marL="457154" algn="l" defTabSz="457154" rtl="0" eaLnBrk="1" latinLnBrk="0" hangingPunct="1">
      <a:defRPr sz="600" kern="1200">
        <a:solidFill>
          <a:schemeClr val="tx1"/>
        </a:solidFill>
        <a:latin typeface="+mn-lt"/>
        <a:ea typeface="+mn-ea"/>
        <a:cs typeface="+mn-cs"/>
      </a:defRPr>
    </a:lvl3pPr>
    <a:lvl4pPr marL="685731" algn="l" defTabSz="457154" rtl="0" eaLnBrk="1" latinLnBrk="0" hangingPunct="1">
      <a:defRPr sz="600" kern="1200">
        <a:solidFill>
          <a:schemeClr val="tx1"/>
        </a:solidFill>
        <a:latin typeface="+mn-lt"/>
        <a:ea typeface="+mn-ea"/>
        <a:cs typeface="+mn-cs"/>
      </a:defRPr>
    </a:lvl4pPr>
    <a:lvl5pPr marL="914309" algn="l" defTabSz="457154" rtl="0" eaLnBrk="1" latinLnBrk="0" hangingPunct="1">
      <a:defRPr sz="600" kern="1200">
        <a:solidFill>
          <a:schemeClr val="tx1"/>
        </a:solidFill>
        <a:latin typeface="+mn-lt"/>
        <a:ea typeface="+mn-ea"/>
        <a:cs typeface="+mn-cs"/>
      </a:defRPr>
    </a:lvl5pPr>
    <a:lvl6pPr marL="1142886" algn="l" defTabSz="457154" rtl="0" eaLnBrk="1" latinLnBrk="0" hangingPunct="1">
      <a:defRPr sz="600" kern="1200">
        <a:solidFill>
          <a:schemeClr val="tx1"/>
        </a:solidFill>
        <a:latin typeface="+mn-lt"/>
        <a:ea typeface="+mn-ea"/>
        <a:cs typeface="+mn-cs"/>
      </a:defRPr>
    </a:lvl6pPr>
    <a:lvl7pPr marL="1371462" algn="l" defTabSz="457154" rtl="0" eaLnBrk="1" latinLnBrk="0" hangingPunct="1">
      <a:defRPr sz="600" kern="1200">
        <a:solidFill>
          <a:schemeClr val="tx1"/>
        </a:solidFill>
        <a:latin typeface="+mn-lt"/>
        <a:ea typeface="+mn-ea"/>
        <a:cs typeface="+mn-cs"/>
      </a:defRPr>
    </a:lvl7pPr>
    <a:lvl8pPr marL="1600040" algn="l" defTabSz="457154" rtl="0" eaLnBrk="1" latinLnBrk="0" hangingPunct="1">
      <a:defRPr sz="600" kern="1200">
        <a:solidFill>
          <a:schemeClr val="tx1"/>
        </a:solidFill>
        <a:latin typeface="+mn-lt"/>
        <a:ea typeface="+mn-ea"/>
        <a:cs typeface="+mn-cs"/>
      </a:defRPr>
    </a:lvl8pPr>
    <a:lvl9pPr marL="1828617" algn="l" defTabSz="457154"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dirty="0"/>
          </a:p>
        </p:txBody>
      </p:sp>
      <p:sp>
        <p:nvSpPr>
          <p:cNvPr id="4" name="Plassholder for lysbildenummer 3"/>
          <p:cNvSpPr>
            <a:spLocks noGrp="1"/>
          </p:cNvSpPr>
          <p:nvPr>
            <p:ph type="sldNum" sz="quarter" idx="10"/>
          </p:nvPr>
        </p:nvSpPr>
        <p:spPr/>
        <p:txBody>
          <a:bodyPr/>
          <a:lstStyle/>
          <a:p>
            <a:fld id="{0533E418-C684-4945-99FD-AD67B519583E}" type="slidenum">
              <a:rPr lang="en-GB" smtClean="0"/>
              <a:t>1</a:t>
            </a:fld>
            <a:endParaRPr lang="en-GB" dirty="0"/>
          </a:p>
        </p:txBody>
      </p:sp>
    </p:spTree>
    <p:extLst>
      <p:ext uri="{BB962C8B-B14F-4D97-AF65-F5344CB8AC3E}">
        <p14:creationId xmlns:p14="http://schemas.microsoft.com/office/powerpoint/2010/main" val="2612487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263" rtl="0" eaLnBrk="1" fontAlgn="auto" latinLnBrk="0" hangingPunct="1">
              <a:lnSpc>
                <a:spcPct val="100000"/>
              </a:lnSpc>
              <a:spcBef>
                <a:spcPts val="0"/>
              </a:spcBef>
              <a:spcAft>
                <a:spcPts val="0"/>
              </a:spcAft>
              <a:buClrTx/>
              <a:buSzTx/>
              <a:buFontTx/>
              <a:buNone/>
              <a:tabLst/>
              <a:defRPr/>
            </a:pPr>
            <a:fld id="{0533E418-C684-4945-99FD-AD67B519583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63"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16075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33E418-C684-4945-99FD-AD67B519583E}" type="slidenum">
              <a:rPr lang="en-GB" smtClean="0"/>
              <a:t>11</a:t>
            </a:fld>
            <a:endParaRPr lang="en-GB" dirty="0"/>
          </a:p>
        </p:txBody>
      </p:sp>
    </p:spTree>
    <p:extLst>
      <p:ext uri="{BB962C8B-B14F-4D97-AF65-F5344CB8AC3E}">
        <p14:creationId xmlns:p14="http://schemas.microsoft.com/office/powerpoint/2010/main" val="7174924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30F59E5-92E1-41C3-A589-B48C6D61A1FA}"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851144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33E418-C684-4945-99FD-AD67B519583E}" type="slidenum">
              <a:rPr lang="en-GB" smtClean="0"/>
              <a:t>13</a:t>
            </a:fld>
            <a:endParaRPr lang="en-GB" dirty="0"/>
          </a:p>
        </p:txBody>
      </p:sp>
    </p:spTree>
    <p:extLst>
      <p:ext uri="{BB962C8B-B14F-4D97-AF65-F5344CB8AC3E}">
        <p14:creationId xmlns:p14="http://schemas.microsoft.com/office/powerpoint/2010/main" val="25275795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33E418-C684-4945-99FD-AD67B519583E}" type="slidenum">
              <a:rPr lang="en-GB" smtClean="0"/>
              <a:t>14</a:t>
            </a:fld>
            <a:endParaRPr lang="en-GB" dirty="0"/>
          </a:p>
        </p:txBody>
      </p:sp>
    </p:spTree>
    <p:extLst>
      <p:ext uri="{BB962C8B-B14F-4D97-AF65-F5344CB8AC3E}">
        <p14:creationId xmlns:p14="http://schemas.microsoft.com/office/powerpoint/2010/main" val="40826642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33E418-C684-4945-99FD-AD67B519583E}" type="slidenum">
              <a:rPr lang="en-GB" smtClean="0"/>
              <a:t>15</a:t>
            </a:fld>
            <a:endParaRPr lang="en-GB" dirty="0"/>
          </a:p>
        </p:txBody>
      </p:sp>
    </p:spTree>
    <p:extLst>
      <p:ext uri="{BB962C8B-B14F-4D97-AF65-F5344CB8AC3E}">
        <p14:creationId xmlns:p14="http://schemas.microsoft.com/office/powerpoint/2010/main" val="6608334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33E418-C684-4945-99FD-AD67B519583E}" type="slidenum">
              <a:rPr lang="en-GB" smtClean="0"/>
              <a:t>16</a:t>
            </a:fld>
            <a:endParaRPr lang="en-GB" dirty="0"/>
          </a:p>
        </p:txBody>
      </p:sp>
    </p:spTree>
    <p:extLst>
      <p:ext uri="{BB962C8B-B14F-4D97-AF65-F5344CB8AC3E}">
        <p14:creationId xmlns:p14="http://schemas.microsoft.com/office/powerpoint/2010/main" val="39923230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33E418-C684-4945-99FD-AD67B519583E}" type="slidenum">
              <a:rPr lang="en-GB" smtClean="0"/>
              <a:t>17</a:t>
            </a:fld>
            <a:endParaRPr lang="en-GB" dirty="0"/>
          </a:p>
        </p:txBody>
      </p:sp>
    </p:spTree>
    <p:extLst>
      <p:ext uri="{BB962C8B-B14F-4D97-AF65-F5344CB8AC3E}">
        <p14:creationId xmlns:p14="http://schemas.microsoft.com/office/powerpoint/2010/main" val="9002287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533E418-C684-4945-99FD-AD67B519583E}" type="slidenum">
              <a:rPr lang="en-GB" smtClean="0"/>
              <a:t>18</a:t>
            </a:fld>
            <a:endParaRPr lang="en-GB" dirty="0"/>
          </a:p>
        </p:txBody>
      </p:sp>
    </p:spTree>
    <p:extLst>
      <p:ext uri="{BB962C8B-B14F-4D97-AF65-F5344CB8AC3E}">
        <p14:creationId xmlns:p14="http://schemas.microsoft.com/office/powerpoint/2010/main" val="31295869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33E418-C684-4945-99FD-AD67B519583E}" type="slidenum">
              <a:rPr lang="en-GB" smtClean="0"/>
              <a:t>19</a:t>
            </a:fld>
            <a:endParaRPr lang="en-GB" dirty="0"/>
          </a:p>
        </p:txBody>
      </p:sp>
    </p:spTree>
    <p:extLst>
      <p:ext uri="{BB962C8B-B14F-4D97-AF65-F5344CB8AC3E}">
        <p14:creationId xmlns:p14="http://schemas.microsoft.com/office/powerpoint/2010/main" val="1155458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30F59E5-92E1-41C3-A589-B48C6D61A1FA}"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525776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33E418-C684-4945-99FD-AD67B519583E}" type="slidenum">
              <a:rPr lang="en-GB" smtClean="0"/>
              <a:t>20</a:t>
            </a:fld>
            <a:endParaRPr lang="en-GB" dirty="0"/>
          </a:p>
        </p:txBody>
      </p:sp>
    </p:spTree>
    <p:extLst>
      <p:ext uri="{BB962C8B-B14F-4D97-AF65-F5344CB8AC3E}">
        <p14:creationId xmlns:p14="http://schemas.microsoft.com/office/powerpoint/2010/main" val="39086108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33E418-C684-4945-99FD-AD67B519583E}" type="slidenum">
              <a:rPr lang="en-GB" smtClean="0"/>
              <a:t>21</a:t>
            </a:fld>
            <a:endParaRPr lang="en-GB" dirty="0"/>
          </a:p>
        </p:txBody>
      </p:sp>
    </p:spTree>
    <p:extLst>
      <p:ext uri="{BB962C8B-B14F-4D97-AF65-F5344CB8AC3E}">
        <p14:creationId xmlns:p14="http://schemas.microsoft.com/office/powerpoint/2010/main" val="13260285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33E418-C684-4945-99FD-AD67B519583E}" type="slidenum">
              <a:rPr lang="en-GB" smtClean="0"/>
              <a:t>22</a:t>
            </a:fld>
            <a:endParaRPr lang="en-GB" dirty="0"/>
          </a:p>
        </p:txBody>
      </p:sp>
    </p:spTree>
    <p:extLst>
      <p:ext uri="{BB962C8B-B14F-4D97-AF65-F5344CB8AC3E}">
        <p14:creationId xmlns:p14="http://schemas.microsoft.com/office/powerpoint/2010/main" val="22726189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33E418-C684-4945-99FD-AD67B519583E}" type="slidenum">
              <a:rPr lang="en-GB" smtClean="0"/>
              <a:t>23</a:t>
            </a:fld>
            <a:endParaRPr lang="en-GB" dirty="0"/>
          </a:p>
        </p:txBody>
      </p:sp>
    </p:spTree>
    <p:extLst>
      <p:ext uri="{BB962C8B-B14F-4D97-AF65-F5344CB8AC3E}">
        <p14:creationId xmlns:p14="http://schemas.microsoft.com/office/powerpoint/2010/main" val="742879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533E418-C684-4945-99FD-AD67B519583E}" type="slidenum">
              <a:rPr lang="en-GB" smtClean="0"/>
              <a:t>24</a:t>
            </a:fld>
            <a:endParaRPr lang="en-GB" dirty="0"/>
          </a:p>
        </p:txBody>
      </p:sp>
    </p:spTree>
    <p:extLst>
      <p:ext uri="{BB962C8B-B14F-4D97-AF65-F5344CB8AC3E}">
        <p14:creationId xmlns:p14="http://schemas.microsoft.com/office/powerpoint/2010/main" val="16300278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33E418-C684-4945-99FD-AD67B519583E}" type="slidenum">
              <a:rPr lang="en-GB" smtClean="0"/>
              <a:t>25</a:t>
            </a:fld>
            <a:endParaRPr lang="en-GB" dirty="0"/>
          </a:p>
        </p:txBody>
      </p:sp>
    </p:spTree>
    <p:extLst>
      <p:ext uri="{BB962C8B-B14F-4D97-AF65-F5344CB8AC3E}">
        <p14:creationId xmlns:p14="http://schemas.microsoft.com/office/powerpoint/2010/main" val="8388026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33E418-C684-4945-99FD-AD67B519583E}" type="slidenum">
              <a:rPr lang="en-GB" smtClean="0"/>
              <a:t>26</a:t>
            </a:fld>
            <a:endParaRPr lang="en-GB" dirty="0"/>
          </a:p>
        </p:txBody>
      </p:sp>
    </p:spTree>
    <p:extLst>
      <p:ext uri="{BB962C8B-B14F-4D97-AF65-F5344CB8AC3E}">
        <p14:creationId xmlns:p14="http://schemas.microsoft.com/office/powerpoint/2010/main" val="13873160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33E418-C684-4945-99FD-AD67B519583E}" type="slidenum">
              <a:rPr lang="en-GB" smtClean="0"/>
              <a:t>27</a:t>
            </a:fld>
            <a:endParaRPr lang="en-GB" dirty="0"/>
          </a:p>
        </p:txBody>
      </p:sp>
    </p:spTree>
    <p:extLst>
      <p:ext uri="{BB962C8B-B14F-4D97-AF65-F5344CB8AC3E}">
        <p14:creationId xmlns:p14="http://schemas.microsoft.com/office/powerpoint/2010/main" val="22807245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33E418-C684-4945-99FD-AD67B519583E}" type="slidenum">
              <a:rPr lang="en-GB" smtClean="0"/>
              <a:t>28</a:t>
            </a:fld>
            <a:endParaRPr lang="en-GB" dirty="0"/>
          </a:p>
        </p:txBody>
      </p:sp>
    </p:spTree>
    <p:extLst>
      <p:ext uri="{BB962C8B-B14F-4D97-AF65-F5344CB8AC3E}">
        <p14:creationId xmlns:p14="http://schemas.microsoft.com/office/powerpoint/2010/main" val="14741298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33E418-C684-4945-99FD-AD67B519583E}" type="slidenum">
              <a:rPr lang="en-GB" smtClean="0"/>
              <a:t>29</a:t>
            </a:fld>
            <a:endParaRPr lang="en-GB" dirty="0"/>
          </a:p>
        </p:txBody>
      </p:sp>
    </p:spTree>
    <p:extLst>
      <p:ext uri="{BB962C8B-B14F-4D97-AF65-F5344CB8AC3E}">
        <p14:creationId xmlns:p14="http://schemas.microsoft.com/office/powerpoint/2010/main" val="1868785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33E418-C684-4945-99FD-AD67B519583E}" type="slidenum">
              <a:rPr lang="en-GB" smtClean="0"/>
              <a:t>3</a:t>
            </a:fld>
            <a:endParaRPr lang="en-GB" dirty="0"/>
          </a:p>
        </p:txBody>
      </p:sp>
    </p:spTree>
    <p:extLst>
      <p:ext uri="{BB962C8B-B14F-4D97-AF65-F5344CB8AC3E}">
        <p14:creationId xmlns:p14="http://schemas.microsoft.com/office/powerpoint/2010/main" val="27322655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33E418-C684-4945-99FD-AD67B519583E}" type="slidenum">
              <a:rPr lang="en-GB" smtClean="0"/>
              <a:t>30</a:t>
            </a:fld>
            <a:endParaRPr lang="en-GB" dirty="0"/>
          </a:p>
        </p:txBody>
      </p:sp>
    </p:spTree>
    <p:extLst>
      <p:ext uri="{BB962C8B-B14F-4D97-AF65-F5344CB8AC3E}">
        <p14:creationId xmlns:p14="http://schemas.microsoft.com/office/powerpoint/2010/main" val="26170748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33E418-C684-4945-99FD-AD67B519583E}" type="slidenum">
              <a:rPr lang="en-GB" smtClean="0"/>
              <a:t>31</a:t>
            </a:fld>
            <a:endParaRPr lang="en-GB" dirty="0"/>
          </a:p>
        </p:txBody>
      </p:sp>
    </p:spTree>
    <p:extLst>
      <p:ext uri="{BB962C8B-B14F-4D97-AF65-F5344CB8AC3E}">
        <p14:creationId xmlns:p14="http://schemas.microsoft.com/office/powerpoint/2010/main" val="7891873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8FE1116-4A9C-49A3-972C-C92A7105399B}" type="slidenum">
              <a:rPr lang="en-GB" smtClean="0"/>
              <a:t>32</a:t>
            </a:fld>
            <a:endParaRPr lang="en-GB" dirty="0"/>
          </a:p>
        </p:txBody>
      </p:sp>
    </p:spTree>
    <p:extLst>
      <p:ext uri="{BB962C8B-B14F-4D97-AF65-F5344CB8AC3E}">
        <p14:creationId xmlns:p14="http://schemas.microsoft.com/office/powerpoint/2010/main" val="37230897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8FE1116-4A9C-49A3-972C-C92A7105399B}" type="slidenum">
              <a:rPr lang="en-GB" smtClean="0"/>
              <a:t>33</a:t>
            </a:fld>
            <a:endParaRPr lang="en-GB" dirty="0"/>
          </a:p>
        </p:txBody>
      </p:sp>
    </p:spTree>
    <p:extLst>
      <p:ext uri="{BB962C8B-B14F-4D97-AF65-F5344CB8AC3E}">
        <p14:creationId xmlns:p14="http://schemas.microsoft.com/office/powerpoint/2010/main" val="33520846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33E418-C684-4945-99FD-AD67B519583E}" type="slidenum">
              <a:rPr lang="en-GB" smtClean="0"/>
              <a:t>34</a:t>
            </a:fld>
            <a:endParaRPr lang="en-GB" dirty="0"/>
          </a:p>
        </p:txBody>
      </p:sp>
    </p:spTree>
    <p:extLst>
      <p:ext uri="{BB962C8B-B14F-4D97-AF65-F5344CB8AC3E}">
        <p14:creationId xmlns:p14="http://schemas.microsoft.com/office/powerpoint/2010/main" val="9392353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33E418-C684-4945-99FD-AD67B519583E}" type="slidenum">
              <a:rPr lang="en-GB" smtClean="0"/>
              <a:t>35</a:t>
            </a:fld>
            <a:endParaRPr lang="en-GB" dirty="0"/>
          </a:p>
        </p:txBody>
      </p:sp>
    </p:spTree>
    <p:extLst>
      <p:ext uri="{BB962C8B-B14F-4D97-AF65-F5344CB8AC3E}">
        <p14:creationId xmlns:p14="http://schemas.microsoft.com/office/powerpoint/2010/main" val="2544802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33E418-C684-4945-99FD-AD67B519583E}" type="slidenum">
              <a:rPr lang="en-GB" smtClean="0"/>
              <a:t>4</a:t>
            </a:fld>
            <a:endParaRPr lang="en-GB" dirty="0"/>
          </a:p>
        </p:txBody>
      </p:sp>
    </p:spTree>
    <p:extLst>
      <p:ext uri="{BB962C8B-B14F-4D97-AF65-F5344CB8AC3E}">
        <p14:creationId xmlns:p14="http://schemas.microsoft.com/office/powerpoint/2010/main" val="1100365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33E418-C684-4945-99FD-AD67B519583E}" type="slidenum">
              <a:rPr lang="en-GB" smtClean="0"/>
              <a:t>5</a:t>
            </a:fld>
            <a:endParaRPr lang="en-GB" dirty="0"/>
          </a:p>
        </p:txBody>
      </p:sp>
    </p:spTree>
    <p:extLst>
      <p:ext uri="{BB962C8B-B14F-4D97-AF65-F5344CB8AC3E}">
        <p14:creationId xmlns:p14="http://schemas.microsoft.com/office/powerpoint/2010/main" val="3440106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33E418-C684-4945-99FD-AD67B519583E}" type="slidenum">
              <a:rPr lang="en-GB" smtClean="0"/>
              <a:t>6</a:t>
            </a:fld>
            <a:endParaRPr lang="en-GB" dirty="0"/>
          </a:p>
        </p:txBody>
      </p:sp>
    </p:spTree>
    <p:extLst>
      <p:ext uri="{BB962C8B-B14F-4D97-AF65-F5344CB8AC3E}">
        <p14:creationId xmlns:p14="http://schemas.microsoft.com/office/powerpoint/2010/main" val="9694807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sz="1300" b="1" dirty="0"/>
          </a:p>
        </p:txBody>
      </p:sp>
      <p:sp>
        <p:nvSpPr>
          <p:cNvPr id="4" name="Plassholder for lysbildenummer 3"/>
          <p:cNvSpPr>
            <a:spLocks noGrp="1"/>
          </p:cNvSpPr>
          <p:nvPr>
            <p:ph type="sldNum" sz="quarter" idx="10"/>
          </p:nvPr>
        </p:nvSpPr>
        <p:spPr/>
        <p:txBody>
          <a:bodyPr/>
          <a:lstStyle/>
          <a:p>
            <a:pPr marL="0" marR="0" lvl="0" indent="0" algn="r" defTabSz="914263" rtl="0" eaLnBrk="1" fontAlgn="auto" latinLnBrk="0" hangingPunct="1">
              <a:lnSpc>
                <a:spcPct val="100000"/>
              </a:lnSpc>
              <a:spcBef>
                <a:spcPts val="0"/>
              </a:spcBef>
              <a:spcAft>
                <a:spcPts val="0"/>
              </a:spcAft>
              <a:buClrTx/>
              <a:buSzTx/>
              <a:buFontTx/>
              <a:buNone/>
              <a:tabLst/>
              <a:defRPr/>
            </a:pPr>
            <a:fld id="{930F59E5-92E1-41C3-A589-B48C6D61A1FA}"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63" rtl="0" eaLnBrk="1" fontAlgn="auto" latinLnBrk="0" hangingPunct="1">
                <a:lnSpc>
                  <a:spcPct val="100000"/>
                </a:lnSpc>
                <a:spcBef>
                  <a:spcPts val="0"/>
                </a:spcBef>
                <a:spcAft>
                  <a:spcPts val="0"/>
                </a:spcAft>
                <a:buClrTx/>
                <a:buSzTx/>
                <a:buFontTx/>
                <a:buNone/>
                <a:tabLst/>
                <a:defRPr/>
              </a:pPr>
              <a:t>7</a:t>
            </a:fld>
            <a:endParaRPr kumimoji="0" lang="en-GB"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51583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33E418-C684-4945-99FD-AD67B519583E}" type="slidenum">
              <a:rPr lang="en-GB" smtClean="0"/>
              <a:t>8</a:t>
            </a:fld>
            <a:endParaRPr lang="en-GB" dirty="0"/>
          </a:p>
        </p:txBody>
      </p:sp>
    </p:spTree>
    <p:extLst>
      <p:ext uri="{BB962C8B-B14F-4D97-AF65-F5344CB8AC3E}">
        <p14:creationId xmlns:p14="http://schemas.microsoft.com/office/powerpoint/2010/main" val="4411354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33E418-C684-4945-99FD-AD67B519583E}" type="slidenum">
              <a:rPr lang="en-GB" smtClean="0"/>
              <a:t>9</a:t>
            </a:fld>
            <a:endParaRPr lang="en-GB" dirty="0"/>
          </a:p>
        </p:txBody>
      </p:sp>
    </p:spTree>
    <p:extLst>
      <p:ext uri="{BB962C8B-B14F-4D97-AF65-F5344CB8AC3E}">
        <p14:creationId xmlns:p14="http://schemas.microsoft.com/office/powerpoint/2010/main" val="40068366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tellysbilde">
    <p:spTree>
      <p:nvGrpSpPr>
        <p:cNvPr id="1" name=""/>
        <p:cNvGrpSpPr/>
        <p:nvPr/>
      </p:nvGrpSpPr>
      <p:grpSpPr>
        <a:xfrm>
          <a:off x="0" y="0"/>
          <a:ext cx="0" cy="0"/>
          <a:chOff x="0" y="0"/>
          <a:chExt cx="0" cy="0"/>
        </a:xfrm>
      </p:grpSpPr>
      <p:sp>
        <p:nvSpPr>
          <p:cNvPr id="10" name="Plassholder for bilde 9"/>
          <p:cNvSpPr>
            <a:spLocks noGrp="1"/>
          </p:cNvSpPr>
          <p:nvPr>
            <p:ph type="pic" sz="quarter" idx="12" hasCustomPrompt="1"/>
          </p:nvPr>
        </p:nvSpPr>
        <p:spPr>
          <a:xfrm>
            <a:off x="0" y="0"/>
            <a:ext cx="12192000" cy="6858000"/>
          </a:xfrm>
          <a:custGeom>
            <a:avLst/>
            <a:gdLst>
              <a:gd name="connsiteX0" fmla="*/ 0 w 12192000"/>
              <a:gd name="connsiteY0" fmla="*/ 0 h 6858000"/>
              <a:gd name="connsiteX1" fmla="*/ 895584 w 12192000"/>
              <a:gd name="connsiteY1" fmla="*/ 0 h 6858000"/>
              <a:gd name="connsiteX2" fmla="*/ 895584 w 12192000"/>
              <a:gd name="connsiteY2" fmla="*/ 1800225 h 6858000"/>
              <a:gd name="connsiteX3" fmla="*/ 2515892 w 12192000"/>
              <a:gd name="connsiteY3" fmla="*/ 1800225 h 6858000"/>
              <a:gd name="connsiteX4" fmla="*/ 2515892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895584" y="0"/>
                </a:lnTo>
                <a:lnTo>
                  <a:pt x="895584" y="1800225"/>
                </a:lnTo>
                <a:lnTo>
                  <a:pt x="2515892" y="1800225"/>
                </a:lnTo>
                <a:lnTo>
                  <a:pt x="2515892" y="0"/>
                </a:lnTo>
                <a:lnTo>
                  <a:pt x="12192000" y="0"/>
                </a:lnTo>
                <a:lnTo>
                  <a:pt x="12192000" y="6858000"/>
                </a:lnTo>
                <a:lnTo>
                  <a:pt x="0" y="6858000"/>
                </a:lnTo>
                <a:close/>
              </a:path>
            </a:pathLst>
          </a:custGeom>
          <a:blipFill dpi="0" rotWithShape="1">
            <a:blip r:embed="rId2">
              <a:extLst>
                <a:ext uri="{28A0092B-C50C-407E-A947-70E740481C1C}">
                  <a14:useLocalDpi xmlns:a14="http://schemas.microsoft.com/office/drawing/2010/main" val="0"/>
                </a:ext>
              </a:extLst>
            </a:blip>
            <a:srcRect/>
            <a:stretch>
              <a:fillRect/>
            </a:stretch>
          </a:blipFill>
        </p:spPr>
        <p:txBody>
          <a:bodyPr wrap="square" tIns="720000" anchor="t" anchorCtr="1">
            <a:noAutofit/>
          </a:bodyPr>
          <a:lstStyle>
            <a:lvl1pPr marL="180036" marR="0" indent="0" algn="ctr" defTabSz="914537" rtl="0" eaLnBrk="1" fontAlgn="auto" latinLnBrk="0" hangingPunct="1">
              <a:lnSpc>
                <a:spcPct val="110000"/>
              </a:lnSpc>
              <a:spcBef>
                <a:spcPts val="1000"/>
              </a:spcBef>
              <a:spcAft>
                <a:spcPts val="0"/>
              </a:spcAft>
              <a:buClrTx/>
              <a:buSzTx/>
              <a:buFont typeface="Arial" panose="020B0604020202020204" pitchFamily="34" charset="0"/>
              <a:buNone/>
              <a:tabLst/>
              <a:defRPr/>
            </a:lvl1pPr>
          </a:lstStyle>
          <a:p>
            <a:r>
              <a:rPr lang="en-GB" dirty="0"/>
              <a:t>Sett inn </a:t>
            </a:r>
            <a:r>
              <a:rPr lang="en-GB" dirty="0" err="1"/>
              <a:t>bilde</a:t>
            </a:r>
            <a:r>
              <a:rPr lang="en-GB" dirty="0"/>
              <a:t> </a:t>
            </a:r>
            <a:r>
              <a:rPr lang="en-GB" dirty="0" err="1"/>
              <a:t>fra</a:t>
            </a:r>
            <a:r>
              <a:rPr lang="en-GB" dirty="0"/>
              <a:t> </a:t>
            </a:r>
            <a:r>
              <a:rPr lang="en-GB" dirty="0" err="1"/>
              <a:t>menyen</a:t>
            </a:r>
            <a:r>
              <a:rPr lang="en-GB" dirty="0"/>
              <a:t>:</a:t>
            </a:r>
            <a:br>
              <a:rPr lang="en-GB" dirty="0"/>
            </a:br>
            <a:r>
              <a:rPr lang="en-GB" dirty="0"/>
              <a:t>“Sett inn/insert” -&gt; “</a:t>
            </a:r>
            <a:r>
              <a:rPr lang="en-GB" dirty="0" err="1"/>
              <a:t>Bilde</a:t>
            </a:r>
            <a:r>
              <a:rPr lang="en-GB" dirty="0"/>
              <a:t>/Picture”</a:t>
            </a:r>
          </a:p>
        </p:txBody>
      </p:sp>
      <p:pic>
        <p:nvPicPr>
          <p:cNvPr id="5" name="Bild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15230" y="1080136"/>
            <a:ext cx="981013" cy="214063"/>
          </a:xfrm>
          <a:prstGeom prst="rect">
            <a:avLst/>
          </a:prstGeom>
        </p:spPr>
      </p:pic>
      <p:sp>
        <p:nvSpPr>
          <p:cNvPr id="2" name="Tittel 1"/>
          <p:cNvSpPr>
            <a:spLocks noGrp="1"/>
          </p:cNvSpPr>
          <p:nvPr>
            <p:ph type="ctrTitle"/>
          </p:nvPr>
        </p:nvSpPr>
        <p:spPr>
          <a:xfrm>
            <a:off x="4407696" y="2879206"/>
            <a:ext cx="6769286" cy="3181610"/>
          </a:xfrm>
          <a:solidFill>
            <a:srgbClr val="FFFFFF">
              <a:alpha val="85098"/>
            </a:srgbClr>
          </a:solidFill>
        </p:spPr>
        <p:txBody>
          <a:bodyPr lIns="360072" tIns="360072" rIns="360072" bIns="1404281" anchor="b">
            <a:spAutoFit/>
          </a:bodyPr>
          <a:lstStyle>
            <a:lvl1pPr marL="0" indent="0" algn="l">
              <a:buFont typeface="Arial" panose="020B0604020202020204" pitchFamily="34" charset="0"/>
              <a:buNone/>
              <a:defRPr sz="4600" cap="all" normalizeH="0" baseline="0">
                <a:solidFill>
                  <a:schemeClr val="dk2"/>
                </a:solidFill>
              </a:defRPr>
            </a:lvl1pPr>
          </a:lstStyle>
          <a:p>
            <a:r>
              <a:rPr lang="en-GB" dirty="0"/>
              <a:t>Click to edit Master title style</a:t>
            </a:r>
          </a:p>
        </p:txBody>
      </p:sp>
      <p:sp>
        <p:nvSpPr>
          <p:cNvPr id="3" name="noColor"/>
          <p:cNvSpPr/>
          <p:nvPr userDrawn="1"/>
        </p:nvSpPr>
        <p:spPr>
          <a:xfrm>
            <a:off x="161376" y="188260"/>
            <a:ext cx="142498" cy="89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en-GB" sz="1799" dirty="0"/>
          </a:p>
        </p:txBody>
      </p:sp>
      <p:sp>
        <p:nvSpPr>
          <p:cNvPr id="16" name="Rektangel 15"/>
          <p:cNvSpPr/>
          <p:nvPr userDrawn="1"/>
        </p:nvSpPr>
        <p:spPr>
          <a:xfrm>
            <a:off x="896512" y="-1"/>
            <a:ext cx="1623803" cy="18038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en-GB" sz="1799" dirty="0"/>
          </a:p>
        </p:txBody>
      </p:sp>
      <p:pic>
        <p:nvPicPr>
          <p:cNvPr id="17" name="Bild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11765" y="1080135"/>
            <a:ext cx="989890" cy="216000"/>
          </a:xfrm>
          <a:prstGeom prst="rect">
            <a:avLst/>
          </a:prstGeom>
        </p:spPr>
      </p:pic>
      <p:sp>
        <p:nvSpPr>
          <p:cNvPr id="7" name="Plassholder for tekst 6"/>
          <p:cNvSpPr>
            <a:spLocks noGrp="1"/>
          </p:cNvSpPr>
          <p:nvPr>
            <p:ph type="body" sz="quarter" idx="13" hasCustomPrompt="1"/>
          </p:nvPr>
        </p:nvSpPr>
        <p:spPr>
          <a:xfrm>
            <a:off x="4818166" y="5178320"/>
            <a:ext cx="3871913" cy="656334"/>
          </a:xfrm>
        </p:spPr>
        <p:txBody>
          <a:bodyPr/>
          <a:lstStyle>
            <a:lvl1pPr marL="0" indent="0">
              <a:spcBef>
                <a:spcPts val="0"/>
              </a:spcBef>
              <a:spcAft>
                <a:spcPts val="1000"/>
              </a:spcAft>
              <a:buNone/>
              <a:defRPr sz="1600">
                <a:solidFill>
                  <a:schemeClr val="accent2"/>
                </a:solidFill>
              </a:defRPr>
            </a:lvl1pPr>
          </a:lstStyle>
          <a:p>
            <a:pPr lvl="0"/>
            <a:r>
              <a:rPr lang="en-GB" dirty="0"/>
              <a:t>Ola </a:t>
            </a:r>
            <a:r>
              <a:rPr lang="en-GB" dirty="0" err="1"/>
              <a:t>Nordmann</a:t>
            </a:r>
            <a:endParaRPr lang="en-GB" dirty="0"/>
          </a:p>
          <a:p>
            <a:pPr lvl="0"/>
            <a:r>
              <a:rPr lang="en-GB" dirty="0"/>
              <a:t>Month 2016</a:t>
            </a:r>
          </a:p>
        </p:txBody>
      </p:sp>
    </p:spTree>
    <p:extLst>
      <p:ext uri="{BB962C8B-B14F-4D97-AF65-F5344CB8AC3E}">
        <p14:creationId xmlns:p14="http://schemas.microsoft.com/office/powerpoint/2010/main" val="2142406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Plassholder for tekst 2"/>
          <p:cNvSpPr>
            <a:spLocks noGrp="1"/>
          </p:cNvSpPr>
          <p:nvPr>
            <p:ph type="body" idx="1"/>
          </p:nvPr>
        </p:nvSpPr>
        <p:spPr>
          <a:xfrm>
            <a:off x="954181" y="2700337"/>
            <a:ext cx="4320821" cy="585073"/>
          </a:xfrm>
        </p:spPr>
        <p:txBody>
          <a:bodyPr anchor="t">
            <a:normAutofit/>
          </a:bodyPr>
          <a:lstStyle>
            <a:lvl1pPr marL="0" indent="0">
              <a:buNone/>
              <a:defRPr sz="1800" b="1"/>
            </a:lvl1pPr>
            <a:lvl2pPr marL="457268" indent="0">
              <a:buNone/>
              <a:defRPr sz="2000" b="1"/>
            </a:lvl2pPr>
            <a:lvl3pPr marL="914537" indent="0">
              <a:buNone/>
              <a:defRPr sz="1800" b="1"/>
            </a:lvl3pPr>
            <a:lvl4pPr marL="1371806" indent="0">
              <a:buNone/>
              <a:defRPr sz="1600" b="1"/>
            </a:lvl4pPr>
            <a:lvl5pPr marL="1829074" indent="0">
              <a:buNone/>
              <a:defRPr sz="1600" b="1"/>
            </a:lvl5pPr>
            <a:lvl6pPr marL="2286343" indent="0">
              <a:buNone/>
              <a:defRPr sz="1600" b="1"/>
            </a:lvl6pPr>
            <a:lvl7pPr marL="2743612" indent="0">
              <a:buNone/>
              <a:defRPr sz="1600" b="1"/>
            </a:lvl7pPr>
            <a:lvl8pPr marL="3200880" indent="0">
              <a:buNone/>
              <a:defRPr sz="1600" b="1"/>
            </a:lvl8pPr>
            <a:lvl9pPr marL="3658148" indent="0">
              <a:buNone/>
              <a:defRPr sz="1600" b="1"/>
            </a:lvl9pPr>
          </a:lstStyle>
          <a:p>
            <a:pPr lvl="0"/>
            <a:r>
              <a:rPr lang="en-GB" dirty="0"/>
              <a:t>Click to edit Master text styles</a:t>
            </a:r>
          </a:p>
        </p:txBody>
      </p:sp>
      <p:sp>
        <p:nvSpPr>
          <p:cNvPr id="4" name="Plassholder for innhold 3"/>
          <p:cNvSpPr>
            <a:spLocks noGrp="1"/>
          </p:cNvSpPr>
          <p:nvPr>
            <p:ph sz="half" idx="2"/>
          </p:nvPr>
        </p:nvSpPr>
        <p:spPr>
          <a:xfrm>
            <a:off x="954181" y="3285410"/>
            <a:ext cx="4320821" cy="2835355"/>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Plassholder for tekst 4"/>
          <p:cNvSpPr>
            <a:spLocks noGrp="1"/>
          </p:cNvSpPr>
          <p:nvPr>
            <p:ph type="body" sz="quarter" idx="3"/>
          </p:nvPr>
        </p:nvSpPr>
        <p:spPr>
          <a:xfrm>
            <a:off x="5635071" y="2700337"/>
            <a:ext cx="4320821" cy="585073"/>
          </a:xfrm>
        </p:spPr>
        <p:txBody>
          <a:bodyPr anchor="t">
            <a:normAutofit/>
          </a:bodyPr>
          <a:lstStyle>
            <a:lvl1pPr marL="0" indent="0">
              <a:buNone/>
              <a:defRPr sz="1800" b="1"/>
            </a:lvl1pPr>
            <a:lvl2pPr marL="457268" indent="0">
              <a:buNone/>
              <a:defRPr sz="2000" b="1"/>
            </a:lvl2pPr>
            <a:lvl3pPr marL="914537" indent="0">
              <a:buNone/>
              <a:defRPr sz="1800" b="1"/>
            </a:lvl3pPr>
            <a:lvl4pPr marL="1371806" indent="0">
              <a:buNone/>
              <a:defRPr sz="1600" b="1"/>
            </a:lvl4pPr>
            <a:lvl5pPr marL="1829074" indent="0">
              <a:buNone/>
              <a:defRPr sz="1600" b="1"/>
            </a:lvl5pPr>
            <a:lvl6pPr marL="2286343" indent="0">
              <a:buNone/>
              <a:defRPr sz="1600" b="1"/>
            </a:lvl6pPr>
            <a:lvl7pPr marL="2743612" indent="0">
              <a:buNone/>
              <a:defRPr sz="1600" b="1"/>
            </a:lvl7pPr>
            <a:lvl8pPr marL="3200880" indent="0">
              <a:buNone/>
              <a:defRPr sz="1600" b="1"/>
            </a:lvl8pPr>
            <a:lvl9pPr marL="3658148" indent="0">
              <a:buNone/>
              <a:defRPr sz="1600" b="1"/>
            </a:lvl9pPr>
          </a:lstStyle>
          <a:p>
            <a:pPr lvl="0"/>
            <a:r>
              <a:rPr lang="en-GB" dirty="0"/>
              <a:t>Click to edit Master text styles</a:t>
            </a:r>
          </a:p>
        </p:txBody>
      </p:sp>
      <p:sp>
        <p:nvSpPr>
          <p:cNvPr id="6" name="Plassholder for innhold 5"/>
          <p:cNvSpPr>
            <a:spLocks noGrp="1"/>
          </p:cNvSpPr>
          <p:nvPr>
            <p:ph sz="quarter" idx="4"/>
          </p:nvPr>
        </p:nvSpPr>
        <p:spPr>
          <a:xfrm>
            <a:off x="5635071" y="3285410"/>
            <a:ext cx="4320821" cy="2835355"/>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Plassholder for dato 6"/>
          <p:cNvSpPr>
            <a:spLocks noGrp="1"/>
          </p:cNvSpPr>
          <p:nvPr>
            <p:ph type="dt" sz="half" idx="10"/>
          </p:nvPr>
        </p:nvSpPr>
        <p:spPr/>
        <p:txBody>
          <a:bodyPr/>
          <a:lstStyle/>
          <a:p>
            <a:r>
              <a:rPr lang="en-GB" dirty="0"/>
              <a:t>Month 2016</a:t>
            </a:r>
          </a:p>
        </p:txBody>
      </p:sp>
      <p:sp>
        <p:nvSpPr>
          <p:cNvPr id="8" name="Plassholder for bunntekst 7"/>
          <p:cNvSpPr>
            <a:spLocks noGrp="1"/>
          </p:cNvSpPr>
          <p:nvPr>
            <p:ph type="ftr" sz="quarter" idx="11"/>
          </p:nvPr>
        </p:nvSpPr>
        <p:spPr/>
        <p:txBody>
          <a:bodyPr/>
          <a:lstStyle/>
          <a:p>
            <a:endParaRPr lang="en-GB" dirty="0"/>
          </a:p>
        </p:txBody>
      </p:sp>
      <p:sp>
        <p:nvSpPr>
          <p:cNvPr id="9" name="Plassholder for lysbildenummer 8"/>
          <p:cNvSpPr>
            <a:spLocks noGrp="1"/>
          </p:cNvSpPr>
          <p:nvPr>
            <p:ph type="sldNum" sz="quarter" idx="12"/>
          </p:nvPr>
        </p:nvSpPr>
        <p:spPr/>
        <p:txBody>
          <a:bodyPr/>
          <a:lstStyle/>
          <a:p>
            <a:fld id="{5751DFAA-887F-4071-8EAD-E8CA316FCF06}" type="slidenum">
              <a:rPr lang="en-GB" smtClean="0"/>
              <a:t>‹#›</a:t>
            </a:fld>
            <a:endParaRPr lang="en-GB" dirty="0"/>
          </a:p>
        </p:txBody>
      </p:sp>
      <p:sp>
        <p:nvSpPr>
          <p:cNvPr id="10" name="Tittel 9"/>
          <p:cNvSpPr>
            <a:spLocks noGrp="1"/>
          </p:cNvSpPr>
          <p:nvPr>
            <p:ph type="title"/>
          </p:nvPr>
        </p:nvSpPr>
        <p:spPr/>
        <p:txBody>
          <a:bodyPr/>
          <a:lstStyle/>
          <a:p>
            <a:r>
              <a:rPr lang="en-GB" dirty="0"/>
              <a:t>Click to edit Master title style</a:t>
            </a:r>
          </a:p>
        </p:txBody>
      </p:sp>
    </p:spTree>
    <p:extLst>
      <p:ext uri="{BB962C8B-B14F-4D97-AF65-F5344CB8AC3E}">
        <p14:creationId xmlns:p14="http://schemas.microsoft.com/office/powerpoint/2010/main" val="3084663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GB" dirty="0"/>
              <a:t>Click to edit Master title style</a:t>
            </a:r>
          </a:p>
        </p:txBody>
      </p:sp>
      <p:sp>
        <p:nvSpPr>
          <p:cNvPr id="3" name="Plassholder for dato 2"/>
          <p:cNvSpPr>
            <a:spLocks noGrp="1"/>
          </p:cNvSpPr>
          <p:nvPr>
            <p:ph type="dt" sz="half" idx="10"/>
          </p:nvPr>
        </p:nvSpPr>
        <p:spPr/>
        <p:txBody>
          <a:bodyPr/>
          <a:lstStyle/>
          <a:p>
            <a:r>
              <a:rPr lang="en-GB" dirty="0"/>
              <a:t>Month 2016</a:t>
            </a:r>
          </a:p>
        </p:txBody>
      </p:sp>
      <p:sp>
        <p:nvSpPr>
          <p:cNvPr id="4" name="Plassholder for bunntekst 3"/>
          <p:cNvSpPr>
            <a:spLocks noGrp="1"/>
          </p:cNvSpPr>
          <p:nvPr>
            <p:ph type="ftr" sz="quarter" idx="11"/>
          </p:nvPr>
        </p:nvSpPr>
        <p:spPr/>
        <p:txBody>
          <a:bodyPr/>
          <a:lstStyle/>
          <a:p>
            <a:endParaRPr lang="en-GB" dirty="0"/>
          </a:p>
        </p:txBody>
      </p:sp>
      <p:sp>
        <p:nvSpPr>
          <p:cNvPr id="5" name="Plassholder for lysbildenummer 4"/>
          <p:cNvSpPr>
            <a:spLocks noGrp="1"/>
          </p:cNvSpPr>
          <p:nvPr>
            <p:ph type="sldNum" sz="quarter" idx="12"/>
          </p:nvPr>
        </p:nvSpPr>
        <p:spPr/>
        <p:txBody>
          <a:bodyPr/>
          <a:lstStyle/>
          <a:p>
            <a:fld id="{5751DFAA-887F-4071-8EAD-E8CA316FCF06}" type="slidenum">
              <a:rPr lang="en-GB" smtClean="0"/>
              <a:t>‹#›</a:t>
            </a:fld>
            <a:endParaRPr lang="en-GB" dirty="0"/>
          </a:p>
        </p:txBody>
      </p:sp>
    </p:spTree>
    <p:extLst>
      <p:ext uri="{BB962C8B-B14F-4D97-AF65-F5344CB8AC3E}">
        <p14:creationId xmlns:p14="http://schemas.microsoft.com/office/powerpoint/2010/main" val="30980477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r>
              <a:rPr lang="en-GB" dirty="0"/>
              <a:t>Month 2016</a:t>
            </a:r>
          </a:p>
        </p:txBody>
      </p:sp>
      <p:sp>
        <p:nvSpPr>
          <p:cNvPr id="3" name="Plassholder for bunntekst 2"/>
          <p:cNvSpPr>
            <a:spLocks noGrp="1"/>
          </p:cNvSpPr>
          <p:nvPr>
            <p:ph type="ftr" sz="quarter" idx="11"/>
          </p:nvPr>
        </p:nvSpPr>
        <p:spPr/>
        <p:txBody>
          <a:bodyPr/>
          <a:lstStyle/>
          <a:p>
            <a:endParaRPr lang="en-GB" dirty="0"/>
          </a:p>
        </p:txBody>
      </p:sp>
      <p:sp>
        <p:nvSpPr>
          <p:cNvPr id="4" name="Plassholder for lysbildenummer 3"/>
          <p:cNvSpPr>
            <a:spLocks noGrp="1"/>
          </p:cNvSpPr>
          <p:nvPr>
            <p:ph type="sldNum" sz="quarter" idx="12"/>
          </p:nvPr>
        </p:nvSpPr>
        <p:spPr/>
        <p:txBody>
          <a:bodyPr/>
          <a:lstStyle/>
          <a:p>
            <a:fld id="{5751DFAA-887F-4071-8EAD-E8CA316FCF06}" type="slidenum">
              <a:rPr lang="en-GB" smtClean="0"/>
              <a:t>‹#›</a:t>
            </a:fld>
            <a:endParaRPr lang="en-GB" dirty="0"/>
          </a:p>
        </p:txBody>
      </p:sp>
    </p:spTree>
    <p:extLst>
      <p:ext uri="{BB962C8B-B14F-4D97-AF65-F5344CB8AC3E}">
        <p14:creationId xmlns:p14="http://schemas.microsoft.com/office/powerpoint/2010/main" val="19438400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9" name="Tittel 1"/>
          <p:cNvSpPr>
            <a:spLocks noGrp="1"/>
          </p:cNvSpPr>
          <p:nvPr>
            <p:ph type="title" hasCustomPrompt="1"/>
          </p:nvPr>
        </p:nvSpPr>
        <p:spPr>
          <a:xfrm>
            <a:off x="954182" y="1883324"/>
            <a:ext cx="9001711" cy="3049624"/>
          </a:xfrm>
          <a:noFill/>
        </p:spPr>
        <p:txBody>
          <a:bodyPr tIns="360072" bIns="0" anchor="t">
            <a:normAutofit/>
          </a:bodyPr>
          <a:lstStyle>
            <a:lvl1pPr>
              <a:lnSpc>
                <a:spcPct val="70000"/>
              </a:lnSpc>
              <a:defRPr sz="8100" cap="all" baseline="0"/>
            </a:lvl1pPr>
          </a:lstStyle>
          <a:p>
            <a:r>
              <a:rPr lang="en-GB" dirty="0" err="1"/>
              <a:t>Klikk</a:t>
            </a:r>
            <a:r>
              <a:rPr lang="en-GB" dirty="0"/>
              <a:t> for å </a:t>
            </a:r>
            <a:r>
              <a:rPr lang="en-GB" dirty="0" err="1"/>
              <a:t>redigere</a:t>
            </a:r>
            <a:r>
              <a:rPr lang="en-GB" dirty="0"/>
              <a:t> </a:t>
            </a:r>
            <a:r>
              <a:rPr lang="en-GB" dirty="0" err="1"/>
              <a:t>tittelstil</a:t>
            </a:r>
            <a:endParaRPr lang="en-GB" dirty="0"/>
          </a:p>
        </p:txBody>
      </p:sp>
      <p:sp>
        <p:nvSpPr>
          <p:cNvPr id="11" name="Plassholder for tekst 2"/>
          <p:cNvSpPr>
            <a:spLocks noGrp="1"/>
          </p:cNvSpPr>
          <p:nvPr>
            <p:ph type="body" idx="1" hasCustomPrompt="1"/>
          </p:nvPr>
        </p:nvSpPr>
        <p:spPr>
          <a:xfrm>
            <a:off x="954182" y="5724716"/>
            <a:ext cx="9001711" cy="506998"/>
          </a:xfrm>
        </p:spPr>
        <p:txBody>
          <a:bodyPr>
            <a:normAutofit/>
          </a:bodyPr>
          <a:lstStyle>
            <a:lvl1pPr marL="0" indent="0">
              <a:spcBef>
                <a:spcPts val="200"/>
              </a:spcBef>
              <a:buNone/>
              <a:defRPr sz="1200">
                <a:solidFill>
                  <a:schemeClr val="accent2"/>
                </a:solidFill>
                <a:latin typeface="+mj-lt"/>
              </a:defRPr>
            </a:lvl1pPr>
            <a:lvl2pPr marL="457268" indent="0">
              <a:buNone/>
              <a:defRPr sz="2000">
                <a:solidFill>
                  <a:schemeClr val="tx1">
                    <a:tint val="75000"/>
                  </a:schemeClr>
                </a:solidFill>
              </a:defRPr>
            </a:lvl2pPr>
            <a:lvl3pPr marL="914537" indent="0">
              <a:buNone/>
              <a:defRPr sz="1800">
                <a:solidFill>
                  <a:schemeClr val="tx1">
                    <a:tint val="75000"/>
                  </a:schemeClr>
                </a:solidFill>
              </a:defRPr>
            </a:lvl3pPr>
            <a:lvl4pPr marL="1371806" indent="0">
              <a:buNone/>
              <a:defRPr sz="1600">
                <a:solidFill>
                  <a:schemeClr val="tx1">
                    <a:tint val="75000"/>
                  </a:schemeClr>
                </a:solidFill>
              </a:defRPr>
            </a:lvl4pPr>
            <a:lvl5pPr marL="1829074" indent="0">
              <a:buNone/>
              <a:defRPr sz="1600">
                <a:solidFill>
                  <a:schemeClr val="tx1">
                    <a:tint val="75000"/>
                  </a:schemeClr>
                </a:solidFill>
              </a:defRPr>
            </a:lvl5pPr>
            <a:lvl6pPr marL="2286343" indent="0">
              <a:buNone/>
              <a:defRPr sz="1600">
                <a:solidFill>
                  <a:schemeClr val="tx1">
                    <a:tint val="75000"/>
                  </a:schemeClr>
                </a:solidFill>
              </a:defRPr>
            </a:lvl6pPr>
            <a:lvl7pPr marL="2743612" indent="0">
              <a:buNone/>
              <a:defRPr sz="1600">
                <a:solidFill>
                  <a:schemeClr val="tx1">
                    <a:tint val="75000"/>
                  </a:schemeClr>
                </a:solidFill>
              </a:defRPr>
            </a:lvl7pPr>
            <a:lvl8pPr marL="3200880" indent="0">
              <a:buNone/>
              <a:defRPr sz="1600">
                <a:solidFill>
                  <a:schemeClr val="tx1">
                    <a:tint val="75000"/>
                  </a:schemeClr>
                </a:solidFill>
              </a:defRPr>
            </a:lvl8pPr>
            <a:lvl9pPr marL="3658148" indent="0">
              <a:buNone/>
              <a:defRPr sz="1600">
                <a:solidFill>
                  <a:schemeClr val="tx1">
                    <a:tint val="75000"/>
                  </a:schemeClr>
                </a:solidFill>
              </a:defRPr>
            </a:lvl9pPr>
          </a:lstStyle>
          <a:p>
            <a:pPr lvl="0"/>
            <a:r>
              <a:rPr lang="en-GB" dirty="0" err="1"/>
              <a:t>Klikk</a:t>
            </a:r>
            <a:r>
              <a:rPr lang="en-GB" dirty="0"/>
              <a:t> for å </a:t>
            </a:r>
            <a:r>
              <a:rPr lang="en-GB" dirty="0" err="1"/>
              <a:t>redigere</a:t>
            </a:r>
            <a:r>
              <a:rPr lang="en-GB" dirty="0"/>
              <a:t> </a:t>
            </a:r>
            <a:r>
              <a:rPr lang="en-GB" dirty="0" err="1"/>
              <a:t>tekststiler</a:t>
            </a:r>
            <a:r>
              <a:rPr lang="en-GB" dirty="0"/>
              <a:t> </a:t>
            </a:r>
            <a:r>
              <a:rPr lang="en-GB" dirty="0" err="1"/>
              <a:t>i</a:t>
            </a:r>
            <a:r>
              <a:rPr lang="en-GB" dirty="0"/>
              <a:t> </a:t>
            </a:r>
            <a:r>
              <a:rPr lang="en-GB" dirty="0" err="1"/>
              <a:t>malen</a:t>
            </a:r>
            <a:endParaRPr lang="en-GB" dirty="0"/>
          </a:p>
        </p:txBody>
      </p:sp>
    </p:spTree>
    <p:extLst>
      <p:ext uri="{BB962C8B-B14F-4D97-AF65-F5344CB8AC3E}">
        <p14:creationId xmlns:p14="http://schemas.microsoft.com/office/powerpoint/2010/main" val="32950021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lstStyle/>
          <a:p>
            <a:r>
              <a:rPr lang="en-GB" dirty="0" err="1"/>
              <a:t>Klikk</a:t>
            </a:r>
            <a:r>
              <a:rPr lang="en-GB" dirty="0"/>
              <a:t> for å </a:t>
            </a:r>
            <a:r>
              <a:rPr lang="en-GB" dirty="0" err="1"/>
              <a:t>redigere</a:t>
            </a:r>
            <a:r>
              <a:rPr lang="en-GB" dirty="0"/>
              <a:t> </a:t>
            </a:r>
            <a:r>
              <a:rPr lang="en-GB" dirty="0" err="1"/>
              <a:t>tittelstil</a:t>
            </a:r>
            <a:endParaRPr lang="en-GB" dirty="0"/>
          </a:p>
        </p:txBody>
      </p:sp>
      <p:sp>
        <p:nvSpPr>
          <p:cNvPr id="3" name="Plassholder for innhold 2"/>
          <p:cNvSpPr>
            <a:spLocks noGrp="1"/>
          </p:cNvSpPr>
          <p:nvPr>
            <p:ph idx="1" hasCustomPrompt="1"/>
          </p:nvPr>
        </p:nvSpPr>
        <p:spPr/>
        <p:txBody>
          <a:bodyPr/>
          <a:lstStyle/>
          <a:p>
            <a:pPr lvl="0"/>
            <a:r>
              <a:rPr lang="en-GB" dirty="0" err="1"/>
              <a:t>Klikk</a:t>
            </a:r>
            <a:r>
              <a:rPr lang="en-GB" dirty="0"/>
              <a:t> for å </a:t>
            </a:r>
            <a:r>
              <a:rPr lang="en-GB" dirty="0" err="1"/>
              <a:t>redigere</a:t>
            </a:r>
            <a:r>
              <a:rPr lang="en-GB" dirty="0"/>
              <a:t> </a:t>
            </a:r>
            <a:r>
              <a:rPr lang="en-GB" dirty="0" err="1"/>
              <a:t>tekststiler</a:t>
            </a:r>
            <a:r>
              <a:rPr lang="en-GB" dirty="0"/>
              <a:t> </a:t>
            </a:r>
            <a:r>
              <a:rPr lang="en-GB" dirty="0" err="1"/>
              <a:t>i</a:t>
            </a:r>
            <a:r>
              <a:rPr lang="en-GB" dirty="0"/>
              <a:t> </a:t>
            </a:r>
            <a:r>
              <a:rPr lang="en-GB" dirty="0" err="1"/>
              <a:t>malen</a:t>
            </a:r>
            <a:endParaRPr lang="en-GB" dirty="0"/>
          </a:p>
          <a:p>
            <a:pPr lvl="1"/>
            <a:r>
              <a:rPr lang="en-GB" dirty="0"/>
              <a:t>Andre </a:t>
            </a:r>
            <a:r>
              <a:rPr lang="en-GB" dirty="0" err="1"/>
              <a:t>nivå</a:t>
            </a:r>
            <a:endParaRPr lang="en-GB" dirty="0"/>
          </a:p>
          <a:p>
            <a:pPr lvl="2"/>
            <a:r>
              <a:rPr lang="en-GB" dirty="0" err="1"/>
              <a:t>Tredje</a:t>
            </a:r>
            <a:r>
              <a:rPr lang="en-GB" dirty="0"/>
              <a:t> </a:t>
            </a:r>
            <a:r>
              <a:rPr lang="en-GB" dirty="0" err="1"/>
              <a:t>nivå</a:t>
            </a:r>
            <a:endParaRPr lang="en-GB" dirty="0"/>
          </a:p>
          <a:p>
            <a:pPr lvl="3"/>
            <a:r>
              <a:rPr lang="en-GB" dirty="0" err="1"/>
              <a:t>Fjerde</a:t>
            </a:r>
            <a:r>
              <a:rPr lang="en-GB" dirty="0"/>
              <a:t> </a:t>
            </a:r>
            <a:r>
              <a:rPr lang="en-GB" dirty="0" err="1"/>
              <a:t>nivå</a:t>
            </a:r>
            <a:endParaRPr lang="en-GB" dirty="0"/>
          </a:p>
          <a:p>
            <a:pPr lvl="4"/>
            <a:r>
              <a:rPr lang="en-GB" dirty="0" err="1"/>
              <a:t>Femte</a:t>
            </a:r>
            <a:r>
              <a:rPr lang="en-GB" dirty="0"/>
              <a:t> </a:t>
            </a:r>
            <a:r>
              <a:rPr lang="en-GB" dirty="0" err="1"/>
              <a:t>nivå</a:t>
            </a:r>
            <a:endParaRPr lang="en-GB" dirty="0"/>
          </a:p>
        </p:txBody>
      </p:sp>
      <p:sp>
        <p:nvSpPr>
          <p:cNvPr id="4" name="Plassholder for dato 3"/>
          <p:cNvSpPr>
            <a:spLocks noGrp="1"/>
          </p:cNvSpPr>
          <p:nvPr>
            <p:ph type="dt" sz="half" idx="10"/>
          </p:nvPr>
        </p:nvSpPr>
        <p:spPr/>
        <p:txBody>
          <a:bodyPr/>
          <a:lstStyle/>
          <a:p>
            <a:r>
              <a:rPr lang="en-GB" dirty="0"/>
              <a:t>Month 2016</a:t>
            </a:r>
          </a:p>
        </p:txBody>
      </p:sp>
      <p:sp>
        <p:nvSpPr>
          <p:cNvPr id="5" name="Plassholder for bunntekst 4"/>
          <p:cNvSpPr>
            <a:spLocks noGrp="1"/>
          </p:cNvSpPr>
          <p:nvPr>
            <p:ph type="ftr" sz="quarter" idx="11"/>
          </p:nvPr>
        </p:nvSpPr>
        <p:spPr/>
        <p:txBody>
          <a:bodyPr/>
          <a:lstStyle/>
          <a:p>
            <a:endParaRPr lang="en-GB" dirty="0"/>
          </a:p>
        </p:txBody>
      </p:sp>
      <p:sp>
        <p:nvSpPr>
          <p:cNvPr id="6" name="Plassholder for lysbildenummer 5"/>
          <p:cNvSpPr>
            <a:spLocks noGrp="1"/>
          </p:cNvSpPr>
          <p:nvPr>
            <p:ph type="sldNum" sz="quarter" idx="12"/>
          </p:nvPr>
        </p:nvSpPr>
        <p:spPr/>
        <p:txBody>
          <a:bodyPr/>
          <a:lstStyle/>
          <a:p>
            <a:fld id="{5751DFAA-887F-4071-8EAD-E8CA316FCF06}" type="slidenum">
              <a:rPr lang="en-GB" smtClean="0"/>
              <a:t>‹#›</a:t>
            </a:fld>
            <a:endParaRPr lang="en-GB" dirty="0"/>
          </a:p>
        </p:txBody>
      </p:sp>
    </p:spTree>
    <p:extLst>
      <p:ext uri="{BB962C8B-B14F-4D97-AF65-F5344CB8AC3E}">
        <p14:creationId xmlns:p14="http://schemas.microsoft.com/office/powerpoint/2010/main" val="869758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alvsidebilde venstre">
    <p:spTree>
      <p:nvGrpSpPr>
        <p:cNvPr id="1" name=""/>
        <p:cNvGrpSpPr/>
        <p:nvPr/>
      </p:nvGrpSpPr>
      <p:grpSpPr>
        <a:xfrm>
          <a:off x="0" y="0"/>
          <a:ext cx="0" cy="0"/>
          <a:chOff x="0" y="0"/>
          <a:chExt cx="0" cy="0"/>
        </a:xfrm>
      </p:grpSpPr>
      <p:sp>
        <p:nvSpPr>
          <p:cNvPr id="4" name="Plassholder for innhold 3"/>
          <p:cNvSpPr>
            <a:spLocks noGrp="1"/>
          </p:cNvSpPr>
          <p:nvPr>
            <p:ph sz="half" idx="2" hasCustomPrompt="1"/>
          </p:nvPr>
        </p:nvSpPr>
        <p:spPr>
          <a:xfrm>
            <a:off x="6715276" y="2700338"/>
            <a:ext cx="4986948" cy="3420428"/>
          </a:xfrm>
        </p:spPr>
        <p:txBody>
          <a:bodyPr/>
          <a:lstStyle/>
          <a:p>
            <a:pPr lvl="0"/>
            <a:r>
              <a:rPr lang="en-GB" dirty="0" err="1"/>
              <a:t>Klikk</a:t>
            </a:r>
            <a:r>
              <a:rPr lang="en-GB" dirty="0"/>
              <a:t> for å </a:t>
            </a:r>
            <a:r>
              <a:rPr lang="en-GB" dirty="0" err="1"/>
              <a:t>redigere</a:t>
            </a:r>
            <a:r>
              <a:rPr lang="en-GB" dirty="0"/>
              <a:t> </a:t>
            </a:r>
            <a:r>
              <a:rPr lang="en-GB" dirty="0" err="1"/>
              <a:t>tekststiler</a:t>
            </a:r>
            <a:r>
              <a:rPr lang="en-GB" dirty="0"/>
              <a:t> </a:t>
            </a:r>
            <a:r>
              <a:rPr lang="en-GB" dirty="0" err="1"/>
              <a:t>i</a:t>
            </a:r>
            <a:r>
              <a:rPr lang="en-GB" dirty="0"/>
              <a:t> </a:t>
            </a:r>
            <a:r>
              <a:rPr lang="en-GB" dirty="0" err="1"/>
              <a:t>malen</a:t>
            </a:r>
            <a:endParaRPr lang="en-GB" dirty="0"/>
          </a:p>
          <a:p>
            <a:pPr lvl="1"/>
            <a:r>
              <a:rPr lang="en-GB" dirty="0"/>
              <a:t>Andre </a:t>
            </a:r>
            <a:r>
              <a:rPr lang="en-GB" dirty="0" err="1"/>
              <a:t>nivå</a:t>
            </a:r>
            <a:endParaRPr lang="en-GB" dirty="0"/>
          </a:p>
          <a:p>
            <a:pPr lvl="2"/>
            <a:r>
              <a:rPr lang="en-GB" dirty="0" err="1"/>
              <a:t>Tredje</a:t>
            </a:r>
            <a:r>
              <a:rPr lang="en-GB" dirty="0"/>
              <a:t> </a:t>
            </a:r>
            <a:r>
              <a:rPr lang="en-GB" dirty="0" err="1"/>
              <a:t>nivå</a:t>
            </a:r>
            <a:endParaRPr lang="en-GB" dirty="0"/>
          </a:p>
          <a:p>
            <a:pPr lvl="3"/>
            <a:r>
              <a:rPr lang="en-GB" dirty="0" err="1"/>
              <a:t>Fjerde</a:t>
            </a:r>
            <a:r>
              <a:rPr lang="en-GB" dirty="0"/>
              <a:t> </a:t>
            </a:r>
            <a:r>
              <a:rPr lang="en-GB" dirty="0" err="1"/>
              <a:t>nivå</a:t>
            </a:r>
            <a:endParaRPr lang="en-GB" dirty="0"/>
          </a:p>
          <a:p>
            <a:pPr lvl="4"/>
            <a:r>
              <a:rPr lang="en-GB" dirty="0" err="1"/>
              <a:t>Femte</a:t>
            </a:r>
            <a:r>
              <a:rPr lang="en-GB" dirty="0"/>
              <a:t> </a:t>
            </a:r>
            <a:r>
              <a:rPr lang="en-GB" dirty="0" err="1"/>
              <a:t>nivå</a:t>
            </a:r>
            <a:endParaRPr lang="en-GB" dirty="0"/>
          </a:p>
        </p:txBody>
      </p:sp>
      <p:sp>
        <p:nvSpPr>
          <p:cNvPr id="8" name="Tittel 7"/>
          <p:cNvSpPr>
            <a:spLocks noGrp="1"/>
          </p:cNvSpPr>
          <p:nvPr>
            <p:ph type="title" hasCustomPrompt="1"/>
          </p:nvPr>
        </p:nvSpPr>
        <p:spPr>
          <a:xfrm>
            <a:off x="6715276" y="907674"/>
            <a:ext cx="4986948" cy="1344716"/>
          </a:xfrm>
        </p:spPr>
        <p:txBody>
          <a:bodyPr/>
          <a:lstStyle>
            <a:lvl1pPr>
              <a:lnSpc>
                <a:spcPct val="80000"/>
              </a:lnSpc>
              <a:defRPr/>
            </a:lvl1pPr>
          </a:lstStyle>
          <a:p>
            <a:r>
              <a:rPr lang="en-GB" dirty="0" err="1"/>
              <a:t>Klikk</a:t>
            </a:r>
            <a:r>
              <a:rPr lang="en-GB" dirty="0"/>
              <a:t> for å </a:t>
            </a:r>
            <a:r>
              <a:rPr lang="en-GB" dirty="0" err="1"/>
              <a:t>redigere</a:t>
            </a:r>
            <a:r>
              <a:rPr lang="en-GB" dirty="0"/>
              <a:t> </a:t>
            </a:r>
            <a:r>
              <a:rPr lang="en-GB" dirty="0" err="1"/>
              <a:t>tittelstil</a:t>
            </a:r>
            <a:endParaRPr lang="en-GB" dirty="0"/>
          </a:p>
        </p:txBody>
      </p:sp>
      <p:sp>
        <p:nvSpPr>
          <p:cNvPr id="2" name="Plassholder for bilde 1"/>
          <p:cNvSpPr>
            <a:spLocks noGrp="1"/>
          </p:cNvSpPr>
          <p:nvPr>
            <p:ph type="pic" sz="quarter" idx="13"/>
          </p:nvPr>
        </p:nvSpPr>
        <p:spPr>
          <a:xfrm>
            <a:off x="0" y="0"/>
            <a:ext cx="6099560" cy="6858858"/>
          </a:xfrm>
          <a:prstGeom prst="rect">
            <a:avLst/>
          </a:prstGeom>
          <a:solidFill>
            <a:schemeClr val="tx2">
              <a:lumMod val="50000"/>
            </a:schemeClr>
          </a:solidFill>
        </p:spPr>
        <p:txBody>
          <a:bodyPr lIns="0" tIns="2520504" rIns="0" bIns="0" anchor="t" anchorCtr="1"/>
          <a:lstStyle>
            <a:lvl1pPr marL="0" indent="0">
              <a:buNone/>
              <a:defRPr/>
            </a:lvl1pPr>
          </a:lstStyle>
          <a:p>
            <a:endParaRPr lang="en-GB"/>
          </a:p>
        </p:txBody>
      </p:sp>
      <p:sp>
        <p:nvSpPr>
          <p:cNvPr id="3" name="Plassholder for dato 2"/>
          <p:cNvSpPr>
            <a:spLocks noGrp="1"/>
          </p:cNvSpPr>
          <p:nvPr>
            <p:ph type="dt" sz="half" idx="16"/>
          </p:nvPr>
        </p:nvSpPr>
        <p:spPr/>
        <p:txBody>
          <a:bodyPr/>
          <a:lstStyle/>
          <a:p>
            <a:r>
              <a:rPr lang="en-GB" dirty="0"/>
              <a:t>Month 2016</a:t>
            </a:r>
          </a:p>
        </p:txBody>
      </p:sp>
      <p:sp>
        <p:nvSpPr>
          <p:cNvPr id="5" name="Plassholder for bunntekst 4"/>
          <p:cNvSpPr>
            <a:spLocks noGrp="1"/>
          </p:cNvSpPr>
          <p:nvPr>
            <p:ph type="ftr" sz="quarter" idx="17"/>
          </p:nvPr>
        </p:nvSpPr>
        <p:spPr/>
        <p:txBody>
          <a:bodyPr/>
          <a:lstStyle/>
          <a:p>
            <a:endParaRPr lang="en-GB" dirty="0"/>
          </a:p>
        </p:txBody>
      </p:sp>
      <p:sp>
        <p:nvSpPr>
          <p:cNvPr id="7" name="Plassholder for lysbildenummer 6"/>
          <p:cNvSpPr>
            <a:spLocks noGrp="1"/>
          </p:cNvSpPr>
          <p:nvPr>
            <p:ph type="sldNum" sz="quarter" idx="18"/>
          </p:nvPr>
        </p:nvSpPr>
        <p:spPr/>
        <p:txBody>
          <a:bodyPr/>
          <a:lstStyle/>
          <a:p>
            <a:fld id="{5751DFAA-887F-4071-8EAD-E8CA316FCF06}" type="slidenum">
              <a:rPr lang="en-GB" smtClean="0"/>
              <a:pPr/>
              <a:t>‹#›</a:t>
            </a:fld>
            <a:endParaRPr lang="en-GB" dirty="0"/>
          </a:p>
        </p:txBody>
      </p:sp>
    </p:spTree>
    <p:extLst>
      <p:ext uri="{BB962C8B-B14F-4D97-AF65-F5344CB8AC3E}">
        <p14:creationId xmlns:p14="http://schemas.microsoft.com/office/powerpoint/2010/main" val="34540488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Halvsidebilde høyre">
    <p:spTree>
      <p:nvGrpSpPr>
        <p:cNvPr id="1" name=""/>
        <p:cNvGrpSpPr/>
        <p:nvPr/>
      </p:nvGrpSpPr>
      <p:grpSpPr>
        <a:xfrm>
          <a:off x="0" y="0"/>
          <a:ext cx="0" cy="0"/>
          <a:chOff x="0" y="0"/>
          <a:chExt cx="0" cy="0"/>
        </a:xfrm>
      </p:grpSpPr>
      <p:sp>
        <p:nvSpPr>
          <p:cNvPr id="4" name="Plassholder for innhold 3"/>
          <p:cNvSpPr>
            <a:spLocks noGrp="1"/>
          </p:cNvSpPr>
          <p:nvPr>
            <p:ph sz="half" idx="2" hasCustomPrompt="1"/>
          </p:nvPr>
        </p:nvSpPr>
        <p:spPr>
          <a:xfrm>
            <a:off x="965263" y="2700338"/>
            <a:ext cx="4654854" cy="3420428"/>
          </a:xfrm>
        </p:spPr>
        <p:txBody>
          <a:bodyPr>
            <a:noAutofit/>
          </a:bodyPr>
          <a:lstStyle/>
          <a:p>
            <a:pPr lvl="0"/>
            <a:r>
              <a:rPr lang="en-GB" dirty="0" err="1"/>
              <a:t>Klikk</a:t>
            </a:r>
            <a:r>
              <a:rPr lang="en-GB" dirty="0"/>
              <a:t> for å </a:t>
            </a:r>
            <a:r>
              <a:rPr lang="en-GB" dirty="0" err="1"/>
              <a:t>redigere</a:t>
            </a:r>
            <a:r>
              <a:rPr lang="en-GB" dirty="0"/>
              <a:t> </a:t>
            </a:r>
            <a:r>
              <a:rPr lang="en-GB" dirty="0" err="1"/>
              <a:t>tekststiler</a:t>
            </a:r>
            <a:r>
              <a:rPr lang="en-GB" dirty="0"/>
              <a:t> </a:t>
            </a:r>
            <a:r>
              <a:rPr lang="en-GB" dirty="0" err="1"/>
              <a:t>i</a:t>
            </a:r>
            <a:r>
              <a:rPr lang="en-GB" dirty="0"/>
              <a:t> </a:t>
            </a:r>
            <a:r>
              <a:rPr lang="en-GB" dirty="0" err="1"/>
              <a:t>malen</a:t>
            </a:r>
            <a:endParaRPr lang="en-GB" dirty="0"/>
          </a:p>
          <a:p>
            <a:pPr lvl="1"/>
            <a:r>
              <a:rPr lang="en-GB" dirty="0"/>
              <a:t>Andre </a:t>
            </a:r>
            <a:r>
              <a:rPr lang="en-GB" dirty="0" err="1"/>
              <a:t>nivå</a:t>
            </a:r>
            <a:endParaRPr lang="en-GB" dirty="0"/>
          </a:p>
          <a:p>
            <a:pPr lvl="2"/>
            <a:r>
              <a:rPr lang="en-GB" dirty="0" err="1"/>
              <a:t>Tredje</a:t>
            </a:r>
            <a:r>
              <a:rPr lang="en-GB" dirty="0"/>
              <a:t> </a:t>
            </a:r>
            <a:r>
              <a:rPr lang="en-GB" dirty="0" err="1"/>
              <a:t>nivå</a:t>
            </a:r>
            <a:endParaRPr lang="en-GB" dirty="0"/>
          </a:p>
          <a:p>
            <a:pPr lvl="3"/>
            <a:r>
              <a:rPr lang="en-GB" dirty="0" err="1"/>
              <a:t>Fjerde</a:t>
            </a:r>
            <a:r>
              <a:rPr lang="en-GB" dirty="0"/>
              <a:t> </a:t>
            </a:r>
            <a:r>
              <a:rPr lang="en-GB" dirty="0" err="1"/>
              <a:t>nivå</a:t>
            </a:r>
            <a:endParaRPr lang="en-GB" dirty="0"/>
          </a:p>
          <a:p>
            <a:pPr lvl="4"/>
            <a:r>
              <a:rPr lang="en-GB" dirty="0" err="1"/>
              <a:t>Femte</a:t>
            </a:r>
            <a:r>
              <a:rPr lang="en-GB" dirty="0"/>
              <a:t> </a:t>
            </a:r>
            <a:r>
              <a:rPr lang="en-GB" dirty="0" err="1"/>
              <a:t>nivå</a:t>
            </a:r>
            <a:endParaRPr lang="en-GB" dirty="0"/>
          </a:p>
        </p:txBody>
      </p:sp>
      <p:sp>
        <p:nvSpPr>
          <p:cNvPr id="8" name="Tittel 7"/>
          <p:cNvSpPr>
            <a:spLocks noGrp="1"/>
          </p:cNvSpPr>
          <p:nvPr>
            <p:ph type="title" hasCustomPrompt="1"/>
          </p:nvPr>
        </p:nvSpPr>
        <p:spPr>
          <a:xfrm>
            <a:off x="965264" y="907674"/>
            <a:ext cx="4654853" cy="1344716"/>
          </a:xfrm>
        </p:spPr>
        <p:txBody>
          <a:bodyPr/>
          <a:lstStyle>
            <a:lvl1pPr>
              <a:lnSpc>
                <a:spcPct val="80000"/>
              </a:lnSpc>
              <a:defRPr/>
            </a:lvl1pPr>
          </a:lstStyle>
          <a:p>
            <a:r>
              <a:rPr lang="en-GB" dirty="0" err="1"/>
              <a:t>Klikk</a:t>
            </a:r>
            <a:r>
              <a:rPr lang="en-GB" dirty="0"/>
              <a:t> for å </a:t>
            </a:r>
            <a:r>
              <a:rPr lang="en-GB" dirty="0" err="1"/>
              <a:t>redigere</a:t>
            </a:r>
            <a:r>
              <a:rPr lang="en-GB" dirty="0"/>
              <a:t> </a:t>
            </a:r>
            <a:r>
              <a:rPr lang="en-GB" dirty="0" err="1"/>
              <a:t>tittelstil</a:t>
            </a:r>
            <a:endParaRPr lang="en-GB" dirty="0"/>
          </a:p>
        </p:txBody>
      </p:sp>
      <p:sp>
        <p:nvSpPr>
          <p:cNvPr id="3" name="Plassholder for dato 2"/>
          <p:cNvSpPr>
            <a:spLocks noGrp="1"/>
          </p:cNvSpPr>
          <p:nvPr>
            <p:ph type="dt" sz="half" idx="16"/>
          </p:nvPr>
        </p:nvSpPr>
        <p:spPr/>
        <p:txBody>
          <a:bodyPr/>
          <a:lstStyle/>
          <a:p>
            <a:r>
              <a:rPr lang="en-GB" dirty="0"/>
              <a:t>Month 2016</a:t>
            </a:r>
          </a:p>
        </p:txBody>
      </p:sp>
      <p:sp>
        <p:nvSpPr>
          <p:cNvPr id="5" name="Plassholder for bunntekst 4"/>
          <p:cNvSpPr>
            <a:spLocks noGrp="1"/>
          </p:cNvSpPr>
          <p:nvPr>
            <p:ph type="ftr" sz="quarter" idx="17"/>
          </p:nvPr>
        </p:nvSpPr>
        <p:spPr/>
        <p:txBody>
          <a:bodyPr/>
          <a:lstStyle/>
          <a:p>
            <a:endParaRPr lang="en-GB" dirty="0"/>
          </a:p>
        </p:txBody>
      </p:sp>
      <p:sp>
        <p:nvSpPr>
          <p:cNvPr id="7" name="Plassholder for lysbildenummer 6"/>
          <p:cNvSpPr>
            <a:spLocks noGrp="1"/>
          </p:cNvSpPr>
          <p:nvPr>
            <p:ph type="sldNum" sz="quarter" idx="18"/>
          </p:nvPr>
        </p:nvSpPr>
        <p:spPr/>
        <p:txBody>
          <a:bodyPr/>
          <a:lstStyle/>
          <a:p>
            <a:fld id="{5751DFAA-887F-4071-8EAD-E8CA316FCF06}" type="slidenum">
              <a:rPr lang="en-GB" smtClean="0"/>
              <a:pPr/>
              <a:t>‹#›</a:t>
            </a:fld>
            <a:endParaRPr lang="en-GB" dirty="0"/>
          </a:p>
        </p:txBody>
      </p:sp>
      <p:sp>
        <p:nvSpPr>
          <p:cNvPr id="9" name="Plassholder for bilde 1"/>
          <p:cNvSpPr>
            <a:spLocks noGrp="1"/>
          </p:cNvSpPr>
          <p:nvPr>
            <p:ph type="pic" sz="quarter" idx="13"/>
          </p:nvPr>
        </p:nvSpPr>
        <p:spPr>
          <a:xfrm>
            <a:off x="6092440" y="-858"/>
            <a:ext cx="6099560" cy="6858858"/>
          </a:xfrm>
          <a:prstGeom prst="rect">
            <a:avLst/>
          </a:prstGeom>
          <a:solidFill>
            <a:schemeClr val="tx2">
              <a:lumMod val="50000"/>
            </a:schemeClr>
          </a:solidFill>
        </p:spPr>
        <p:txBody>
          <a:bodyPr lIns="0" tIns="2520504" rIns="0" bIns="0" anchor="t" anchorCtr="1"/>
          <a:lstStyle>
            <a:lvl1pPr marL="0" indent="0">
              <a:buNone/>
              <a:defRPr/>
            </a:lvl1pPr>
          </a:lstStyle>
          <a:p>
            <a:endParaRPr lang="en-GB"/>
          </a:p>
        </p:txBody>
      </p:sp>
      <p:sp>
        <p:nvSpPr>
          <p:cNvPr id="10" name="smartart"/>
          <p:cNvSpPr>
            <a:spLocks noGrp="1"/>
          </p:cNvSpPr>
          <p:nvPr>
            <p:ph type="dgm" sz="quarter" idx="19" hasCustomPrompt="1"/>
          </p:nvPr>
        </p:nvSpPr>
        <p:spPr>
          <a:xfrm>
            <a:off x="10793052" y="6255782"/>
            <a:ext cx="981186" cy="214227"/>
          </a:xfrm>
          <a:prstGeom prst="rect">
            <a:avLst/>
          </a:prstGeom>
          <a:blipFill>
            <a:blip r:embed="rId2"/>
            <a:stretch>
              <a:fillRect/>
            </a:stretch>
          </a:blipFill>
        </p:spPr>
        <p:txBody>
          <a:bodyPr lIns="0" tIns="0" rIns="0" bIns="0"/>
          <a:lstStyle>
            <a:lvl1pPr marL="0" indent="0">
              <a:buNone/>
              <a:defRPr sz="100" baseline="0"/>
            </a:lvl1pPr>
          </a:lstStyle>
          <a:p>
            <a:r>
              <a:rPr lang="en-GB" sz="100" dirty="0"/>
              <a:t> </a:t>
            </a:r>
            <a:endParaRPr lang="en-GB" dirty="0"/>
          </a:p>
        </p:txBody>
      </p:sp>
      <p:pic>
        <p:nvPicPr>
          <p:cNvPr id="11" name="logo_hvit" hidden="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pic>
        <p:nvPicPr>
          <p:cNvPr id="12" name="logo_blaa" hidden="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spTree>
    <p:extLst>
      <p:ext uri="{BB962C8B-B14F-4D97-AF65-F5344CB8AC3E}">
        <p14:creationId xmlns:p14="http://schemas.microsoft.com/office/powerpoint/2010/main" val="933194907"/>
      </p:ext>
    </p:extLst>
  </p:cSld>
  <p:clrMapOvr>
    <a:masterClrMapping/>
  </p:clrMapOvr>
  <p:extLst>
    <p:ext uri="{DCECCB84-F9BA-43D5-87BE-67443E8EF086}">
      <p15:sldGuideLst xmlns:p15="http://schemas.microsoft.com/office/powerpoint/2012/main">
        <p15:guide id="1" pos="1216"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Helsidebilde">
    <p:spTree>
      <p:nvGrpSpPr>
        <p:cNvPr id="1" name=""/>
        <p:cNvGrpSpPr/>
        <p:nvPr/>
      </p:nvGrpSpPr>
      <p:grpSpPr>
        <a:xfrm>
          <a:off x="0" y="0"/>
          <a:ext cx="0" cy="0"/>
          <a:chOff x="0" y="0"/>
          <a:chExt cx="0" cy="0"/>
        </a:xfrm>
      </p:grpSpPr>
      <p:sp>
        <p:nvSpPr>
          <p:cNvPr id="9" name="Plassholder for bilde 8"/>
          <p:cNvSpPr>
            <a:spLocks noGrp="1"/>
          </p:cNvSpPr>
          <p:nvPr>
            <p:ph type="pic" sz="quarter" idx="10"/>
          </p:nvPr>
        </p:nvSpPr>
        <p:spPr>
          <a:xfrm>
            <a:off x="0" y="0"/>
            <a:ext cx="12192000" cy="6858000"/>
          </a:xfrm>
          <a:solidFill>
            <a:schemeClr val="tx2">
              <a:lumMod val="50000"/>
            </a:schemeClr>
          </a:solidFill>
        </p:spPr>
        <p:txBody>
          <a:bodyPr tIns="2880576" anchor="t" anchorCtr="1">
            <a:normAutofit/>
          </a:bodyPr>
          <a:lstStyle>
            <a:lvl1pPr marL="0" indent="0">
              <a:buNone/>
              <a:defRPr sz="1500"/>
            </a:lvl1pPr>
          </a:lstStyle>
          <a:p>
            <a:endParaRPr lang="en-GB"/>
          </a:p>
        </p:txBody>
      </p:sp>
      <p:sp>
        <p:nvSpPr>
          <p:cNvPr id="2" name="Tittel 1"/>
          <p:cNvSpPr>
            <a:spLocks noGrp="1"/>
          </p:cNvSpPr>
          <p:nvPr>
            <p:ph type="title" hasCustomPrompt="1"/>
          </p:nvPr>
        </p:nvSpPr>
        <p:spPr/>
        <p:txBody>
          <a:bodyPr/>
          <a:lstStyle/>
          <a:p>
            <a:r>
              <a:rPr lang="en-GB" dirty="0" err="1"/>
              <a:t>Klikk</a:t>
            </a:r>
            <a:r>
              <a:rPr lang="en-GB" dirty="0"/>
              <a:t> for å </a:t>
            </a:r>
            <a:r>
              <a:rPr lang="en-GB" dirty="0" err="1"/>
              <a:t>redigere</a:t>
            </a:r>
            <a:r>
              <a:rPr lang="en-GB" dirty="0"/>
              <a:t> </a:t>
            </a:r>
            <a:r>
              <a:rPr lang="en-GB" dirty="0" err="1"/>
              <a:t>tittelstil</a:t>
            </a:r>
            <a:endParaRPr lang="en-GB" dirty="0"/>
          </a:p>
        </p:txBody>
      </p:sp>
      <p:sp>
        <p:nvSpPr>
          <p:cNvPr id="3" name="Plassholder for dato 2"/>
          <p:cNvSpPr>
            <a:spLocks noGrp="1"/>
          </p:cNvSpPr>
          <p:nvPr>
            <p:ph type="dt" sz="half" idx="15"/>
          </p:nvPr>
        </p:nvSpPr>
        <p:spPr/>
        <p:txBody>
          <a:bodyPr/>
          <a:lstStyle/>
          <a:p>
            <a:r>
              <a:rPr lang="en-GB" dirty="0"/>
              <a:t>Month 2016</a:t>
            </a:r>
          </a:p>
        </p:txBody>
      </p:sp>
      <p:sp>
        <p:nvSpPr>
          <p:cNvPr id="4" name="Plassholder for bunntekst 3"/>
          <p:cNvSpPr>
            <a:spLocks noGrp="1"/>
          </p:cNvSpPr>
          <p:nvPr>
            <p:ph type="ftr" sz="quarter" idx="16"/>
          </p:nvPr>
        </p:nvSpPr>
        <p:spPr/>
        <p:txBody>
          <a:bodyPr/>
          <a:lstStyle/>
          <a:p>
            <a:endParaRPr lang="en-GB" dirty="0"/>
          </a:p>
        </p:txBody>
      </p:sp>
      <p:sp>
        <p:nvSpPr>
          <p:cNvPr id="5" name="Plassholder for lysbildenummer 4"/>
          <p:cNvSpPr>
            <a:spLocks noGrp="1"/>
          </p:cNvSpPr>
          <p:nvPr>
            <p:ph type="sldNum" sz="quarter" idx="17"/>
          </p:nvPr>
        </p:nvSpPr>
        <p:spPr/>
        <p:txBody>
          <a:bodyPr/>
          <a:lstStyle/>
          <a:p>
            <a:fld id="{5751DFAA-887F-4071-8EAD-E8CA316FCF06}" type="slidenum">
              <a:rPr lang="en-GB" smtClean="0"/>
              <a:pPr/>
              <a:t>‹#›</a:t>
            </a:fld>
            <a:endParaRPr lang="en-GB" dirty="0"/>
          </a:p>
        </p:txBody>
      </p:sp>
      <p:sp>
        <p:nvSpPr>
          <p:cNvPr id="12" name="smartart"/>
          <p:cNvSpPr>
            <a:spLocks noGrp="1"/>
          </p:cNvSpPr>
          <p:nvPr>
            <p:ph type="dgm" sz="quarter" idx="19" hasCustomPrompt="1"/>
          </p:nvPr>
        </p:nvSpPr>
        <p:spPr>
          <a:xfrm>
            <a:off x="10793052" y="6255782"/>
            <a:ext cx="981186" cy="214227"/>
          </a:xfrm>
          <a:prstGeom prst="rect">
            <a:avLst/>
          </a:prstGeom>
          <a:blipFill>
            <a:blip r:embed="rId2"/>
            <a:stretch>
              <a:fillRect/>
            </a:stretch>
          </a:blipFill>
        </p:spPr>
        <p:txBody>
          <a:bodyPr lIns="0" tIns="0" rIns="0" bIns="0"/>
          <a:lstStyle>
            <a:lvl1pPr marL="0" indent="0">
              <a:buNone/>
              <a:defRPr sz="100" baseline="0"/>
            </a:lvl1pPr>
          </a:lstStyle>
          <a:p>
            <a:r>
              <a:rPr lang="en-GB" sz="100" dirty="0"/>
              <a:t> </a:t>
            </a:r>
            <a:endParaRPr lang="en-GB" dirty="0"/>
          </a:p>
        </p:txBody>
      </p:sp>
      <p:pic>
        <p:nvPicPr>
          <p:cNvPr id="13" name="logo_hvit" hidden="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pic>
        <p:nvPicPr>
          <p:cNvPr id="14" name="logo_blaa" hidden="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spTree>
    <p:extLst>
      <p:ext uri="{BB962C8B-B14F-4D97-AF65-F5344CB8AC3E}">
        <p14:creationId xmlns:p14="http://schemas.microsoft.com/office/powerpoint/2010/main" val="5859813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3" name="Plassholder for innhold 2"/>
          <p:cNvSpPr>
            <a:spLocks noGrp="1"/>
          </p:cNvSpPr>
          <p:nvPr>
            <p:ph sz="half" idx="1" hasCustomPrompt="1"/>
          </p:nvPr>
        </p:nvSpPr>
        <p:spPr>
          <a:xfrm>
            <a:off x="954181" y="2700338"/>
            <a:ext cx="4320821" cy="3420428"/>
          </a:xfrm>
        </p:spPr>
        <p:txBody>
          <a:bodyPr/>
          <a:lstStyle/>
          <a:p>
            <a:pPr lvl="0"/>
            <a:r>
              <a:rPr lang="en-GB" dirty="0" err="1"/>
              <a:t>Klikk</a:t>
            </a:r>
            <a:r>
              <a:rPr lang="en-GB" dirty="0"/>
              <a:t> for å </a:t>
            </a:r>
            <a:r>
              <a:rPr lang="en-GB" dirty="0" err="1"/>
              <a:t>redigere</a:t>
            </a:r>
            <a:r>
              <a:rPr lang="en-GB" dirty="0"/>
              <a:t> </a:t>
            </a:r>
            <a:r>
              <a:rPr lang="en-GB" dirty="0" err="1"/>
              <a:t>tekststiler</a:t>
            </a:r>
            <a:r>
              <a:rPr lang="en-GB" dirty="0"/>
              <a:t> </a:t>
            </a:r>
            <a:r>
              <a:rPr lang="en-GB" dirty="0" err="1"/>
              <a:t>i</a:t>
            </a:r>
            <a:r>
              <a:rPr lang="en-GB" dirty="0"/>
              <a:t> </a:t>
            </a:r>
            <a:r>
              <a:rPr lang="en-GB" dirty="0" err="1"/>
              <a:t>malen</a:t>
            </a:r>
            <a:endParaRPr lang="en-GB" dirty="0"/>
          </a:p>
          <a:p>
            <a:pPr lvl="1"/>
            <a:r>
              <a:rPr lang="en-GB" dirty="0"/>
              <a:t>Andre </a:t>
            </a:r>
            <a:r>
              <a:rPr lang="en-GB" dirty="0" err="1"/>
              <a:t>nivå</a:t>
            </a:r>
            <a:endParaRPr lang="en-GB" dirty="0"/>
          </a:p>
          <a:p>
            <a:pPr lvl="2"/>
            <a:r>
              <a:rPr lang="en-GB" dirty="0" err="1"/>
              <a:t>Tredje</a:t>
            </a:r>
            <a:r>
              <a:rPr lang="en-GB" dirty="0"/>
              <a:t> </a:t>
            </a:r>
            <a:r>
              <a:rPr lang="en-GB" dirty="0" err="1"/>
              <a:t>nivå</a:t>
            </a:r>
            <a:endParaRPr lang="en-GB" dirty="0"/>
          </a:p>
          <a:p>
            <a:pPr lvl="3"/>
            <a:r>
              <a:rPr lang="en-GB" dirty="0" err="1"/>
              <a:t>Fjerde</a:t>
            </a:r>
            <a:r>
              <a:rPr lang="en-GB" dirty="0"/>
              <a:t> </a:t>
            </a:r>
            <a:r>
              <a:rPr lang="en-GB" dirty="0" err="1"/>
              <a:t>nivå</a:t>
            </a:r>
            <a:endParaRPr lang="en-GB" dirty="0"/>
          </a:p>
          <a:p>
            <a:pPr lvl="4"/>
            <a:r>
              <a:rPr lang="en-GB" dirty="0" err="1"/>
              <a:t>Femte</a:t>
            </a:r>
            <a:r>
              <a:rPr lang="en-GB" dirty="0"/>
              <a:t> </a:t>
            </a:r>
            <a:r>
              <a:rPr lang="en-GB" dirty="0" err="1"/>
              <a:t>nivå</a:t>
            </a:r>
            <a:endParaRPr lang="en-GB" dirty="0"/>
          </a:p>
        </p:txBody>
      </p:sp>
      <p:sp>
        <p:nvSpPr>
          <p:cNvPr id="4" name="Plassholder for innhold 3"/>
          <p:cNvSpPr>
            <a:spLocks noGrp="1"/>
          </p:cNvSpPr>
          <p:nvPr>
            <p:ph sz="half" idx="2" hasCustomPrompt="1"/>
          </p:nvPr>
        </p:nvSpPr>
        <p:spPr>
          <a:xfrm>
            <a:off x="5635070" y="2700338"/>
            <a:ext cx="4320821" cy="3420428"/>
          </a:xfrm>
        </p:spPr>
        <p:txBody>
          <a:bodyPr/>
          <a:lstStyle/>
          <a:p>
            <a:pPr lvl="0"/>
            <a:r>
              <a:rPr lang="en-GB" dirty="0" err="1"/>
              <a:t>Klikk</a:t>
            </a:r>
            <a:r>
              <a:rPr lang="en-GB" dirty="0"/>
              <a:t> for å </a:t>
            </a:r>
            <a:r>
              <a:rPr lang="en-GB" dirty="0" err="1"/>
              <a:t>redigere</a:t>
            </a:r>
            <a:r>
              <a:rPr lang="en-GB" dirty="0"/>
              <a:t> </a:t>
            </a:r>
            <a:r>
              <a:rPr lang="en-GB" dirty="0" err="1"/>
              <a:t>tekststiler</a:t>
            </a:r>
            <a:r>
              <a:rPr lang="en-GB" dirty="0"/>
              <a:t> </a:t>
            </a:r>
            <a:r>
              <a:rPr lang="en-GB" dirty="0" err="1"/>
              <a:t>i</a:t>
            </a:r>
            <a:r>
              <a:rPr lang="en-GB" dirty="0"/>
              <a:t> </a:t>
            </a:r>
            <a:r>
              <a:rPr lang="en-GB" dirty="0" err="1"/>
              <a:t>malen</a:t>
            </a:r>
            <a:endParaRPr lang="en-GB" dirty="0"/>
          </a:p>
          <a:p>
            <a:pPr lvl="1"/>
            <a:r>
              <a:rPr lang="en-GB" dirty="0"/>
              <a:t>Andre </a:t>
            </a:r>
            <a:r>
              <a:rPr lang="en-GB" dirty="0" err="1"/>
              <a:t>nivå</a:t>
            </a:r>
            <a:endParaRPr lang="en-GB" dirty="0"/>
          </a:p>
          <a:p>
            <a:pPr lvl="2"/>
            <a:r>
              <a:rPr lang="en-GB" dirty="0" err="1"/>
              <a:t>Tredje</a:t>
            </a:r>
            <a:r>
              <a:rPr lang="en-GB" dirty="0"/>
              <a:t> </a:t>
            </a:r>
            <a:r>
              <a:rPr lang="en-GB" dirty="0" err="1"/>
              <a:t>nivå</a:t>
            </a:r>
            <a:endParaRPr lang="en-GB" dirty="0"/>
          </a:p>
          <a:p>
            <a:pPr lvl="3"/>
            <a:r>
              <a:rPr lang="en-GB" dirty="0" err="1"/>
              <a:t>Fjerde</a:t>
            </a:r>
            <a:r>
              <a:rPr lang="en-GB" dirty="0"/>
              <a:t> </a:t>
            </a:r>
            <a:r>
              <a:rPr lang="en-GB" dirty="0" err="1"/>
              <a:t>nivå</a:t>
            </a:r>
            <a:endParaRPr lang="en-GB" dirty="0"/>
          </a:p>
          <a:p>
            <a:pPr lvl="4"/>
            <a:r>
              <a:rPr lang="en-GB" dirty="0" err="1"/>
              <a:t>Femte</a:t>
            </a:r>
            <a:r>
              <a:rPr lang="en-GB" dirty="0"/>
              <a:t> </a:t>
            </a:r>
            <a:r>
              <a:rPr lang="en-GB" dirty="0" err="1"/>
              <a:t>nivå</a:t>
            </a:r>
            <a:endParaRPr lang="en-GB" dirty="0"/>
          </a:p>
        </p:txBody>
      </p:sp>
      <p:sp>
        <p:nvSpPr>
          <p:cNvPr id="5" name="Plassholder for dato 4"/>
          <p:cNvSpPr>
            <a:spLocks noGrp="1"/>
          </p:cNvSpPr>
          <p:nvPr>
            <p:ph type="dt" sz="half" idx="10"/>
          </p:nvPr>
        </p:nvSpPr>
        <p:spPr/>
        <p:txBody>
          <a:bodyPr/>
          <a:lstStyle/>
          <a:p>
            <a:r>
              <a:rPr lang="en-GB" dirty="0"/>
              <a:t>Month 2016</a:t>
            </a:r>
          </a:p>
        </p:txBody>
      </p:sp>
      <p:sp>
        <p:nvSpPr>
          <p:cNvPr id="6" name="Plassholder for bunntekst 5"/>
          <p:cNvSpPr>
            <a:spLocks noGrp="1"/>
          </p:cNvSpPr>
          <p:nvPr>
            <p:ph type="ftr" sz="quarter" idx="11"/>
          </p:nvPr>
        </p:nvSpPr>
        <p:spPr/>
        <p:txBody>
          <a:bodyPr/>
          <a:lstStyle/>
          <a:p>
            <a:endParaRPr lang="en-GB" dirty="0"/>
          </a:p>
        </p:txBody>
      </p:sp>
      <p:sp>
        <p:nvSpPr>
          <p:cNvPr id="7" name="Plassholder for lysbildenummer 6"/>
          <p:cNvSpPr>
            <a:spLocks noGrp="1"/>
          </p:cNvSpPr>
          <p:nvPr>
            <p:ph type="sldNum" sz="quarter" idx="12"/>
          </p:nvPr>
        </p:nvSpPr>
        <p:spPr/>
        <p:txBody>
          <a:bodyPr/>
          <a:lstStyle/>
          <a:p>
            <a:fld id="{5751DFAA-887F-4071-8EAD-E8CA316FCF06}" type="slidenum">
              <a:rPr lang="en-GB" smtClean="0"/>
              <a:t>‹#›</a:t>
            </a:fld>
            <a:endParaRPr lang="en-GB" dirty="0"/>
          </a:p>
        </p:txBody>
      </p:sp>
      <p:sp>
        <p:nvSpPr>
          <p:cNvPr id="2" name="Tittel 1"/>
          <p:cNvSpPr>
            <a:spLocks noGrp="1"/>
          </p:cNvSpPr>
          <p:nvPr>
            <p:ph type="title" hasCustomPrompt="1"/>
          </p:nvPr>
        </p:nvSpPr>
        <p:spPr/>
        <p:txBody>
          <a:bodyPr/>
          <a:lstStyle/>
          <a:p>
            <a:r>
              <a:rPr lang="en-GB" dirty="0" err="1"/>
              <a:t>Klikk</a:t>
            </a:r>
            <a:r>
              <a:rPr lang="en-GB" dirty="0"/>
              <a:t> for å </a:t>
            </a:r>
            <a:r>
              <a:rPr lang="en-GB" dirty="0" err="1"/>
              <a:t>redigere</a:t>
            </a:r>
            <a:r>
              <a:rPr lang="en-GB" dirty="0"/>
              <a:t> </a:t>
            </a:r>
            <a:r>
              <a:rPr lang="en-GB" dirty="0" err="1"/>
              <a:t>tittelstil</a:t>
            </a:r>
            <a:endParaRPr lang="en-GB" dirty="0"/>
          </a:p>
        </p:txBody>
      </p:sp>
    </p:spTree>
    <p:extLst>
      <p:ext uri="{BB962C8B-B14F-4D97-AF65-F5344CB8AC3E}">
        <p14:creationId xmlns:p14="http://schemas.microsoft.com/office/powerpoint/2010/main" val="12032405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o innholdsdeler blå lite bilde høyre">
    <p:spTree>
      <p:nvGrpSpPr>
        <p:cNvPr id="1" name=""/>
        <p:cNvGrpSpPr/>
        <p:nvPr/>
      </p:nvGrpSpPr>
      <p:grpSpPr>
        <a:xfrm>
          <a:off x="0" y="0"/>
          <a:ext cx="0" cy="0"/>
          <a:chOff x="0" y="0"/>
          <a:chExt cx="0" cy="0"/>
        </a:xfrm>
      </p:grpSpPr>
      <p:sp>
        <p:nvSpPr>
          <p:cNvPr id="3" name="Plassholder for innhold 2"/>
          <p:cNvSpPr>
            <a:spLocks noGrp="1"/>
          </p:cNvSpPr>
          <p:nvPr>
            <p:ph sz="half" idx="1" hasCustomPrompt="1"/>
          </p:nvPr>
        </p:nvSpPr>
        <p:spPr>
          <a:xfrm>
            <a:off x="954180" y="2700338"/>
            <a:ext cx="5980773" cy="3420428"/>
          </a:xfrm>
        </p:spPr>
        <p:txBody>
          <a:bodyPr/>
          <a:lstStyle/>
          <a:p>
            <a:pPr lvl="0"/>
            <a:r>
              <a:rPr lang="en-GB" dirty="0" err="1"/>
              <a:t>Klikk</a:t>
            </a:r>
            <a:r>
              <a:rPr lang="en-GB" dirty="0"/>
              <a:t> for å </a:t>
            </a:r>
            <a:r>
              <a:rPr lang="en-GB" dirty="0" err="1"/>
              <a:t>redigere</a:t>
            </a:r>
            <a:r>
              <a:rPr lang="en-GB" dirty="0"/>
              <a:t> </a:t>
            </a:r>
            <a:r>
              <a:rPr lang="en-GB" dirty="0" err="1"/>
              <a:t>tekststiler</a:t>
            </a:r>
            <a:r>
              <a:rPr lang="en-GB" dirty="0"/>
              <a:t> </a:t>
            </a:r>
            <a:r>
              <a:rPr lang="en-GB" dirty="0" err="1"/>
              <a:t>i</a:t>
            </a:r>
            <a:r>
              <a:rPr lang="en-GB" dirty="0"/>
              <a:t> </a:t>
            </a:r>
            <a:r>
              <a:rPr lang="en-GB" dirty="0" err="1"/>
              <a:t>malen</a:t>
            </a:r>
            <a:endParaRPr lang="en-GB" dirty="0"/>
          </a:p>
          <a:p>
            <a:pPr lvl="1"/>
            <a:r>
              <a:rPr lang="en-GB" dirty="0"/>
              <a:t>Andre </a:t>
            </a:r>
            <a:r>
              <a:rPr lang="en-GB" dirty="0" err="1"/>
              <a:t>nivå</a:t>
            </a:r>
            <a:endParaRPr lang="en-GB" dirty="0"/>
          </a:p>
          <a:p>
            <a:pPr lvl="2"/>
            <a:r>
              <a:rPr lang="en-GB" dirty="0" err="1"/>
              <a:t>Tredje</a:t>
            </a:r>
            <a:r>
              <a:rPr lang="en-GB" dirty="0"/>
              <a:t> </a:t>
            </a:r>
            <a:r>
              <a:rPr lang="en-GB" dirty="0" err="1"/>
              <a:t>nivå</a:t>
            </a:r>
            <a:endParaRPr lang="en-GB" dirty="0"/>
          </a:p>
          <a:p>
            <a:pPr lvl="3"/>
            <a:r>
              <a:rPr lang="en-GB" dirty="0" err="1"/>
              <a:t>Fjerde</a:t>
            </a:r>
            <a:r>
              <a:rPr lang="en-GB" dirty="0"/>
              <a:t> </a:t>
            </a:r>
            <a:r>
              <a:rPr lang="en-GB" dirty="0" err="1"/>
              <a:t>nivå</a:t>
            </a:r>
            <a:endParaRPr lang="en-GB" dirty="0"/>
          </a:p>
          <a:p>
            <a:pPr lvl="4"/>
            <a:r>
              <a:rPr lang="en-GB" dirty="0" err="1"/>
              <a:t>Femte</a:t>
            </a:r>
            <a:r>
              <a:rPr lang="en-GB" dirty="0"/>
              <a:t> </a:t>
            </a:r>
            <a:r>
              <a:rPr lang="en-GB" dirty="0" err="1"/>
              <a:t>nivå</a:t>
            </a:r>
            <a:endParaRPr lang="en-GB" dirty="0"/>
          </a:p>
        </p:txBody>
      </p:sp>
      <p:sp>
        <p:nvSpPr>
          <p:cNvPr id="4" name="Plassholder for innhold 3"/>
          <p:cNvSpPr>
            <a:spLocks noGrp="1"/>
          </p:cNvSpPr>
          <p:nvPr>
            <p:ph sz="half" idx="2" hasCustomPrompt="1"/>
          </p:nvPr>
        </p:nvSpPr>
        <p:spPr>
          <a:xfrm>
            <a:off x="7075892" y="2700338"/>
            <a:ext cx="2880000" cy="3420428"/>
          </a:xfrm>
        </p:spPr>
        <p:txBody>
          <a:bodyPr/>
          <a:lstStyle/>
          <a:p>
            <a:pPr lvl="0"/>
            <a:r>
              <a:rPr lang="en-GB" dirty="0" err="1"/>
              <a:t>Klikk</a:t>
            </a:r>
            <a:r>
              <a:rPr lang="en-GB" dirty="0"/>
              <a:t> for å </a:t>
            </a:r>
            <a:r>
              <a:rPr lang="en-GB" dirty="0" err="1"/>
              <a:t>redigere</a:t>
            </a:r>
            <a:r>
              <a:rPr lang="en-GB" dirty="0"/>
              <a:t> </a:t>
            </a:r>
            <a:r>
              <a:rPr lang="en-GB" dirty="0" err="1"/>
              <a:t>tekststiler</a:t>
            </a:r>
            <a:r>
              <a:rPr lang="en-GB" dirty="0"/>
              <a:t> </a:t>
            </a:r>
            <a:r>
              <a:rPr lang="en-GB" dirty="0" err="1"/>
              <a:t>i</a:t>
            </a:r>
            <a:r>
              <a:rPr lang="en-GB" dirty="0"/>
              <a:t> </a:t>
            </a:r>
            <a:r>
              <a:rPr lang="en-GB" dirty="0" err="1"/>
              <a:t>malen</a:t>
            </a:r>
            <a:endParaRPr lang="en-GB" dirty="0"/>
          </a:p>
          <a:p>
            <a:pPr lvl="1"/>
            <a:r>
              <a:rPr lang="en-GB" dirty="0"/>
              <a:t>Andre </a:t>
            </a:r>
            <a:r>
              <a:rPr lang="en-GB" dirty="0" err="1"/>
              <a:t>nivå</a:t>
            </a:r>
            <a:endParaRPr lang="en-GB" dirty="0"/>
          </a:p>
          <a:p>
            <a:pPr lvl="2"/>
            <a:r>
              <a:rPr lang="en-GB" dirty="0" err="1"/>
              <a:t>Tredje</a:t>
            </a:r>
            <a:r>
              <a:rPr lang="en-GB" dirty="0"/>
              <a:t> </a:t>
            </a:r>
            <a:r>
              <a:rPr lang="en-GB" dirty="0" err="1"/>
              <a:t>nivå</a:t>
            </a:r>
            <a:endParaRPr lang="en-GB" dirty="0"/>
          </a:p>
          <a:p>
            <a:pPr lvl="3"/>
            <a:r>
              <a:rPr lang="en-GB" dirty="0" err="1"/>
              <a:t>Fjerde</a:t>
            </a:r>
            <a:r>
              <a:rPr lang="en-GB" dirty="0"/>
              <a:t> </a:t>
            </a:r>
            <a:r>
              <a:rPr lang="en-GB" dirty="0" err="1"/>
              <a:t>nivå</a:t>
            </a:r>
            <a:endParaRPr lang="en-GB" dirty="0"/>
          </a:p>
          <a:p>
            <a:pPr lvl="4"/>
            <a:r>
              <a:rPr lang="en-GB" dirty="0" err="1"/>
              <a:t>Femte</a:t>
            </a:r>
            <a:r>
              <a:rPr lang="en-GB" dirty="0"/>
              <a:t> </a:t>
            </a:r>
            <a:r>
              <a:rPr lang="en-GB" dirty="0" err="1"/>
              <a:t>nivå</a:t>
            </a:r>
            <a:endParaRPr lang="en-GB" dirty="0"/>
          </a:p>
        </p:txBody>
      </p:sp>
      <p:sp>
        <p:nvSpPr>
          <p:cNvPr id="5" name="Plassholder for dato 4"/>
          <p:cNvSpPr>
            <a:spLocks noGrp="1"/>
          </p:cNvSpPr>
          <p:nvPr>
            <p:ph type="dt" sz="half" idx="10"/>
          </p:nvPr>
        </p:nvSpPr>
        <p:spPr/>
        <p:txBody>
          <a:bodyPr/>
          <a:lstStyle/>
          <a:p>
            <a:r>
              <a:rPr lang="en-GB" dirty="0"/>
              <a:t>Month 2016</a:t>
            </a:r>
          </a:p>
        </p:txBody>
      </p:sp>
      <p:sp>
        <p:nvSpPr>
          <p:cNvPr id="6" name="Plassholder for bunntekst 5"/>
          <p:cNvSpPr>
            <a:spLocks noGrp="1"/>
          </p:cNvSpPr>
          <p:nvPr>
            <p:ph type="ftr" sz="quarter" idx="11"/>
          </p:nvPr>
        </p:nvSpPr>
        <p:spPr/>
        <p:txBody>
          <a:bodyPr/>
          <a:lstStyle/>
          <a:p>
            <a:endParaRPr lang="en-GB" dirty="0"/>
          </a:p>
        </p:txBody>
      </p:sp>
      <p:sp>
        <p:nvSpPr>
          <p:cNvPr id="7" name="Plassholder for lysbildenummer 6"/>
          <p:cNvSpPr>
            <a:spLocks noGrp="1"/>
          </p:cNvSpPr>
          <p:nvPr>
            <p:ph type="sldNum" sz="quarter" idx="12"/>
          </p:nvPr>
        </p:nvSpPr>
        <p:spPr/>
        <p:txBody>
          <a:bodyPr/>
          <a:lstStyle/>
          <a:p>
            <a:fld id="{5751DFAA-887F-4071-8EAD-E8CA316FCF06}" type="slidenum">
              <a:rPr lang="en-GB" smtClean="0"/>
              <a:t>‹#›</a:t>
            </a:fld>
            <a:endParaRPr lang="en-GB" dirty="0"/>
          </a:p>
        </p:txBody>
      </p:sp>
      <p:sp>
        <p:nvSpPr>
          <p:cNvPr id="2" name="Tittel 1"/>
          <p:cNvSpPr>
            <a:spLocks noGrp="1"/>
          </p:cNvSpPr>
          <p:nvPr>
            <p:ph type="title" hasCustomPrompt="1"/>
          </p:nvPr>
        </p:nvSpPr>
        <p:spPr/>
        <p:txBody>
          <a:bodyPr/>
          <a:lstStyle/>
          <a:p>
            <a:r>
              <a:rPr lang="en-GB" dirty="0" err="1"/>
              <a:t>Klikk</a:t>
            </a:r>
            <a:r>
              <a:rPr lang="en-GB" dirty="0"/>
              <a:t> for å </a:t>
            </a:r>
            <a:r>
              <a:rPr lang="en-GB" dirty="0" err="1"/>
              <a:t>redigere</a:t>
            </a:r>
            <a:r>
              <a:rPr lang="en-GB" dirty="0"/>
              <a:t> </a:t>
            </a:r>
            <a:r>
              <a:rPr lang="en-GB" dirty="0" err="1"/>
              <a:t>tittelstil</a:t>
            </a:r>
            <a:endParaRPr lang="en-GB" dirty="0"/>
          </a:p>
        </p:txBody>
      </p:sp>
    </p:spTree>
    <p:extLst>
      <p:ext uri="{BB962C8B-B14F-4D97-AF65-F5344CB8AC3E}">
        <p14:creationId xmlns:p14="http://schemas.microsoft.com/office/powerpoint/2010/main" val="2859027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GB" dirty="0"/>
              <a:t>Click to edit Master title style</a:t>
            </a:r>
          </a:p>
        </p:txBody>
      </p:sp>
      <p:sp>
        <p:nvSpPr>
          <p:cNvPr id="3" name="Plassholder for innhold 2"/>
          <p:cNvSpPr>
            <a:spLocks noGrp="1"/>
          </p:cNvSpPr>
          <p:nvPr>
            <p:ph idx="1"/>
          </p:nvPr>
        </p:nvSpPr>
        <p:spPr/>
        <p:txBody>
          <a:bodyPr/>
          <a:lstStyle>
            <a:lvl2pPr marL="576115" indent="-216043">
              <a:buFont typeface="Calibri" panose="020F0502020204030204" pitchFamily="34" charset="0"/>
              <a:buChar char="-"/>
              <a:defRPr/>
            </a:lvl2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Plassholder for dato 3"/>
          <p:cNvSpPr>
            <a:spLocks noGrp="1"/>
          </p:cNvSpPr>
          <p:nvPr>
            <p:ph type="dt" sz="half" idx="10"/>
          </p:nvPr>
        </p:nvSpPr>
        <p:spPr/>
        <p:txBody>
          <a:bodyPr/>
          <a:lstStyle/>
          <a:p>
            <a:r>
              <a:rPr lang="en-GB" dirty="0"/>
              <a:t>Month 2016</a:t>
            </a:r>
          </a:p>
        </p:txBody>
      </p:sp>
      <p:sp>
        <p:nvSpPr>
          <p:cNvPr id="5" name="Plassholder for bunntekst 4"/>
          <p:cNvSpPr>
            <a:spLocks noGrp="1"/>
          </p:cNvSpPr>
          <p:nvPr>
            <p:ph type="ftr" sz="quarter" idx="11"/>
          </p:nvPr>
        </p:nvSpPr>
        <p:spPr/>
        <p:txBody>
          <a:bodyPr/>
          <a:lstStyle/>
          <a:p>
            <a:endParaRPr lang="en-GB" dirty="0"/>
          </a:p>
        </p:txBody>
      </p:sp>
      <p:sp>
        <p:nvSpPr>
          <p:cNvPr id="6" name="Plassholder for lysbildenummer 5"/>
          <p:cNvSpPr>
            <a:spLocks noGrp="1"/>
          </p:cNvSpPr>
          <p:nvPr>
            <p:ph type="sldNum" sz="quarter" idx="12"/>
          </p:nvPr>
        </p:nvSpPr>
        <p:spPr/>
        <p:txBody>
          <a:bodyPr/>
          <a:lstStyle/>
          <a:p>
            <a:fld id="{5751DFAA-887F-4071-8EAD-E8CA316FCF06}" type="slidenum">
              <a:rPr lang="en-GB" smtClean="0"/>
              <a:t>‹#›</a:t>
            </a:fld>
            <a:endParaRPr lang="en-GB" dirty="0"/>
          </a:p>
        </p:txBody>
      </p:sp>
    </p:spTree>
    <p:extLst>
      <p:ext uri="{BB962C8B-B14F-4D97-AF65-F5344CB8AC3E}">
        <p14:creationId xmlns:p14="http://schemas.microsoft.com/office/powerpoint/2010/main" val="22125582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Plassholder for tekst 2"/>
          <p:cNvSpPr>
            <a:spLocks noGrp="1"/>
          </p:cNvSpPr>
          <p:nvPr>
            <p:ph type="body" idx="1" hasCustomPrompt="1"/>
          </p:nvPr>
        </p:nvSpPr>
        <p:spPr>
          <a:xfrm>
            <a:off x="954181" y="2700337"/>
            <a:ext cx="4320821" cy="585073"/>
          </a:xfrm>
        </p:spPr>
        <p:txBody>
          <a:bodyPr anchor="t">
            <a:normAutofit/>
          </a:bodyPr>
          <a:lstStyle>
            <a:lvl1pPr marL="0" indent="0">
              <a:buNone/>
              <a:defRPr sz="1800" b="1"/>
            </a:lvl1pPr>
            <a:lvl2pPr marL="457268" indent="0">
              <a:buNone/>
              <a:defRPr sz="2000" b="1"/>
            </a:lvl2pPr>
            <a:lvl3pPr marL="914537" indent="0">
              <a:buNone/>
              <a:defRPr sz="1800" b="1"/>
            </a:lvl3pPr>
            <a:lvl4pPr marL="1371806" indent="0">
              <a:buNone/>
              <a:defRPr sz="1600" b="1"/>
            </a:lvl4pPr>
            <a:lvl5pPr marL="1829074" indent="0">
              <a:buNone/>
              <a:defRPr sz="1600" b="1"/>
            </a:lvl5pPr>
            <a:lvl6pPr marL="2286343" indent="0">
              <a:buNone/>
              <a:defRPr sz="1600" b="1"/>
            </a:lvl6pPr>
            <a:lvl7pPr marL="2743612" indent="0">
              <a:buNone/>
              <a:defRPr sz="1600" b="1"/>
            </a:lvl7pPr>
            <a:lvl8pPr marL="3200880" indent="0">
              <a:buNone/>
              <a:defRPr sz="1600" b="1"/>
            </a:lvl8pPr>
            <a:lvl9pPr marL="3658148" indent="0">
              <a:buNone/>
              <a:defRPr sz="1600" b="1"/>
            </a:lvl9pPr>
          </a:lstStyle>
          <a:p>
            <a:pPr lvl="0"/>
            <a:r>
              <a:rPr lang="en-GB" dirty="0" err="1"/>
              <a:t>Klikk</a:t>
            </a:r>
            <a:r>
              <a:rPr lang="en-GB" dirty="0"/>
              <a:t> for å </a:t>
            </a:r>
            <a:r>
              <a:rPr lang="en-GB" dirty="0" err="1"/>
              <a:t>redigere</a:t>
            </a:r>
            <a:r>
              <a:rPr lang="en-GB" dirty="0"/>
              <a:t> </a:t>
            </a:r>
            <a:r>
              <a:rPr lang="en-GB" dirty="0" err="1"/>
              <a:t>tekststiler</a:t>
            </a:r>
            <a:r>
              <a:rPr lang="en-GB" dirty="0"/>
              <a:t> </a:t>
            </a:r>
            <a:r>
              <a:rPr lang="en-GB" dirty="0" err="1"/>
              <a:t>i</a:t>
            </a:r>
            <a:r>
              <a:rPr lang="en-GB" dirty="0"/>
              <a:t> </a:t>
            </a:r>
            <a:r>
              <a:rPr lang="en-GB" dirty="0" err="1"/>
              <a:t>malen</a:t>
            </a:r>
            <a:endParaRPr lang="en-GB" dirty="0"/>
          </a:p>
        </p:txBody>
      </p:sp>
      <p:sp>
        <p:nvSpPr>
          <p:cNvPr id="4" name="Plassholder for innhold 3"/>
          <p:cNvSpPr>
            <a:spLocks noGrp="1"/>
          </p:cNvSpPr>
          <p:nvPr>
            <p:ph sz="half" idx="2" hasCustomPrompt="1"/>
          </p:nvPr>
        </p:nvSpPr>
        <p:spPr>
          <a:xfrm>
            <a:off x="954181" y="3285410"/>
            <a:ext cx="4320821" cy="2835355"/>
          </a:xfrm>
        </p:spPr>
        <p:txBody>
          <a:bodyPr/>
          <a:lstStyle/>
          <a:p>
            <a:pPr lvl="0"/>
            <a:r>
              <a:rPr lang="en-GB" dirty="0" err="1"/>
              <a:t>Klikk</a:t>
            </a:r>
            <a:r>
              <a:rPr lang="en-GB" dirty="0"/>
              <a:t> for å </a:t>
            </a:r>
            <a:r>
              <a:rPr lang="en-GB" dirty="0" err="1"/>
              <a:t>redigere</a:t>
            </a:r>
            <a:r>
              <a:rPr lang="en-GB" dirty="0"/>
              <a:t> </a:t>
            </a:r>
            <a:r>
              <a:rPr lang="en-GB" dirty="0" err="1"/>
              <a:t>tekststiler</a:t>
            </a:r>
            <a:r>
              <a:rPr lang="en-GB" dirty="0"/>
              <a:t> </a:t>
            </a:r>
            <a:r>
              <a:rPr lang="en-GB" dirty="0" err="1"/>
              <a:t>i</a:t>
            </a:r>
            <a:r>
              <a:rPr lang="en-GB" dirty="0"/>
              <a:t> </a:t>
            </a:r>
            <a:r>
              <a:rPr lang="en-GB" dirty="0" err="1"/>
              <a:t>malen</a:t>
            </a:r>
            <a:endParaRPr lang="en-GB" dirty="0"/>
          </a:p>
          <a:p>
            <a:pPr lvl="1"/>
            <a:r>
              <a:rPr lang="en-GB" dirty="0"/>
              <a:t>Andre </a:t>
            </a:r>
            <a:r>
              <a:rPr lang="en-GB" dirty="0" err="1"/>
              <a:t>nivå</a:t>
            </a:r>
            <a:endParaRPr lang="en-GB" dirty="0"/>
          </a:p>
          <a:p>
            <a:pPr lvl="2"/>
            <a:r>
              <a:rPr lang="en-GB" dirty="0" err="1"/>
              <a:t>Tredje</a:t>
            </a:r>
            <a:r>
              <a:rPr lang="en-GB" dirty="0"/>
              <a:t> </a:t>
            </a:r>
            <a:r>
              <a:rPr lang="en-GB" dirty="0" err="1"/>
              <a:t>nivå</a:t>
            </a:r>
            <a:endParaRPr lang="en-GB" dirty="0"/>
          </a:p>
          <a:p>
            <a:pPr lvl="3"/>
            <a:r>
              <a:rPr lang="en-GB" dirty="0" err="1"/>
              <a:t>Fjerde</a:t>
            </a:r>
            <a:r>
              <a:rPr lang="en-GB" dirty="0"/>
              <a:t> </a:t>
            </a:r>
            <a:r>
              <a:rPr lang="en-GB" dirty="0" err="1"/>
              <a:t>nivå</a:t>
            </a:r>
            <a:endParaRPr lang="en-GB" dirty="0"/>
          </a:p>
          <a:p>
            <a:pPr lvl="4"/>
            <a:r>
              <a:rPr lang="en-GB" dirty="0" err="1"/>
              <a:t>Femte</a:t>
            </a:r>
            <a:r>
              <a:rPr lang="en-GB" dirty="0"/>
              <a:t> </a:t>
            </a:r>
            <a:r>
              <a:rPr lang="en-GB" dirty="0" err="1"/>
              <a:t>nivå</a:t>
            </a:r>
            <a:endParaRPr lang="en-GB" dirty="0"/>
          </a:p>
        </p:txBody>
      </p:sp>
      <p:sp>
        <p:nvSpPr>
          <p:cNvPr id="5" name="Plassholder for tekst 4"/>
          <p:cNvSpPr>
            <a:spLocks noGrp="1"/>
          </p:cNvSpPr>
          <p:nvPr>
            <p:ph type="body" sz="quarter" idx="3" hasCustomPrompt="1"/>
          </p:nvPr>
        </p:nvSpPr>
        <p:spPr>
          <a:xfrm>
            <a:off x="5635070" y="2700337"/>
            <a:ext cx="4320821" cy="585073"/>
          </a:xfrm>
        </p:spPr>
        <p:txBody>
          <a:bodyPr anchor="t">
            <a:normAutofit/>
          </a:bodyPr>
          <a:lstStyle>
            <a:lvl1pPr marL="0" indent="0">
              <a:buNone/>
              <a:defRPr sz="1800" b="1"/>
            </a:lvl1pPr>
            <a:lvl2pPr marL="457268" indent="0">
              <a:buNone/>
              <a:defRPr sz="2000" b="1"/>
            </a:lvl2pPr>
            <a:lvl3pPr marL="914537" indent="0">
              <a:buNone/>
              <a:defRPr sz="1800" b="1"/>
            </a:lvl3pPr>
            <a:lvl4pPr marL="1371806" indent="0">
              <a:buNone/>
              <a:defRPr sz="1600" b="1"/>
            </a:lvl4pPr>
            <a:lvl5pPr marL="1829074" indent="0">
              <a:buNone/>
              <a:defRPr sz="1600" b="1"/>
            </a:lvl5pPr>
            <a:lvl6pPr marL="2286343" indent="0">
              <a:buNone/>
              <a:defRPr sz="1600" b="1"/>
            </a:lvl6pPr>
            <a:lvl7pPr marL="2743612" indent="0">
              <a:buNone/>
              <a:defRPr sz="1600" b="1"/>
            </a:lvl7pPr>
            <a:lvl8pPr marL="3200880" indent="0">
              <a:buNone/>
              <a:defRPr sz="1600" b="1"/>
            </a:lvl8pPr>
            <a:lvl9pPr marL="3658148" indent="0">
              <a:buNone/>
              <a:defRPr sz="1600" b="1"/>
            </a:lvl9pPr>
          </a:lstStyle>
          <a:p>
            <a:pPr lvl="0"/>
            <a:r>
              <a:rPr lang="en-GB" dirty="0" err="1"/>
              <a:t>Klikk</a:t>
            </a:r>
            <a:r>
              <a:rPr lang="en-GB" dirty="0"/>
              <a:t> for å </a:t>
            </a:r>
            <a:r>
              <a:rPr lang="en-GB" dirty="0" err="1"/>
              <a:t>redigere</a:t>
            </a:r>
            <a:r>
              <a:rPr lang="en-GB" dirty="0"/>
              <a:t> </a:t>
            </a:r>
            <a:r>
              <a:rPr lang="en-GB" dirty="0" err="1"/>
              <a:t>tekststiler</a:t>
            </a:r>
            <a:r>
              <a:rPr lang="en-GB" dirty="0"/>
              <a:t> </a:t>
            </a:r>
            <a:r>
              <a:rPr lang="en-GB" dirty="0" err="1"/>
              <a:t>i</a:t>
            </a:r>
            <a:r>
              <a:rPr lang="en-GB" dirty="0"/>
              <a:t> </a:t>
            </a:r>
            <a:r>
              <a:rPr lang="en-GB" dirty="0" err="1"/>
              <a:t>malen</a:t>
            </a:r>
            <a:endParaRPr lang="en-GB" dirty="0"/>
          </a:p>
        </p:txBody>
      </p:sp>
      <p:sp>
        <p:nvSpPr>
          <p:cNvPr id="6" name="Plassholder for innhold 5"/>
          <p:cNvSpPr>
            <a:spLocks noGrp="1"/>
          </p:cNvSpPr>
          <p:nvPr>
            <p:ph sz="quarter" idx="4" hasCustomPrompt="1"/>
          </p:nvPr>
        </p:nvSpPr>
        <p:spPr>
          <a:xfrm>
            <a:off x="5635070" y="3285410"/>
            <a:ext cx="4320821" cy="2835355"/>
          </a:xfrm>
        </p:spPr>
        <p:txBody>
          <a:bodyPr/>
          <a:lstStyle/>
          <a:p>
            <a:pPr lvl="0"/>
            <a:r>
              <a:rPr lang="en-GB" dirty="0" err="1"/>
              <a:t>Klikk</a:t>
            </a:r>
            <a:r>
              <a:rPr lang="en-GB" dirty="0"/>
              <a:t> for å </a:t>
            </a:r>
            <a:r>
              <a:rPr lang="en-GB" dirty="0" err="1"/>
              <a:t>redigere</a:t>
            </a:r>
            <a:r>
              <a:rPr lang="en-GB" dirty="0"/>
              <a:t> </a:t>
            </a:r>
            <a:r>
              <a:rPr lang="en-GB" dirty="0" err="1"/>
              <a:t>tekststiler</a:t>
            </a:r>
            <a:r>
              <a:rPr lang="en-GB" dirty="0"/>
              <a:t> </a:t>
            </a:r>
            <a:r>
              <a:rPr lang="en-GB" dirty="0" err="1"/>
              <a:t>i</a:t>
            </a:r>
            <a:r>
              <a:rPr lang="en-GB" dirty="0"/>
              <a:t> </a:t>
            </a:r>
            <a:r>
              <a:rPr lang="en-GB" dirty="0" err="1"/>
              <a:t>malen</a:t>
            </a:r>
            <a:endParaRPr lang="en-GB" dirty="0"/>
          </a:p>
          <a:p>
            <a:pPr lvl="1"/>
            <a:r>
              <a:rPr lang="en-GB" dirty="0"/>
              <a:t>Andre </a:t>
            </a:r>
            <a:r>
              <a:rPr lang="en-GB" dirty="0" err="1"/>
              <a:t>nivå</a:t>
            </a:r>
            <a:endParaRPr lang="en-GB" dirty="0"/>
          </a:p>
          <a:p>
            <a:pPr lvl="2"/>
            <a:r>
              <a:rPr lang="en-GB" dirty="0" err="1"/>
              <a:t>Tredje</a:t>
            </a:r>
            <a:r>
              <a:rPr lang="en-GB" dirty="0"/>
              <a:t> </a:t>
            </a:r>
            <a:r>
              <a:rPr lang="en-GB" dirty="0" err="1"/>
              <a:t>nivå</a:t>
            </a:r>
            <a:endParaRPr lang="en-GB" dirty="0"/>
          </a:p>
          <a:p>
            <a:pPr lvl="3"/>
            <a:r>
              <a:rPr lang="en-GB" dirty="0" err="1"/>
              <a:t>Fjerde</a:t>
            </a:r>
            <a:r>
              <a:rPr lang="en-GB" dirty="0"/>
              <a:t> </a:t>
            </a:r>
            <a:r>
              <a:rPr lang="en-GB" dirty="0" err="1"/>
              <a:t>nivå</a:t>
            </a:r>
            <a:endParaRPr lang="en-GB" dirty="0"/>
          </a:p>
          <a:p>
            <a:pPr lvl="4"/>
            <a:r>
              <a:rPr lang="en-GB" dirty="0" err="1"/>
              <a:t>Femte</a:t>
            </a:r>
            <a:r>
              <a:rPr lang="en-GB" dirty="0"/>
              <a:t> </a:t>
            </a:r>
            <a:r>
              <a:rPr lang="en-GB" dirty="0" err="1"/>
              <a:t>nivå</a:t>
            </a:r>
            <a:endParaRPr lang="en-GB" dirty="0"/>
          </a:p>
        </p:txBody>
      </p:sp>
      <p:sp>
        <p:nvSpPr>
          <p:cNvPr id="7" name="Plassholder for dato 6"/>
          <p:cNvSpPr>
            <a:spLocks noGrp="1"/>
          </p:cNvSpPr>
          <p:nvPr>
            <p:ph type="dt" sz="half" idx="10"/>
          </p:nvPr>
        </p:nvSpPr>
        <p:spPr/>
        <p:txBody>
          <a:bodyPr/>
          <a:lstStyle/>
          <a:p>
            <a:r>
              <a:rPr lang="en-GB" dirty="0"/>
              <a:t>Month 2016</a:t>
            </a:r>
          </a:p>
        </p:txBody>
      </p:sp>
      <p:sp>
        <p:nvSpPr>
          <p:cNvPr id="8" name="Plassholder for bunntekst 7"/>
          <p:cNvSpPr>
            <a:spLocks noGrp="1"/>
          </p:cNvSpPr>
          <p:nvPr>
            <p:ph type="ftr" sz="quarter" idx="11"/>
          </p:nvPr>
        </p:nvSpPr>
        <p:spPr/>
        <p:txBody>
          <a:bodyPr/>
          <a:lstStyle/>
          <a:p>
            <a:endParaRPr lang="en-GB" dirty="0"/>
          </a:p>
        </p:txBody>
      </p:sp>
      <p:sp>
        <p:nvSpPr>
          <p:cNvPr id="9" name="Plassholder for lysbildenummer 8"/>
          <p:cNvSpPr>
            <a:spLocks noGrp="1"/>
          </p:cNvSpPr>
          <p:nvPr>
            <p:ph type="sldNum" sz="quarter" idx="12"/>
          </p:nvPr>
        </p:nvSpPr>
        <p:spPr/>
        <p:txBody>
          <a:bodyPr/>
          <a:lstStyle/>
          <a:p>
            <a:fld id="{5751DFAA-887F-4071-8EAD-E8CA316FCF06}" type="slidenum">
              <a:rPr lang="en-GB" smtClean="0"/>
              <a:t>‹#›</a:t>
            </a:fld>
            <a:endParaRPr lang="en-GB" dirty="0"/>
          </a:p>
        </p:txBody>
      </p:sp>
      <p:sp>
        <p:nvSpPr>
          <p:cNvPr id="10" name="Tittel 9"/>
          <p:cNvSpPr>
            <a:spLocks noGrp="1"/>
          </p:cNvSpPr>
          <p:nvPr>
            <p:ph type="title" hasCustomPrompt="1"/>
          </p:nvPr>
        </p:nvSpPr>
        <p:spPr/>
        <p:txBody>
          <a:bodyPr/>
          <a:lstStyle/>
          <a:p>
            <a:r>
              <a:rPr lang="en-GB" dirty="0" err="1"/>
              <a:t>Klikk</a:t>
            </a:r>
            <a:r>
              <a:rPr lang="en-GB" dirty="0"/>
              <a:t> for å </a:t>
            </a:r>
            <a:r>
              <a:rPr lang="en-GB" dirty="0" err="1"/>
              <a:t>redigere</a:t>
            </a:r>
            <a:r>
              <a:rPr lang="en-GB" dirty="0"/>
              <a:t> </a:t>
            </a:r>
            <a:r>
              <a:rPr lang="en-GB" dirty="0" err="1"/>
              <a:t>tittelstil</a:t>
            </a:r>
            <a:endParaRPr lang="en-GB" dirty="0"/>
          </a:p>
        </p:txBody>
      </p:sp>
    </p:spTree>
    <p:extLst>
      <p:ext uri="{BB962C8B-B14F-4D97-AF65-F5344CB8AC3E}">
        <p14:creationId xmlns:p14="http://schemas.microsoft.com/office/powerpoint/2010/main" val="271451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Avslutningsslide">
    <p:spTree>
      <p:nvGrpSpPr>
        <p:cNvPr id="1" name=""/>
        <p:cNvGrpSpPr/>
        <p:nvPr/>
      </p:nvGrpSpPr>
      <p:grpSpPr>
        <a:xfrm>
          <a:off x="0" y="0"/>
          <a:ext cx="0" cy="0"/>
          <a:chOff x="0" y="0"/>
          <a:chExt cx="0" cy="0"/>
        </a:xfrm>
      </p:grpSpPr>
      <p:pic>
        <p:nvPicPr>
          <p:cNvPr id="5" name="Bild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94770" y="2835354"/>
            <a:ext cx="1602460" cy="320056"/>
          </a:xfrm>
          <a:prstGeom prst="rect">
            <a:avLst/>
          </a:prstGeom>
        </p:spPr>
      </p:pic>
      <p:sp>
        <p:nvSpPr>
          <p:cNvPr id="4" name="TekstSylinder 3"/>
          <p:cNvSpPr txBox="1"/>
          <p:nvPr userDrawn="1"/>
        </p:nvSpPr>
        <p:spPr>
          <a:xfrm>
            <a:off x="1274052" y="3605753"/>
            <a:ext cx="9510538" cy="432116"/>
          </a:xfrm>
          <a:prstGeom prst="rect">
            <a:avLst/>
          </a:prstGeom>
          <a:noFill/>
        </p:spPr>
        <p:txBody>
          <a:bodyPr wrap="square" lIns="45729" tIns="22865" rIns="45729" bIns="22865" rtlCol="0">
            <a:spAutoFit/>
          </a:bodyPr>
          <a:lstStyle/>
          <a:p>
            <a:pPr marL="180036" marR="0" lvl="0" indent="0" algn="ctr" defTabSz="914537"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srgbClr val="FFFFFF"/>
                </a:solidFill>
                <a:effectLst/>
                <a:uLnTx/>
                <a:uFillTx/>
                <a:latin typeface="+mn-lt"/>
                <a:ea typeface="+mn-ea"/>
                <a:cs typeface="+mn-cs"/>
              </a:rPr>
              <a:t>Technology for a better society</a:t>
            </a:r>
            <a:endParaRPr lang="en-GB" sz="1799" dirty="0"/>
          </a:p>
        </p:txBody>
      </p:sp>
    </p:spTree>
    <p:extLst>
      <p:ext uri="{BB962C8B-B14F-4D97-AF65-F5344CB8AC3E}">
        <p14:creationId xmlns:p14="http://schemas.microsoft.com/office/powerpoint/2010/main" val="13000280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Avslutningsslide engelsk">
    <p:spTree>
      <p:nvGrpSpPr>
        <p:cNvPr id="1" name=""/>
        <p:cNvGrpSpPr/>
        <p:nvPr/>
      </p:nvGrpSpPr>
      <p:grpSpPr>
        <a:xfrm>
          <a:off x="0" y="0"/>
          <a:ext cx="0" cy="0"/>
          <a:chOff x="0" y="0"/>
          <a:chExt cx="0" cy="0"/>
        </a:xfrm>
      </p:grpSpPr>
      <p:pic>
        <p:nvPicPr>
          <p:cNvPr id="5" name="Bild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94770" y="2835354"/>
            <a:ext cx="1602460" cy="320056"/>
          </a:xfrm>
          <a:prstGeom prst="rect">
            <a:avLst/>
          </a:prstGeom>
        </p:spPr>
      </p:pic>
      <p:sp>
        <p:nvSpPr>
          <p:cNvPr id="10" name="TekstSylinder 9"/>
          <p:cNvSpPr txBox="1"/>
          <p:nvPr userDrawn="1"/>
        </p:nvSpPr>
        <p:spPr>
          <a:xfrm>
            <a:off x="1274052" y="3605754"/>
            <a:ext cx="9510538" cy="729430"/>
          </a:xfrm>
          <a:prstGeom prst="rect">
            <a:avLst/>
          </a:prstGeom>
          <a:noFill/>
        </p:spPr>
        <p:txBody>
          <a:bodyPr wrap="square" lIns="45729" tIns="22865" rIns="45729" bIns="22865" rtlCol="0">
            <a:spAutoFit/>
          </a:bodyPr>
          <a:lstStyle/>
          <a:p>
            <a:pPr marL="180036" marR="0" lvl="0" indent="0" algn="ctr" defTabSz="914537"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srgbClr val="FFFFFF"/>
                </a:solidFill>
                <a:effectLst/>
                <a:uLnTx/>
                <a:uFillTx/>
                <a:latin typeface="+mn-lt"/>
                <a:ea typeface="+mn-ea"/>
                <a:cs typeface="+mn-cs"/>
              </a:rPr>
              <a:t>Technology for a better society</a:t>
            </a:r>
          </a:p>
          <a:p>
            <a:endParaRPr lang="en-GB" sz="1799" dirty="0"/>
          </a:p>
        </p:txBody>
      </p:sp>
    </p:spTree>
    <p:extLst>
      <p:ext uri="{BB962C8B-B14F-4D97-AF65-F5344CB8AC3E}">
        <p14:creationId xmlns:p14="http://schemas.microsoft.com/office/powerpoint/2010/main" val="38917702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Agenda">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lstStyle/>
          <a:p>
            <a:r>
              <a:rPr lang="en-GB" dirty="0" err="1"/>
              <a:t>Klikk</a:t>
            </a:r>
            <a:r>
              <a:rPr lang="en-GB" dirty="0"/>
              <a:t> for å </a:t>
            </a:r>
            <a:r>
              <a:rPr lang="en-GB" dirty="0" err="1"/>
              <a:t>redigere</a:t>
            </a:r>
            <a:r>
              <a:rPr lang="en-GB" dirty="0"/>
              <a:t> </a:t>
            </a:r>
            <a:r>
              <a:rPr lang="en-GB" dirty="0" err="1"/>
              <a:t>tittelstil</a:t>
            </a:r>
            <a:endParaRPr lang="en-GB" dirty="0"/>
          </a:p>
        </p:txBody>
      </p:sp>
      <p:sp>
        <p:nvSpPr>
          <p:cNvPr id="3" name="Plassholder for dato 2"/>
          <p:cNvSpPr>
            <a:spLocks noGrp="1"/>
          </p:cNvSpPr>
          <p:nvPr>
            <p:ph type="dt" sz="half" idx="10"/>
          </p:nvPr>
        </p:nvSpPr>
        <p:spPr/>
        <p:txBody>
          <a:bodyPr/>
          <a:lstStyle/>
          <a:p>
            <a:r>
              <a:rPr lang="en-GB" dirty="0"/>
              <a:t>Month 2016</a:t>
            </a:r>
          </a:p>
        </p:txBody>
      </p:sp>
      <p:sp>
        <p:nvSpPr>
          <p:cNvPr id="4" name="Plassholder for bunntekst 3"/>
          <p:cNvSpPr>
            <a:spLocks noGrp="1"/>
          </p:cNvSpPr>
          <p:nvPr>
            <p:ph type="ftr" sz="quarter" idx="11"/>
          </p:nvPr>
        </p:nvSpPr>
        <p:spPr/>
        <p:txBody>
          <a:bodyPr/>
          <a:lstStyle/>
          <a:p>
            <a:endParaRPr lang="en-GB" dirty="0"/>
          </a:p>
        </p:txBody>
      </p:sp>
      <p:sp>
        <p:nvSpPr>
          <p:cNvPr id="5" name="Plassholder for lysbildenummer 4"/>
          <p:cNvSpPr>
            <a:spLocks noGrp="1"/>
          </p:cNvSpPr>
          <p:nvPr>
            <p:ph type="sldNum" sz="quarter" idx="12"/>
          </p:nvPr>
        </p:nvSpPr>
        <p:spPr/>
        <p:txBody>
          <a:bodyPr/>
          <a:lstStyle/>
          <a:p>
            <a:fld id="{5751DFAA-887F-4071-8EAD-E8CA316FCF06}" type="slidenum">
              <a:rPr lang="en-GB" smtClean="0"/>
              <a:t>‹#›</a:t>
            </a:fld>
            <a:endParaRPr lang="en-GB" dirty="0"/>
          </a:p>
        </p:txBody>
      </p:sp>
      <p:grpSp>
        <p:nvGrpSpPr>
          <p:cNvPr id="6" name="AGENDA" hidden="1"/>
          <p:cNvGrpSpPr/>
          <p:nvPr userDrawn="1"/>
        </p:nvGrpSpPr>
        <p:grpSpPr>
          <a:xfrm>
            <a:off x="3160200" y="1"/>
            <a:ext cx="5871600" cy="647304"/>
            <a:chOff x="3160200" y="1"/>
            <a:chExt cx="5871600" cy="647304"/>
          </a:xfrm>
        </p:grpSpPr>
        <p:sp>
          <p:nvSpPr>
            <p:cNvPr id="7" name="TXTBOKS"/>
            <p:cNvSpPr/>
            <p:nvPr userDrawn="1"/>
          </p:nvSpPr>
          <p:spPr>
            <a:xfrm>
              <a:off x="3160200" y="1"/>
              <a:ext cx="5871600" cy="622878"/>
            </a:xfrm>
            <a:prstGeom prst="rect">
              <a:avLst/>
            </a:prstGeom>
            <a:solidFill>
              <a:srgbClr val="1A466E"/>
            </a:solidFill>
            <a:ln w="72000">
              <a:noFill/>
            </a:ln>
          </p:spPr>
          <p:style>
            <a:lnRef idx="2">
              <a:schemeClr val="accent1">
                <a:shade val="50000"/>
              </a:schemeClr>
            </a:lnRef>
            <a:fillRef idx="1">
              <a:schemeClr val="accent1"/>
            </a:fillRef>
            <a:effectRef idx="0">
              <a:schemeClr val="accent1"/>
            </a:effectRef>
            <a:fontRef idx="minor">
              <a:schemeClr val="lt1"/>
            </a:fontRef>
          </p:style>
          <p:txBody>
            <a:bodyPr lIns="864000" tIns="0" bIns="0" rtlCol="0" anchor="ctr"/>
            <a:lstStyle/>
            <a:p>
              <a:pPr algn="l"/>
              <a:r>
                <a:rPr lang="nb-NO" sz="2400" dirty="0" err="1">
                  <a:solidFill>
                    <a:srgbClr val="99B0C1"/>
                  </a:solidFill>
                </a:rPr>
                <a:t>Text</a:t>
              </a:r>
              <a:endParaRPr lang="nb-NO" sz="2400" dirty="0">
                <a:solidFill>
                  <a:srgbClr val="99B0C1"/>
                </a:solidFill>
              </a:endParaRPr>
            </a:p>
          </p:txBody>
        </p:sp>
        <p:sp>
          <p:nvSpPr>
            <p:cNvPr id="8" name="NRBOKS"/>
            <p:cNvSpPr/>
            <p:nvPr userDrawn="1"/>
          </p:nvSpPr>
          <p:spPr>
            <a:xfrm>
              <a:off x="3240590" y="44644"/>
              <a:ext cx="522000" cy="522000"/>
            </a:xfrm>
            <a:prstGeom prst="roundRect">
              <a:avLst/>
            </a:prstGeom>
            <a:solidFill>
              <a:srgbClr val="003C65"/>
            </a:solidFill>
            <a:ln w="72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3000" b="1" dirty="0">
                  <a:solidFill>
                    <a:srgbClr val="99B0C1"/>
                  </a:solidFill>
                </a:rPr>
                <a:t>1</a:t>
              </a:r>
            </a:p>
          </p:txBody>
        </p:sp>
        <p:sp>
          <p:nvSpPr>
            <p:cNvPr id="9" name="LINJE"/>
            <p:cNvSpPr/>
            <p:nvPr userDrawn="1"/>
          </p:nvSpPr>
          <p:spPr>
            <a:xfrm>
              <a:off x="3160200" y="622105"/>
              <a:ext cx="5871600" cy="25200"/>
            </a:xfrm>
            <a:prstGeom prst="rect">
              <a:avLst/>
            </a:prstGeom>
            <a:solidFill>
              <a:srgbClr val="3B6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spTree>
    <p:extLst>
      <p:ext uri="{BB962C8B-B14F-4D97-AF65-F5344CB8AC3E}">
        <p14:creationId xmlns:p14="http://schemas.microsoft.com/office/powerpoint/2010/main" val="23429465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lstStyle/>
          <a:p>
            <a:r>
              <a:rPr lang="en-GB" dirty="0" err="1"/>
              <a:t>Klikk</a:t>
            </a:r>
            <a:r>
              <a:rPr lang="en-GB" dirty="0"/>
              <a:t> for å </a:t>
            </a:r>
            <a:r>
              <a:rPr lang="en-GB" dirty="0" err="1"/>
              <a:t>redigere</a:t>
            </a:r>
            <a:r>
              <a:rPr lang="en-GB" dirty="0"/>
              <a:t> </a:t>
            </a:r>
            <a:r>
              <a:rPr lang="en-GB" dirty="0" err="1"/>
              <a:t>tittelstil</a:t>
            </a:r>
            <a:endParaRPr lang="en-GB" dirty="0"/>
          </a:p>
        </p:txBody>
      </p:sp>
      <p:sp>
        <p:nvSpPr>
          <p:cNvPr id="3" name="Plassholder for dato 2"/>
          <p:cNvSpPr>
            <a:spLocks noGrp="1"/>
          </p:cNvSpPr>
          <p:nvPr>
            <p:ph type="dt" sz="half" idx="10"/>
          </p:nvPr>
        </p:nvSpPr>
        <p:spPr/>
        <p:txBody>
          <a:bodyPr/>
          <a:lstStyle/>
          <a:p>
            <a:r>
              <a:rPr lang="en-GB" dirty="0"/>
              <a:t>Month 2016</a:t>
            </a:r>
          </a:p>
        </p:txBody>
      </p:sp>
      <p:sp>
        <p:nvSpPr>
          <p:cNvPr id="4" name="Plassholder for bunntekst 3"/>
          <p:cNvSpPr>
            <a:spLocks noGrp="1"/>
          </p:cNvSpPr>
          <p:nvPr>
            <p:ph type="ftr" sz="quarter" idx="11"/>
          </p:nvPr>
        </p:nvSpPr>
        <p:spPr/>
        <p:txBody>
          <a:bodyPr/>
          <a:lstStyle/>
          <a:p>
            <a:endParaRPr lang="en-GB" dirty="0"/>
          </a:p>
        </p:txBody>
      </p:sp>
      <p:sp>
        <p:nvSpPr>
          <p:cNvPr id="5" name="Plassholder for lysbildenummer 4"/>
          <p:cNvSpPr>
            <a:spLocks noGrp="1"/>
          </p:cNvSpPr>
          <p:nvPr>
            <p:ph type="sldNum" sz="quarter" idx="12"/>
          </p:nvPr>
        </p:nvSpPr>
        <p:spPr/>
        <p:txBody>
          <a:bodyPr/>
          <a:lstStyle/>
          <a:p>
            <a:fld id="{5751DFAA-887F-4071-8EAD-E8CA316FCF06}" type="slidenum">
              <a:rPr lang="en-GB" smtClean="0"/>
              <a:t>‹#›</a:t>
            </a:fld>
            <a:endParaRPr lang="en-GB" dirty="0"/>
          </a:p>
        </p:txBody>
      </p:sp>
    </p:spTree>
    <p:extLst>
      <p:ext uri="{BB962C8B-B14F-4D97-AF65-F5344CB8AC3E}">
        <p14:creationId xmlns:p14="http://schemas.microsoft.com/office/powerpoint/2010/main" val="7658302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r>
              <a:rPr lang="en-GB" dirty="0"/>
              <a:t>Month 2016</a:t>
            </a:r>
          </a:p>
        </p:txBody>
      </p:sp>
      <p:sp>
        <p:nvSpPr>
          <p:cNvPr id="3" name="Plassholder for bunntekst 2"/>
          <p:cNvSpPr>
            <a:spLocks noGrp="1"/>
          </p:cNvSpPr>
          <p:nvPr>
            <p:ph type="ftr" sz="quarter" idx="11"/>
          </p:nvPr>
        </p:nvSpPr>
        <p:spPr/>
        <p:txBody>
          <a:bodyPr/>
          <a:lstStyle/>
          <a:p>
            <a:endParaRPr lang="en-GB" dirty="0"/>
          </a:p>
        </p:txBody>
      </p:sp>
      <p:sp>
        <p:nvSpPr>
          <p:cNvPr id="4" name="Plassholder for lysbildenummer 3"/>
          <p:cNvSpPr>
            <a:spLocks noGrp="1"/>
          </p:cNvSpPr>
          <p:nvPr>
            <p:ph type="sldNum" sz="quarter" idx="12"/>
          </p:nvPr>
        </p:nvSpPr>
        <p:spPr/>
        <p:txBody>
          <a:bodyPr/>
          <a:lstStyle/>
          <a:p>
            <a:fld id="{5751DFAA-887F-4071-8EAD-E8CA316FCF06}" type="slidenum">
              <a:rPr lang="en-GB" smtClean="0"/>
              <a:t>‹#›</a:t>
            </a:fld>
            <a:endParaRPr lang="en-GB" dirty="0"/>
          </a:p>
        </p:txBody>
      </p:sp>
    </p:spTree>
    <p:extLst>
      <p:ext uri="{BB962C8B-B14F-4D97-AF65-F5344CB8AC3E}">
        <p14:creationId xmlns:p14="http://schemas.microsoft.com/office/powerpoint/2010/main" val="111878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tellysbilde uten bakgrunn">
    <p:spTree>
      <p:nvGrpSpPr>
        <p:cNvPr id="1" name=""/>
        <p:cNvGrpSpPr/>
        <p:nvPr/>
      </p:nvGrpSpPr>
      <p:grpSpPr>
        <a:xfrm>
          <a:off x="0" y="0"/>
          <a:ext cx="0" cy="0"/>
          <a:chOff x="0" y="0"/>
          <a:chExt cx="0" cy="0"/>
        </a:xfrm>
      </p:grpSpPr>
      <p:sp>
        <p:nvSpPr>
          <p:cNvPr id="4" name="Rektangel 3"/>
          <p:cNvSpPr/>
          <p:nvPr userDrawn="1"/>
        </p:nvSpPr>
        <p:spPr>
          <a:xfrm>
            <a:off x="895584" y="0"/>
            <a:ext cx="1620308" cy="1800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en-GB" sz="1799" dirty="0"/>
          </a:p>
        </p:txBody>
      </p:sp>
      <p:pic>
        <p:nvPicPr>
          <p:cNvPr id="5" name="Bild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15229" y="1080135"/>
            <a:ext cx="989890" cy="216000"/>
          </a:xfrm>
          <a:prstGeom prst="rect">
            <a:avLst/>
          </a:prstGeom>
        </p:spPr>
      </p:pic>
      <p:sp>
        <p:nvSpPr>
          <p:cNvPr id="2" name="Tittel 1"/>
          <p:cNvSpPr>
            <a:spLocks noGrp="1"/>
          </p:cNvSpPr>
          <p:nvPr>
            <p:ph type="ctrTitle"/>
          </p:nvPr>
        </p:nvSpPr>
        <p:spPr>
          <a:xfrm>
            <a:off x="2700176" y="2706389"/>
            <a:ext cx="9360609" cy="1427223"/>
          </a:xfrm>
          <a:solidFill>
            <a:schemeClr val="bg1"/>
          </a:solidFill>
        </p:spPr>
        <p:txBody>
          <a:bodyPr lIns="360072" tIns="360072" rIns="360072" bIns="360072" anchor="ctr" anchorCtr="0">
            <a:spAutoFit/>
          </a:bodyPr>
          <a:lstStyle>
            <a:lvl1pPr marL="0" indent="0" algn="l">
              <a:buFont typeface="Arial" panose="020B0604020202020204" pitchFamily="34" charset="0"/>
              <a:buNone/>
              <a:defRPr sz="4600" cap="none" normalizeH="0" baseline="0">
                <a:solidFill>
                  <a:schemeClr val="dk2"/>
                </a:solidFill>
              </a:defRPr>
            </a:lvl1pPr>
          </a:lstStyle>
          <a:p>
            <a:r>
              <a:rPr lang="en-GB" dirty="0"/>
              <a:t>Click to edit Master title style</a:t>
            </a:r>
          </a:p>
        </p:txBody>
      </p:sp>
      <p:sp>
        <p:nvSpPr>
          <p:cNvPr id="3" name="noColor"/>
          <p:cNvSpPr/>
          <p:nvPr userDrawn="1"/>
        </p:nvSpPr>
        <p:spPr>
          <a:xfrm>
            <a:off x="161376" y="188260"/>
            <a:ext cx="142498" cy="89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en-GB" sz="1799" dirty="0"/>
          </a:p>
        </p:txBody>
      </p:sp>
      <p:sp>
        <p:nvSpPr>
          <p:cNvPr id="8" name="Plassholder for tekst 7"/>
          <p:cNvSpPr>
            <a:spLocks noGrp="1"/>
          </p:cNvSpPr>
          <p:nvPr>
            <p:ph type="body" sz="quarter" idx="12" hasCustomPrompt="1"/>
          </p:nvPr>
        </p:nvSpPr>
        <p:spPr>
          <a:xfrm>
            <a:off x="2903738" y="5652707"/>
            <a:ext cx="3888486" cy="688522"/>
          </a:xfrm>
        </p:spPr>
        <p:txBody>
          <a:bodyPr/>
          <a:lstStyle>
            <a:lvl1pPr marL="180000" indent="0">
              <a:spcBef>
                <a:spcPts val="0"/>
              </a:spcBef>
              <a:spcAft>
                <a:spcPts val="1000"/>
              </a:spcAft>
              <a:buNone/>
              <a:defRPr sz="1600" baseline="0">
                <a:solidFill>
                  <a:schemeClr val="accent2"/>
                </a:solidFill>
              </a:defRPr>
            </a:lvl1pPr>
          </a:lstStyle>
          <a:p>
            <a:pPr lvl="0"/>
            <a:r>
              <a:rPr lang="en-GB" dirty="0"/>
              <a:t>Ola </a:t>
            </a:r>
            <a:r>
              <a:rPr lang="en-GB" dirty="0" err="1"/>
              <a:t>Nordmann</a:t>
            </a:r>
            <a:endParaRPr lang="en-GB" dirty="0"/>
          </a:p>
          <a:p>
            <a:pPr lvl="0"/>
            <a:r>
              <a:rPr lang="en-GB" dirty="0"/>
              <a:t>Month 2016</a:t>
            </a:r>
          </a:p>
        </p:txBody>
      </p:sp>
    </p:spTree>
    <p:extLst>
      <p:ext uri="{BB962C8B-B14F-4D97-AF65-F5344CB8AC3E}">
        <p14:creationId xmlns:p14="http://schemas.microsoft.com/office/powerpoint/2010/main" val="263130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954183" y="1883324"/>
            <a:ext cx="8042532" cy="3049624"/>
          </a:xfrm>
          <a:noFill/>
        </p:spPr>
        <p:txBody>
          <a:bodyPr tIns="360072" bIns="0" anchor="t">
            <a:normAutofit/>
          </a:bodyPr>
          <a:lstStyle>
            <a:lvl1pPr>
              <a:lnSpc>
                <a:spcPct val="70000"/>
              </a:lnSpc>
              <a:defRPr sz="6000" cap="small" baseline="0"/>
            </a:lvl1pPr>
          </a:lstStyle>
          <a:p>
            <a:r>
              <a:rPr lang="en-GB" dirty="0"/>
              <a:t>Click to edit Master title style</a:t>
            </a:r>
          </a:p>
        </p:txBody>
      </p:sp>
      <p:sp>
        <p:nvSpPr>
          <p:cNvPr id="3" name="Plassholder for tekst 2"/>
          <p:cNvSpPr>
            <a:spLocks noGrp="1"/>
          </p:cNvSpPr>
          <p:nvPr>
            <p:ph type="body" idx="1"/>
          </p:nvPr>
        </p:nvSpPr>
        <p:spPr>
          <a:xfrm>
            <a:off x="954183" y="3960000"/>
            <a:ext cx="8042532" cy="1064433"/>
          </a:xfrm>
        </p:spPr>
        <p:txBody>
          <a:bodyPr>
            <a:normAutofit/>
          </a:bodyPr>
          <a:lstStyle>
            <a:lvl1pPr marL="0" indent="0">
              <a:lnSpc>
                <a:spcPct val="100000"/>
              </a:lnSpc>
              <a:spcBef>
                <a:spcPts val="200"/>
              </a:spcBef>
              <a:buNone/>
              <a:defRPr sz="2400">
                <a:solidFill>
                  <a:schemeClr val="accent2"/>
                </a:solidFill>
                <a:latin typeface="+mj-lt"/>
              </a:defRPr>
            </a:lvl1pPr>
            <a:lvl2pPr marL="457268" indent="0">
              <a:buNone/>
              <a:defRPr sz="2000">
                <a:solidFill>
                  <a:schemeClr val="tx1">
                    <a:tint val="75000"/>
                  </a:schemeClr>
                </a:solidFill>
              </a:defRPr>
            </a:lvl2pPr>
            <a:lvl3pPr marL="914537" indent="0">
              <a:buNone/>
              <a:defRPr sz="1800">
                <a:solidFill>
                  <a:schemeClr val="tx1">
                    <a:tint val="75000"/>
                  </a:schemeClr>
                </a:solidFill>
              </a:defRPr>
            </a:lvl3pPr>
            <a:lvl4pPr marL="1371806" indent="0">
              <a:buNone/>
              <a:defRPr sz="1600">
                <a:solidFill>
                  <a:schemeClr val="tx1">
                    <a:tint val="75000"/>
                  </a:schemeClr>
                </a:solidFill>
              </a:defRPr>
            </a:lvl4pPr>
            <a:lvl5pPr marL="1829074" indent="0">
              <a:buNone/>
              <a:defRPr sz="1600">
                <a:solidFill>
                  <a:schemeClr val="tx1">
                    <a:tint val="75000"/>
                  </a:schemeClr>
                </a:solidFill>
              </a:defRPr>
            </a:lvl5pPr>
            <a:lvl6pPr marL="2286343" indent="0">
              <a:buNone/>
              <a:defRPr sz="1600">
                <a:solidFill>
                  <a:schemeClr val="tx1">
                    <a:tint val="75000"/>
                  </a:schemeClr>
                </a:solidFill>
              </a:defRPr>
            </a:lvl6pPr>
            <a:lvl7pPr marL="2743612" indent="0">
              <a:buNone/>
              <a:defRPr sz="1600">
                <a:solidFill>
                  <a:schemeClr val="tx1">
                    <a:tint val="75000"/>
                  </a:schemeClr>
                </a:solidFill>
              </a:defRPr>
            </a:lvl7pPr>
            <a:lvl8pPr marL="3200880" indent="0">
              <a:buNone/>
              <a:defRPr sz="1600">
                <a:solidFill>
                  <a:schemeClr val="tx1">
                    <a:tint val="75000"/>
                  </a:schemeClr>
                </a:solidFill>
              </a:defRPr>
            </a:lvl8pPr>
            <a:lvl9pPr marL="3658148" indent="0">
              <a:buNone/>
              <a:defRPr sz="1600">
                <a:solidFill>
                  <a:schemeClr val="tx1">
                    <a:tint val="75000"/>
                  </a:schemeClr>
                </a:solidFill>
              </a:defRPr>
            </a:lvl9pPr>
          </a:lstStyle>
          <a:p>
            <a:pPr lvl="0"/>
            <a:r>
              <a:rPr lang="en-GB" dirty="0"/>
              <a:t>Click to edit Master text styles</a:t>
            </a:r>
          </a:p>
        </p:txBody>
      </p:sp>
      <p:sp>
        <p:nvSpPr>
          <p:cNvPr id="4" name="noColor"/>
          <p:cNvSpPr/>
          <p:nvPr userDrawn="1"/>
        </p:nvSpPr>
        <p:spPr>
          <a:xfrm>
            <a:off x="161376" y="188260"/>
            <a:ext cx="142498" cy="89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en-GB" sz="1799" dirty="0"/>
          </a:p>
        </p:txBody>
      </p:sp>
    </p:spTree>
    <p:extLst>
      <p:ext uri="{BB962C8B-B14F-4D97-AF65-F5344CB8AC3E}">
        <p14:creationId xmlns:p14="http://schemas.microsoft.com/office/powerpoint/2010/main" val="258411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alvsidebilde venstre">
    <p:spTree>
      <p:nvGrpSpPr>
        <p:cNvPr id="1" name=""/>
        <p:cNvGrpSpPr/>
        <p:nvPr/>
      </p:nvGrpSpPr>
      <p:grpSpPr>
        <a:xfrm>
          <a:off x="0" y="0"/>
          <a:ext cx="0" cy="0"/>
          <a:chOff x="0" y="0"/>
          <a:chExt cx="0" cy="0"/>
        </a:xfrm>
      </p:grpSpPr>
      <p:sp>
        <p:nvSpPr>
          <p:cNvPr id="4" name="Plassholder for innhold 3"/>
          <p:cNvSpPr>
            <a:spLocks noGrp="1"/>
          </p:cNvSpPr>
          <p:nvPr>
            <p:ph sz="half" idx="2"/>
          </p:nvPr>
        </p:nvSpPr>
        <p:spPr>
          <a:xfrm>
            <a:off x="6715276" y="2700338"/>
            <a:ext cx="4986948" cy="342042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Tittel 7"/>
          <p:cNvSpPr>
            <a:spLocks noGrp="1"/>
          </p:cNvSpPr>
          <p:nvPr>
            <p:ph type="title"/>
          </p:nvPr>
        </p:nvSpPr>
        <p:spPr>
          <a:xfrm>
            <a:off x="6715276" y="945088"/>
            <a:ext cx="4986948" cy="1269887"/>
          </a:xfrm>
          <a:blipFill dpi="0" rotWithShape="1">
            <a:blip r:embed="rId2"/>
            <a:srcRect/>
            <a:tile tx="0" ty="0" sx="100000" sy="100000" flip="none" algn="bl"/>
          </a:blipFill>
        </p:spPr>
        <p:txBody>
          <a:bodyPr/>
          <a:lstStyle>
            <a:lvl1pPr>
              <a:lnSpc>
                <a:spcPct val="80000"/>
              </a:lnSpc>
              <a:defRPr/>
            </a:lvl1pPr>
          </a:lstStyle>
          <a:p>
            <a:r>
              <a:rPr lang="en-GB" dirty="0"/>
              <a:t>Click to edit Master title style</a:t>
            </a:r>
          </a:p>
        </p:txBody>
      </p:sp>
      <p:sp>
        <p:nvSpPr>
          <p:cNvPr id="2" name="Plassholder for bilde 1"/>
          <p:cNvSpPr>
            <a:spLocks noGrp="1"/>
          </p:cNvSpPr>
          <p:nvPr>
            <p:ph type="pic" sz="quarter" idx="13"/>
          </p:nvPr>
        </p:nvSpPr>
        <p:spPr>
          <a:xfrm>
            <a:off x="0" y="0"/>
            <a:ext cx="6099560" cy="6858858"/>
          </a:xfrm>
          <a:prstGeom prst="rect">
            <a:avLst/>
          </a:prstGeom>
          <a:solidFill>
            <a:schemeClr val="bg2">
              <a:lumMod val="50000"/>
            </a:schemeClr>
          </a:solidFill>
        </p:spPr>
        <p:txBody>
          <a:bodyPr lIns="0" tIns="2520504" rIns="0" bIns="0" anchor="t" anchorCtr="1"/>
          <a:lstStyle>
            <a:lvl1pPr marL="0" indent="0">
              <a:buNone/>
              <a:defRPr/>
            </a:lvl1pPr>
          </a:lstStyle>
          <a:p>
            <a:r>
              <a:rPr lang="en-GB" dirty="0"/>
              <a:t>Click icon to add picture</a:t>
            </a:r>
          </a:p>
        </p:txBody>
      </p:sp>
      <p:sp>
        <p:nvSpPr>
          <p:cNvPr id="3" name="Plassholder for dato 2"/>
          <p:cNvSpPr>
            <a:spLocks noGrp="1"/>
          </p:cNvSpPr>
          <p:nvPr>
            <p:ph type="dt" sz="half" idx="15"/>
          </p:nvPr>
        </p:nvSpPr>
        <p:spPr/>
        <p:txBody>
          <a:bodyPr/>
          <a:lstStyle/>
          <a:p>
            <a:r>
              <a:rPr lang="en-GB" dirty="0"/>
              <a:t>Month 2016</a:t>
            </a:r>
          </a:p>
        </p:txBody>
      </p:sp>
      <p:sp>
        <p:nvSpPr>
          <p:cNvPr id="5" name="Plassholder for bunntekst 4"/>
          <p:cNvSpPr>
            <a:spLocks noGrp="1"/>
          </p:cNvSpPr>
          <p:nvPr>
            <p:ph type="ftr" sz="quarter" idx="16"/>
          </p:nvPr>
        </p:nvSpPr>
        <p:spPr/>
        <p:txBody>
          <a:bodyPr/>
          <a:lstStyle/>
          <a:p>
            <a:endParaRPr lang="en-GB" dirty="0"/>
          </a:p>
        </p:txBody>
      </p:sp>
      <p:sp>
        <p:nvSpPr>
          <p:cNvPr id="6" name="Plassholder for lysbildenummer 5"/>
          <p:cNvSpPr>
            <a:spLocks noGrp="1"/>
          </p:cNvSpPr>
          <p:nvPr>
            <p:ph type="sldNum" sz="quarter" idx="17"/>
          </p:nvPr>
        </p:nvSpPr>
        <p:spPr/>
        <p:txBody>
          <a:bodyPr/>
          <a:lstStyle/>
          <a:p>
            <a:fld id="{5751DFAA-887F-4071-8EAD-E8CA316FCF06}" type="slidenum">
              <a:rPr lang="en-GB" smtClean="0"/>
              <a:pPr/>
              <a:t>‹#›</a:t>
            </a:fld>
            <a:endParaRPr lang="en-GB" dirty="0"/>
          </a:p>
        </p:txBody>
      </p:sp>
    </p:spTree>
    <p:extLst>
      <p:ext uri="{BB962C8B-B14F-4D97-AF65-F5344CB8AC3E}">
        <p14:creationId xmlns:p14="http://schemas.microsoft.com/office/powerpoint/2010/main" val="2142956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Halvsidebilde høyre">
    <p:spTree>
      <p:nvGrpSpPr>
        <p:cNvPr id="1" name=""/>
        <p:cNvGrpSpPr/>
        <p:nvPr/>
      </p:nvGrpSpPr>
      <p:grpSpPr>
        <a:xfrm>
          <a:off x="0" y="0"/>
          <a:ext cx="0" cy="0"/>
          <a:chOff x="0" y="0"/>
          <a:chExt cx="0" cy="0"/>
        </a:xfrm>
      </p:grpSpPr>
      <p:sp>
        <p:nvSpPr>
          <p:cNvPr id="9" name="Plassholder for bilde 1"/>
          <p:cNvSpPr>
            <a:spLocks noGrp="1"/>
          </p:cNvSpPr>
          <p:nvPr>
            <p:ph type="pic" sz="quarter" idx="13"/>
          </p:nvPr>
        </p:nvSpPr>
        <p:spPr>
          <a:xfrm>
            <a:off x="6092440" y="-858"/>
            <a:ext cx="6099560" cy="6858858"/>
          </a:xfrm>
          <a:prstGeom prst="rect">
            <a:avLst/>
          </a:prstGeom>
          <a:solidFill>
            <a:schemeClr val="bg2">
              <a:lumMod val="50000"/>
            </a:schemeClr>
          </a:solidFill>
        </p:spPr>
        <p:txBody>
          <a:bodyPr lIns="0" tIns="2520504" rIns="0" bIns="0" anchor="t" anchorCtr="1"/>
          <a:lstStyle>
            <a:lvl1pPr marL="0" indent="0">
              <a:buNone/>
              <a:defRPr/>
            </a:lvl1pPr>
          </a:lstStyle>
          <a:p>
            <a:r>
              <a:rPr lang="en-GB" dirty="0"/>
              <a:t>Click icon to add picture</a:t>
            </a:r>
          </a:p>
        </p:txBody>
      </p:sp>
      <p:sp>
        <p:nvSpPr>
          <p:cNvPr id="4" name="Plassholder for innhold 3"/>
          <p:cNvSpPr>
            <a:spLocks noGrp="1"/>
          </p:cNvSpPr>
          <p:nvPr>
            <p:ph sz="half" idx="2"/>
          </p:nvPr>
        </p:nvSpPr>
        <p:spPr>
          <a:xfrm>
            <a:off x="954182" y="2700338"/>
            <a:ext cx="4742139" cy="3420428"/>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Tittel 7"/>
          <p:cNvSpPr>
            <a:spLocks noGrp="1"/>
          </p:cNvSpPr>
          <p:nvPr>
            <p:ph type="title"/>
          </p:nvPr>
        </p:nvSpPr>
        <p:spPr>
          <a:xfrm>
            <a:off x="954182" y="945088"/>
            <a:ext cx="4742139" cy="1269887"/>
          </a:xfrm>
          <a:blipFill dpi="0" rotWithShape="1">
            <a:blip r:embed="rId2"/>
            <a:srcRect/>
            <a:tile tx="0" ty="0" sx="100000" sy="100000" flip="none" algn="bl"/>
          </a:blipFill>
        </p:spPr>
        <p:txBody>
          <a:bodyPr/>
          <a:lstStyle>
            <a:lvl1pPr>
              <a:lnSpc>
                <a:spcPct val="80000"/>
              </a:lnSpc>
              <a:defRPr/>
            </a:lvl1pPr>
          </a:lstStyle>
          <a:p>
            <a:r>
              <a:rPr lang="en-GB" dirty="0"/>
              <a:t>Click to edit Master title style</a:t>
            </a:r>
          </a:p>
        </p:txBody>
      </p:sp>
      <p:sp>
        <p:nvSpPr>
          <p:cNvPr id="3" name="Plassholder for dato 2"/>
          <p:cNvSpPr>
            <a:spLocks noGrp="1"/>
          </p:cNvSpPr>
          <p:nvPr>
            <p:ph type="dt" sz="half" idx="15"/>
          </p:nvPr>
        </p:nvSpPr>
        <p:spPr/>
        <p:txBody>
          <a:bodyPr/>
          <a:lstStyle/>
          <a:p>
            <a:r>
              <a:rPr lang="en-GB" dirty="0"/>
              <a:t>Month 2016</a:t>
            </a:r>
          </a:p>
        </p:txBody>
      </p:sp>
      <p:sp>
        <p:nvSpPr>
          <p:cNvPr id="5" name="Plassholder for bunntekst 4"/>
          <p:cNvSpPr>
            <a:spLocks noGrp="1"/>
          </p:cNvSpPr>
          <p:nvPr>
            <p:ph type="ftr" sz="quarter" idx="16"/>
          </p:nvPr>
        </p:nvSpPr>
        <p:spPr/>
        <p:txBody>
          <a:bodyPr/>
          <a:lstStyle/>
          <a:p>
            <a:endParaRPr lang="en-GB" dirty="0"/>
          </a:p>
        </p:txBody>
      </p:sp>
      <p:sp>
        <p:nvSpPr>
          <p:cNvPr id="6" name="Plassholder for lysbildenummer 5"/>
          <p:cNvSpPr>
            <a:spLocks noGrp="1"/>
          </p:cNvSpPr>
          <p:nvPr>
            <p:ph type="sldNum" sz="quarter" idx="17"/>
          </p:nvPr>
        </p:nvSpPr>
        <p:spPr/>
        <p:txBody>
          <a:bodyPr/>
          <a:lstStyle/>
          <a:p>
            <a:fld id="{5751DFAA-887F-4071-8EAD-E8CA316FCF06}" type="slidenum">
              <a:rPr lang="en-GB" smtClean="0"/>
              <a:pPr/>
              <a:t>‹#›</a:t>
            </a:fld>
            <a:endParaRPr lang="en-GB" dirty="0"/>
          </a:p>
        </p:txBody>
      </p:sp>
      <p:sp>
        <p:nvSpPr>
          <p:cNvPr id="10" name="smartart"/>
          <p:cNvSpPr>
            <a:spLocks noGrp="1"/>
          </p:cNvSpPr>
          <p:nvPr>
            <p:ph type="dgm" sz="quarter" idx="20" hasCustomPrompt="1"/>
          </p:nvPr>
        </p:nvSpPr>
        <p:spPr>
          <a:xfrm>
            <a:off x="10793052" y="6255782"/>
            <a:ext cx="981186" cy="214227"/>
          </a:xfrm>
          <a:prstGeom prst="rect">
            <a:avLst/>
          </a:prstGeom>
          <a:blipFill>
            <a:blip r:embed="rId3"/>
            <a:stretch>
              <a:fillRect/>
            </a:stretch>
          </a:blipFill>
        </p:spPr>
        <p:txBody>
          <a:bodyPr lIns="0" tIns="0" rIns="0" bIns="0"/>
          <a:lstStyle>
            <a:lvl1pPr marL="0" indent="0">
              <a:buNone/>
              <a:defRPr sz="100" baseline="0"/>
            </a:lvl1pPr>
          </a:lstStyle>
          <a:p>
            <a:r>
              <a:rPr lang="en-GB" sz="100" dirty="0"/>
              <a:t> </a:t>
            </a:r>
            <a:endParaRPr lang="en-GB" dirty="0"/>
          </a:p>
        </p:txBody>
      </p:sp>
      <p:pic>
        <p:nvPicPr>
          <p:cNvPr id="11" name="logo_blaa" hidden="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pic>
        <p:nvPicPr>
          <p:cNvPr id="12" name="logo_hvit" hidden="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spTree>
    <p:extLst>
      <p:ext uri="{BB962C8B-B14F-4D97-AF65-F5344CB8AC3E}">
        <p14:creationId xmlns:p14="http://schemas.microsoft.com/office/powerpoint/2010/main" val="232334733"/>
      </p:ext>
    </p:extLst>
  </p:cSld>
  <p:clrMapOvr>
    <a:masterClrMapping/>
  </p:clrMapOvr>
  <p:extLst>
    <p:ext uri="{DCECCB84-F9BA-43D5-87BE-67443E8EF086}">
      <p15:sldGuideLst xmlns:p15="http://schemas.microsoft.com/office/powerpoint/2012/main">
        <p15:guide id="1" pos="1193"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Helsidebilde">
    <p:spTree>
      <p:nvGrpSpPr>
        <p:cNvPr id="1" name=""/>
        <p:cNvGrpSpPr/>
        <p:nvPr/>
      </p:nvGrpSpPr>
      <p:grpSpPr>
        <a:xfrm>
          <a:off x="0" y="0"/>
          <a:ext cx="0" cy="0"/>
          <a:chOff x="0" y="0"/>
          <a:chExt cx="0" cy="0"/>
        </a:xfrm>
      </p:grpSpPr>
      <p:sp>
        <p:nvSpPr>
          <p:cNvPr id="9" name="Plassholder for bilde 8"/>
          <p:cNvSpPr>
            <a:spLocks noGrp="1"/>
          </p:cNvSpPr>
          <p:nvPr>
            <p:ph type="pic" sz="quarter" idx="10"/>
          </p:nvPr>
        </p:nvSpPr>
        <p:spPr>
          <a:xfrm>
            <a:off x="0" y="0"/>
            <a:ext cx="12192000" cy="6858000"/>
          </a:xfrm>
          <a:solidFill>
            <a:schemeClr val="bg2">
              <a:lumMod val="50000"/>
            </a:schemeClr>
          </a:solidFill>
        </p:spPr>
        <p:txBody>
          <a:bodyPr tIns="2880576" anchor="t" anchorCtr="1">
            <a:normAutofit/>
          </a:bodyPr>
          <a:lstStyle>
            <a:lvl1pPr marL="0" indent="0">
              <a:buNone/>
              <a:defRPr sz="1500"/>
            </a:lvl1pPr>
          </a:lstStyle>
          <a:p>
            <a:r>
              <a:rPr lang="en-GB" dirty="0"/>
              <a:t>Click icon to add picture</a:t>
            </a:r>
          </a:p>
        </p:txBody>
      </p:sp>
      <p:sp>
        <p:nvSpPr>
          <p:cNvPr id="2" name="Tittel 1"/>
          <p:cNvSpPr>
            <a:spLocks noGrp="1"/>
          </p:cNvSpPr>
          <p:nvPr>
            <p:ph type="title"/>
          </p:nvPr>
        </p:nvSpPr>
        <p:spPr/>
        <p:txBody>
          <a:bodyPr/>
          <a:lstStyle/>
          <a:p>
            <a:r>
              <a:rPr lang="en-GB" dirty="0"/>
              <a:t>Click to edit Master title style</a:t>
            </a:r>
          </a:p>
        </p:txBody>
      </p:sp>
      <p:sp>
        <p:nvSpPr>
          <p:cNvPr id="3" name="Plassholder for dato 2"/>
          <p:cNvSpPr>
            <a:spLocks noGrp="1"/>
          </p:cNvSpPr>
          <p:nvPr>
            <p:ph type="dt" sz="half" idx="15"/>
          </p:nvPr>
        </p:nvSpPr>
        <p:spPr/>
        <p:txBody>
          <a:bodyPr/>
          <a:lstStyle/>
          <a:p>
            <a:r>
              <a:rPr lang="en-GB" dirty="0"/>
              <a:t>Month 2016</a:t>
            </a:r>
          </a:p>
        </p:txBody>
      </p:sp>
      <p:sp>
        <p:nvSpPr>
          <p:cNvPr id="4" name="Plassholder for bunntekst 3"/>
          <p:cNvSpPr>
            <a:spLocks noGrp="1"/>
          </p:cNvSpPr>
          <p:nvPr>
            <p:ph type="ftr" sz="quarter" idx="16"/>
          </p:nvPr>
        </p:nvSpPr>
        <p:spPr/>
        <p:txBody>
          <a:bodyPr/>
          <a:lstStyle/>
          <a:p>
            <a:endParaRPr lang="en-GB" dirty="0"/>
          </a:p>
        </p:txBody>
      </p:sp>
      <p:sp>
        <p:nvSpPr>
          <p:cNvPr id="5" name="Plassholder for lysbildenummer 4"/>
          <p:cNvSpPr>
            <a:spLocks noGrp="1"/>
          </p:cNvSpPr>
          <p:nvPr>
            <p:ph type="sldNum" sz="quarter" idx="17"/>
          </p:nvPr>
        </p:nvSpPr>
        <p:spPr/>
        <p:txBody>
          <a:bodyPr/>
          <a:lstStyle/>
          <a:p>
            <a:fld id="{5751DFAA-887F-4071-8EAD-E8CA316FCF06}" type="slidenum">
              <a:rPr lang="en-GB" smtClean="0"/>
              <a:pPr/>
              <a:t>‹#›</a:t>
            </a:fld>
            <a:endParaRPr lang="en-GB" dirty="0"/>
          </a:p>
        </p:txBody>
      </p:sp>
      <p:sp>
        <p:nvSpPr>
          <p:cNvPr id="13" name="smartart"/>
          <p:cNvSpPr>
            <a:spLocks noGrp="1"/>
          </p:cNvSpPr>
          <p:nvPr>
            <p:ph type="dgm" sz="quarter" idx="20" hasCustomPrompt="1"/>
          </p:nvPr>
        </p:nvSpPr>
        <p:spPr>
          <a:xfrm>
            <a:off x="10793052" y="6255782"/>
            <a:ext cx="981186" cy="214227"/>
          </a:xfrm>
          <a:prstGeom prst="rect">
            <a:avLst/>
          </a:prstGeom>
          <a:blipFill>
            <a:blip r:embed="rId2"/>
            <a:stretch>
              <a:fillRect/>
            </a:stretch>
          </a:blipFill>
        </p:spPr>
        <p:txBody>
          <a:bodyPr lIns="0" tIns="0" rIns="0" bIns="0"/>
          <a:lstStyle>
            <a:lvl1pPr marL="0" indent="0">
              <a:buNone/>
              <a:defRPr sz="100" baseline="0"/>
            </a:lvl1pPr>
          </a:lstStyle>
          <a:p>
            <a:r>
              <a:rPr lang="en-GB" sz="100" dirty="0"/>
              <a:t> </a:t>
            </a:r>
            <a:endParaRPr lang="en-GB" dirty="0"/>
          </a:p>
        </p:txBody>
      </p:sp>
      <p:pic>
        <p:nvPicPr>
          <p:cNvPr id="14" name="logo_blaa" hidden="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pic>
        <p:nvPicPr>
          <p:cNvPr id="15" name="logo_hvit" hidden="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spTree>
    <p:extLst>
      <p:ext uri="{BB962C8B-B14F-4D97-AF65-F5344CB8AC3E}">
        <p14:creationId xmlns:p14="http://schemas.microsoft.com/office/powerpoint/2010/main" val="2627832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3" name="Plassholder for innhold 2"/>
          <p:cNvSpPr>
            <a:spLocks noGrp="1"/>
          </p:cNvSpPr>
          <p:nvPr>
            <p:ph sz="half" idx="1"/>
          </p:nvPr>
        </p:nvSpPr>
        <p:spPr>
          <a:xfrm>
            <a:off x="954181" y="2700338"/>
            <a:ext cx="4320821" cy="342042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Plassholder for innhold 3"/>
          <p:cNvSpPr>
            <a:spLocks noGrp="1"/>
          </p:cNvSpPr>
          <p:nvPr>
            <p:ph sz="half" idx="2"/>
          </p:nvPr>
        </p:nvSpPr>
        <p:spPr>
          <a:xfrm>
            <a:off x="5635071" y="2700338"/>
            <a:ext cx="4320821" cy="342042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Plassholder for dato 4"/>
          <p:cNvSpPr>
            <a:spLocks noGrp="1"/>
          </p:cNvSpPr>
          <p:nvPr>
            <p:ph type="dt" sz="half" idx="10"/>
          </p:nvPr>
        </p:nvSpPr>
        <p:spPr/>
        <p:txBody>
          <a:bodyPr/>
          <a:lstStyle/>
          <a:p>
            <a:r>
              <a:rPr lang="en-GB" dirty="0"/>
              <a:t>Month 2016</a:t>
            </a:r>
          </a:p>
        </p:txBody>
      </p:sp>
      <p:sp>
        <p:nvSpPr>
          <p:cNvPr id="6" name="Plassholder for bunntekst 5"/>
          <p:cNvSpPr>
            <a:spLocks noGrp="1"/>
          </p:cNvSpPr>
          <p:nvPr>
            <p:ph type="ftr" sz="quarter" idx="11"/>
          </p:nvPr>
        </p:nvSpPr>
        <p:spPr/>
        <p:txBody>
          <a:bodyPr/>
          <a:lstStyle/>
          <a:p>
            <a:endParaRPr lang="en-GB" dirty="0"/>
          </a:p>
        </p:txBody>
      </p:sp>
      <p:sp>
        <p:nvSpPr>
          <p:cNvPr id="7" name="Plassholder for lysbildenummer 6"/>
          <p:cNvSpPr>
            <a:spLocks noGrp="1"/>
          </p:cNvSpPr>
          <p:nvPr>
            <p:ph type="sldNum" sz="quarter" idx="12"/>
          </p:nvPr>
        </p:nvSpPr>
        <p:spPr/>
        <p:txBody>
          <a:bodyPr/>
          <a:lstStyle/>
          <a:p>
            <a:fld id="{5751DFAA-887F-4071-8EAD-E8CA316FCF06}" type="slidenum">
              <a:rPr lang="en-GB" smtClean="0"/>
              <a:t>‹#›</a:t>
            </a:fld>
            <a:endParaRPr lang="en-GB" dirty="0"/>
          </a:p>
        </p:txBody>
      </p:sp>
      <p:sp>
        <p:nvSpPr>
          <p:cNvPr id="8" name="Tittel 7"/>
          <p:cNvSpPr>
            <a:spLocks noGrp="1"/>
          </p:cNvSpPr>
          <p:nvPr>
            <p:ph type="title"/>
          </p:nvPr>
        </p:nvSpPr>
        <p:spPr/>
        <p:txBody>
          <a:bodyPr/>
          <a:lstStyle/>
          <a:p>
            <a:r>
              <a:rPr lang="en-GB" dirty="0"/>
              <a:t>Click to edit Master title style</a:t>
            </a:r>
          </a:p>
        </p:txBody>
      </p:sp>
    </p:spTree>
    <p:extLst>
      <p:ext uri="{BB962C8B-B14F-4D97-AF65-F5344CB8AC3E}">
        <p14:creationId xmlns:p14="http://schemas.microsoft.com/office/powerpoint/2010/main" val="3213274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 innholdsdeler lite bilde høyre">
    <p:spTree>
      <p:nvGrpSpPr>
        <p:cNvPr id="1" name=""/>
        <p:cNvGrpSpPr/>
        <p:nvPr/>
      </p:nvGrpSpPr>
      <p:grpSpPr>
        <a:xfrm>
          <a:off x="0" y="0"/>
          <a:ext cx="0" cy="0"/>
          <a:chOff x="0" y="0"/>
          <a:chExt cx="0" cy="0"/>
        </a:xfrm>
      </p:grpSpPr>
      <p:sp>
        <p:nvSpPr>
          <p:cNvPr id="3" name="Plassholder for innhold 2"/>
          <p:cNvSpPr>
            <a:spLocks noGrp="1"/>
          </p:cNvSpPr>
          <p:nvPr>
            <p:ph sz="half" idx="1"/>
          </p:nvPr>
        </p:nvSpPr>
        <p:spPr>
          <a:xfrm>
            <a:off x="954181" y="2700338"/>
            <a:ext cx="5980773" cy="342042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Plassholder for innhold 3"/>
          <p:cNvSpPr>
            <a:spLocks noGrp="1"/>
          </p:cNvSpPr>
          <p:nvPr>
            <p:ph sz="half" idx="2"/>
          </p:nvPr>
        </p:nvSpPr>
        <p:spPr>
          <a:xfrm>
            <a:off x="7075893" y="2700338"/>
            <a:ext cx="2880000" cy="342042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Plassholder for dato 4"/>
          <p:cNvSpPr>
            <a:spLocks noGrp="1"/>
          </p:cNvSpPr>
          <p:nvPr>
            <p:ph type="dt" sz="half" idx="10"/>
          </p:nvPr>
        </p:nvSpPr>
        <p:spPr/>
        <p:txBody>
          <a:bodyPr/>
          <a:lstStyle/>
          <a:p>
            <a:r>
              <a:rPr lang="en-GB" dirty="0"/>
              <a:t>Month 2016</a:t>
            </a:r>
          </a:p>
        </p:txBody>
      </p:sp>
      <p:sp>
        <p:nvSpPr>
          <p:cNvPr id="6" name="Plassholder for bunntekst 5"/>
          <p:cNvSpPr>
            <a:spLocks noGrp="1"/>
          </p:cNvSpPr>
          <p:nvPr>
            <p:ph type="ftr" sz="quarter" idx="11"/>
          </p:nvPr>
        </p:nvSpPr>
        <p:spPr/>
        <p:txBody>
          <a:bodyPr/>
          <a:lstStyle/>
          <a:p>
            <a:endParaRPr lang="en-GB" dirty="0"/>
          </a:p>
        </p:txBody>
      </p:sp>
      <p:sp>
        <p:nvSpPr>
          <p:cNvPr id="7" name="Plassholder for lysbildenummer 6"/>
          <p:cNvSpPr>
            <a:spLocks noGrp="1"/>
          </p:cNvSpPr>
          <p:nvPr>
            <p:ph type="sldNum" sz="quarter" idx="12"/>
          </p:nvPr>
        </p:nvSpPr>
        <p:spPr/>
        <p:txBody>
          <a:bodyPr/>
          <a:lstStyle/>
          <a:p>
            <a:fld id="{5751DFAA-887F-4071-8EAD-E8CA316FCF06}" type="slidenum">
              <a:rPr lang="en-GB" smtClean="0"/>
              <a:t>‹#›</a:t>
            </a:fld>
            <a:endParaRPr lang="en-GB" dirty="0"/>
          </a:p>
        </p:txBody>
      </p:sp>
      <p:sp>
        <p:nvSpPr>
          <p:cNvPr id="8" name="Tittel 7"/>
          <p:cNvSpPr>
            <a:spLocks noGrp="1"/>
          </p:cNvSpPr>
          <p:nvPr>
            <p:ph type="title"/>
          </p:nvPr>
        </p:nvSpPr>
        <p:spPr/>
        <p:txBody>
          <a:bodyPr/>
          <a:lstStyle/>
          <a:p>
            <a:r>
              <a:rPr lang="en-GB" dirty="0"/>
              <a:t>Click to edit Master title style</a:t>
            </a:r>
          </a:p>
        </p:txBody>
      </p:sp>
    </p:spTree>
    <p:extLst>
      <p:ext uri="{BB962C8B-B14F-4D97-AF65-F5344CB8AC3E}">
        <p14:creationId xmlns:p14="http://schemas.microsoft.com/office/powerpoint/2010/main" val="2215202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emf"/><Relationship Id="rId2" Type="http://schemas.openxmlformats.org/officeDocument/2006/relationships/slideLayout" Target="../slideLayouts/slideLayout2.xml"/><Relationship Id="rId16"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19" Type="http://schemas.openxmlformats.org/officeDocument/2006/relationships/image" Target="../media/image6.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image" Target="../media/image4.emf"/><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3.emf"/><Relationship Id="rId2" Type="http://schemas.openxmlformats.org/officeDocument/2006/relationships/slideLayout" Target="../slideLayouts/slideLayout14.xml"/><Relationship Id="rId16" Type="http://schemas.openxmlformats.org/officeDocument/2006/relationships/image" Target="../media/image2.emf"/><Relationship Id="rId20"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png"/><Relationship Id="rId10" Type="http://schemas.openxmlformats.org/officeDocument/2006/relationships/slideLayout" Target="../slideLayouts/slideLayout22.xml"/><Relationship Id="rId19" Type="http://schemas.openxmlformats.org/officeDocument/2006/relationships/image" Target="../media/image5.emf"/><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954182" y="331155"/>
            <a:ext cx="9001711" cy="888244"/>
          </a:xfrm>
          <a:prstGeom prst="rect">
            <a:avLst/>
          </a:prstGeom>
          <a:blipFill dpi="0" rotWithShape="1">
            <a:blip r:embed="rId14"/>
            <a:srcRect/>
            <a:tile tx="0" ty="0" sx="100000" sy="100000" flip="xy" algn="bl"/>
          </a:blipFill>
        </p:spPr>
        <p:txBody>
          <a:bodyPr vert="horz" lIns="0" tIns="0" rIns="0" bIns="270054" rtlCol="0" anchor="ctr" anchorCtr="0">
            <a:spAutoFit/>
          </a:bodyPr>
          <a:lstStyle/>
          <a:p>
            <a:r>
              <a:rPr lang="nb-NO" dirty="0"/>
              <a:t>Klikk for å redigere tittelstil</a:t>
            </a:r>
          </a:p>
        </p:txBody>
      </p:sp>
      <p:sp>
        <p:nvSpPr>
          <p:cNvPr id="3" name="Plassholder for tekst 2"/>
          <p:cNvSpPr>
            <a:spLocks noGrp="1"/>
          </p:cNvSpPr>
          <p:nvPr>
            <p:ph type="body" idx="1"/>
          </p:nvPr>
        </p:nvSpPr>
        <p:spPr>
          <a:xfrm>
            <a:off x="954182" y="1548000"/>
            <a:ext cx="9001711" cy="4283999"/>
          </a:xfrm>
          <a:prstGeom prst="rect">
            <a:avLst/>
          </a:prstGeom>
        </p:spPr>
        <p:txBody>
          <a:bodyPr vert="horz" wrap="square" lIns="0" tIns="0" rIns="0" bIns="0" rtlCol="0">
            <a:noAutofit/>
          </a:bodyPr>
          <a:lstStyle/>
          <a:p>
            <a:pPr lvl="0"/>
            <a:r>
              <a:rPr lang="nb-NO" dirty="0"/>
              <a:t>Klikk for å redigere tekststiler i malen</a:t>
            </a:r>
          </a:p>
          <a:p>
            <a:pPr lvl="1"/>
            <a:r>
              <a:rPr lang="nb-NO" dirty="0"/>
              <a:t>Andre nivå</a:t>
            </a:r>
          </a:p>
          <a:p>
            <a:pPr lvl="2"/>
            <a:r>
              <a:rPr lang="nb-NO" dirty="0"/>
              <a:t>Tredje nivå</a:t>
            </a:r>
          </a:p>
        </p:txBody>
      </p:sp>
      <p:sp>
        <p:nvSpPr>
          <p:cNvPr id="4" name="Plassholder for dato 3"/>
          <p:cNvSpPr>
            <a:spLocks noGrp="1"/>
          </p:cNvSpPr>
          <p:nvPr>
            <p:ph type="dt" sz="half" idx="2"/>
          </p:nvPr>
        </p:nvSpPr>
        <p:spPr>
          <a:xfrm>
            <a:off x="9109672" y="6514982"/>
            <a:ext cx="846221" cy="184666"/>
          </a:xfrm>
          <a:prstGeom prst="rect">
            <a:avLst/>
          </a:prstGeom>
        </p:spPr>
        <p:txBody>
          <a:bodyPr vert="horz" lIns="0" tIns="0" rIns="0" bIns="0" rtlCol="0" anchor="ctr">
            <a:normAutofit/>
          </a:bodyPr>
          <a:lstStyle>
            <a:lvl1pPr algn="r">
              <a:defRPr sz="1200">
                <a:solidFill>
                  <a:schemeClr val="tx2"/>
                </a:solidFill>
              </a:defRPr>
            </a:lvl1pPr>
          </a:lstStyle>
          <a:p>
            <a:r>
              <a:rPr lang="nb-NO" dirty="0" err="1"/>
              <a:t>Month</a:t>
            </a:r>
            <a:r>
              <a:rPr lang="nb-NO" dirty="0"/>
              <a:t> 2016</a:t>
            </a:r>
          </a:p>
        </p:txBody>
      </p:sp>
      <p:sp>
        <p:nvSpPr>
          <p:cNvPr id="5" name="Plassholder for bunntekst 4"/>
          <p:cNvSpPr>
            <a:spLocks noGrp="1"/>
          </p:cNvSpPr>
          <p:nvPr>
            <p:ph type="ftr" sz="quarter" idx="3"/>
          </p:nvPr>
        </p:nvSpPr>
        <p:spPr>
          <a:xfrm>
            <a:off x="954183" y="6514982"/>
            <a:ext cx="7443537" cy="184666"/>
          </a:xfrm>
          <a:prstGeom prst="rect">
            <a:avLst/>
          </a:prstGeom>
        </p:spPr>
        <p:txBody>
          <a:bodyPr vert="horz" lIns="0" tIns="0" rIns="0" bIns="0" rtlCol="0" anchor="ctr">
            <a:normAutofit/>
          </a:bodyPr>
          <a:lstStyle>
            <a:lvl1pPr algn="l">
              <a:defRPr sz="1200">
                <a:solidFill>
                  <a:schemeClr val="tx2"/>
                </a:solidFill>
              </a:defRPr>
            </a:lvl1pPr>
          </a:lstStyle>
          <a:p>
            <a:endParaRPr lang="nb-NO" dirty="0"/>
          </a:p>
        </p:txBody>
      </p:sp>
      <p:sp>
        <p:nvSpPr>
          <p:cNvPr id="6" name="Plassholder for lysbildenummer 5"/>
          <p:cNvSpPr>
            <a:spLocks noGrp="1"/>
          </p:cNvSpPr>
          <p:nvPr>
            <p:ph type="sldNum" sz="quarter" idx="4"/>
          </p:nvPr>
        </p:nvSpPr>
        <p:spPr>
          <a:xfrm>
            <a:off x="459087" y="6514982"/>
            <a:ext cx="308812" cy="184666"/>
          </a:xfrm>
          <a:prstGeom prst="rect">
            <a:avLst/>
          </a:prstGeom>
        </p:spPr>
        <p:txBody>
          <a:bodyPr vert="horz" lIns="0" tIns="0" rIns="0" bIns="0" rtlCol="0" anchor="ctr">
            <a:normAutofit/>
          </a:bodyPr>
          <a:lstStyle>
            <a:lvl1pPr algn="l">
              <a:defRPr sz="1200">
                <a:solidFill>
                  <a:schemeClr val="tx2"/>
                </a:solidFill>
              </a:defRPr>
            </a:lvl1pPr>
          </a:lstStyle>
          <a:p>
            <a:fld id="{5751DFAA-887F-4071-8EAD-E8CA316FCF06}" type="slidenum">
              <a:rPr lang="nb-NO" smtClean="0"/>
              <a:pPr/>
              <a:t>‹#›</a:t>
            </a:fld>
            <a:endParaRPr lang="nb-NO" dirty="0"/>
          </a:p>
        </p:txBody>
      </p:sp>
      <p:pic>
        <p:nvPicPr>
          <p:cNvPr id="11" name="cyan" hidden="1"/>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0" y="1"/>
            <a:ext cx="12185844" cy="6861466"/>
          </a:xfrm>
          <a:prstGeom prst="rect">
            <a:avLst/>
          </a:prstGeom>
        </p:spPr>
      </p:pic>
      <p:sp>
        <p:nvSpPr>
          <p:cNvPr id="12" name="Fokustekst" hidden="1"/>
          <p:cNvSpPr txBox="1"/>
          <p:nvPr userDrawn="1"/>
        </p:nvSpPr>
        <p:spPr>
          <a:xfrm>
            <a:off x="6050666" y="3028450"/>
            <a:ext cx="2971993" cy="1199293"/>
          </a:xfrm>
          <a:prstGeom prst="rect">
            <a:avLst/>
          </a:prstGeom>
          <a:noFill/>
        </p:spPr>
        <p:txBody>
          <a:bodyPr wrap="square" lIns="45729" tIns="0" rIns="45729" bIns="0" rtlCol="0" anchor="t">
            <a:normAutofit/>
          </a:bodyPr>
          <a:lstStyle/>
          <a:p>
            <a:r>
              <a:rPr lang="en-GB" sz="2000" dirty="0" err="1">
                <a:solidFill>
                  <a:schemeClr val="tx2"/>
                </a:solidFill>
              </a:rPr>
              <a:t>Klikk</a:t>
            </a:r>
            <a:r>
              <a:rPr lang="en-GB" sz="2000" baseline="0" dirty="0">
                <a:solidFill>
                  <a:schemeClr val="tx2"/>
                </a:solidFill>
              </a:rPr>
              <a:t> for å </a:t>
            </a:r>
            <a:r>
              <a:rPr lang="en-GB" sz="2000" baseline="0" dirty="0" err="1">
                <a:solidFill>
                  <a:schemeClr val="tx2"/>
                </a:solidFill>
              </a:rPr>
              <a:t>redigere</a:t>
            </a:r>
            <a:r>
              <a:rPr lang="en-GB" sz="2000" baseline="0" dirty="0">
                <a:solidFill>
                  <a:schemeClr val="tx2"/>
                </a:solidFill>
              </a:rPr>
              <a:t> </a:t>
            </a:r>
            <a:r>
              <a:rPr lang="en-GB" sz="2000" baseline="0" dirty="0" err="1">
                <a:solidFill>
                  <a:schemeClr val="tx2"/>
                </a:solidFill>
              </a:rPr>
              <a:t>tekst</a:t>
            </a:r>
            <a:endParaRPr lang="en-GB" sz="2000" dirty="0">
              <a:solidFill>
                <a:schemeClr val="tx2"/>
              </a:solidFill>
            </a:endParaRPr>
          </a:p>
        </p:txBody>
      </p:sp>
      <p:grpSp>
        <p:nvGrpSpPr>
          <p:cNvPr id="13" name="Fokuspunkt" hidden="1"/>
          <p:cNvGrpSpPr/>
          <p:nvPr userDrawn="1"/>
        </p:nvGrpSpPr>
        <p:grpSpPr>
          <a:xfrm>
            <a:off x="3003638" y="2618899"/>
            <a:ext cx="2797068" cy="1620203"/>
            <a:chOff x="8236529" y="3435928"/>
            <a:chExt cx="5593771" cy="3240405"/>
          </a:xfrm>
        </p:grpSpPr>
        <p:sp>
          <p:nvSpPr>
            <p:cNvPr id="14" name="Ellipse 13" hidden="1"/>
            <p:cNvSpPr/>
            <p:nvPr userDrawn="1"/>
          </p:nvSpPr>
          <p:spPr>
            <a:xfrm>
              <a:off x="8605574" y="3804973"/>
              <a:ext cx="2502313" cy="2502313"/>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15" name="Ellipse 14" hidden="1"/>
            <p:cNvSpPr/>
            <p:nvPr userDrawn="1"/>
          </p:nvSpPr>
          <p:spPr>
            <a:xfrm>
              <a:off x="8236529" y="3435928"/>
              <a:ext cx="3240405" cy="3240405"/>
            </a:xfrm>
            <a:prstGeom prst="ellipse">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cxnSp>
          <p:nvCxnSpPr>
            <p:cNvPr id="16" name="Rett linje 15" hidden="1"/>
            <p:cNvCxnSpPr/>
            <p:nvPr userDrawn="1"/>
          </p:nvCxnSpPr>
          <p:spPr>
            <a:xfrm>
              <a:off x="10657830" y="5033616"/>
              <a:ext cx="3172470" cy="0"/>
            </a:xfrm>
            <a:prstGeom prst="line">
              <a:avLst/>
            </a:prstGeom>
            <a:ln w="19050">
              <a:solidFill>
                <a:schemeClr val="tx2"/>
              </a:solidFill>
              <a:tailEnd type="none" w="lg" len="lg"/>
            </a:ln>
          </p:spPr>
          <p:style>
            <a:lnRef idx="1">
              <a:schemeClr val="accent1"/>
            </a:lnRef>
            <a:fillRef idx="0">
              <a:schemeClr val="accent1"/>
            </a:fillRef>
            <a:effectRef idx="0">
              <a:schemeClr val="accent1"/>
            </a:effectRef>
            <a:fontRef idx="minor">
              <a:schemeClr val="tx1"/>
            </a:fontRef>
          </p:style>
        </p:cxnSp>
        <p:sp>
          <p:nvSpPr>
            <p:cNvPr id="17" name="Ellipse 16" hidden="1"/>
            <p:cNvSpPr/>
            <p:nvPr userDrawn="1"/>
          </p:nvSpPr>
          <p:spPr>
            <a:xfrm>
              <a:off x="9055630" y="4255029"/>
              <a:ext cx="1602200" cy="1602200"/>
            </a:xfrm>
            <a:prstGeom prst="ellipse">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grpSp>
      <p:pic>
        <p:nvPicPr>
          <p:cNvPr id="8" name="magenta" hidden="1"/>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0" y="0"/>
            <a:ext cx="12189092" cy="6858000"/>
          </a:xfrm>
          <a:prstGeom prst="rect">
            <a:avLst/>
          </a:prstGeom>
        </p:spPr>
      </p:pic>
      <p:pic>
        <p:nvPicPr>
          <p:cNvPr id="18" name="gul" hidden="1"/>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0" y="0"/>
            <a:ext cx="12189092" cy="6858000"/>
          </a:xfrm>
          <a:prstGeom prst="rect">
            <a:avLst/>
          </a:prstGeom>
        </p:spPr>
      </p:pic>
      <p:pic>
        <p:nvPicPr>
          <p:cNvPr id="7" name="gronn" hidden="1"/>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0" y="0"/>
            <a:ext cx="12189092" cy="6858000"/>
          </a:xfrm>
          <a:prstGeom prst="rect">
            <a:avLst/>
          </a:prstGeom>
        </p:spPr>
      </p:pic>
      <p:grpSp>
        <p:nvGrpSpPr>
          <p:cNvPr id="29" name="bunnramme" hidden="1"/>
          <p:cNvGrpSpPr/>
          <p:nvPr userDrawn="1"/>
        </p:nvGrpSpPr>
        <p:grpSpPr>
          <a:xfrm>
            <a:off x="1412941" y="2558167"/>
            <a:ext cx="5565274" cy="1990806"/>
            <a:chOff x="2825698" y="5116333"/>
            <a:chExt cx="11129823" cy="3981613"/>
          </a:xfrm>
        </p:grpSpPr>
        <p:sp>
          <p:nvSpPr>
            <p:cNvPr id="30" name="bunnpunkt"/>
            <p:cNvSpPr/>
            <p:nvPr userDrawn="1"/>
          </p:nvSpPr>
          <p:spPr>
            <a:xfrm rot="10800000">
              <a:off x="13739494" y="8881919"/>
              <a:ext cx="216027" cy="216027"/>
            </a:xfrm>
            <a:prstGeom prst="ellipse">
              <a:avLst/>
            </a:prstGeom>
            <a:solidFill>
              <a:schemeClr val="tx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177278" rtl="0" eaLnBrk="1" latinLnBrk="0" hangingPunct="1">
                <a:defRPr sz="4300" kern="1200">
                  <a:solidFill>
                    <a:schemeClr val="lt1"/>
                  </a:solidFill>
                  <a:latin typeface="+mn-lt"/>
                  <a:ea typeface="+mn-ea"/>
                  <a:cs typeface="+mn-cs"/>
                </a:defRPr>
              </a:lvl1pPr>
              <a:lvl2pPr marL="1088639" algn="l" defTabSz="2177278" rtl="0" eaLnBrk="1" latinLnBrk="0" hangingPunct="1">
                <a:defRPr sz="4300" kern="1200">
                  <a:solidFill>
                    <a:schemeClr val="lt1"/>
                  </a:solidFill>
                  <a:latin typeface="+mn-lt"/>
                  <a:ea typeface="+mn-ea"/>
                  <a:cs typeface="+mn-cs"/>
                </a:defRPr>
              </a:lvl2pPr>
              <a:lvl3pPr marL="2177278" algn="l" defTabSz="2177278" rtl="0" eaLnBrk="1" latinLnBrk="0" hangingPunct="1">
                <a:defRPr sz="4300" kern="1200">
                  <a:solidFill>
                    <a:schemeClr val="lt1"/>
                  </a:solidFill>
                  <a:latin typeface="+mn-lt"/>
                  <a:ea typeface="+mn-ea"/>
                  <a:cs typeface="+mn-cs"/>
                </a:defRPr>
              </a:lvl3pPr>
              <a:lvl4pPr marL="3265917" algn="l" defTabSz="2177278" rtl="0" eaLnBrk="1" latinLnBrk="0" hangingPunct="1">
                <a:defRPr sz="4300" kern="1200">
                  <a:solidFill>
                    <a:schemeClr val="lt1"/>
                  </a:solidFill>
                  <a:latin typeface="+mn-lt"/>
                  <a:ea typeface="+mn-ea"/>
                  <a:cs typeface="+mn-cs"/>
                </a:defRPr>
              </a:lvl4pPr>
              <a:lvl5pPr marL="4354556" algn="l" defTabSz="2177278" rtl="0" eaLnBrk="1" latinLnBrk="0" hangingPunct="1">
                <a:defRPr sz="4300" kern="1200">
                  <a:solidFill>
                    <a:schemeClr val="lt1"/>
                  </a:solidFill>
                  <a:latin typeface="+mn-lt"/>
                  <a:ea typeface="+mn-ea"/>
                  <a:cs typeface="+mn-cs"/>
                </a:defRPr>
              </a:lvl5pPr>
              <a:lvl6pPr marL="5443195" algn="l" defTabSz="2177278" rtl="0" eaLnBrk="1" latinLnBrk="0" hangingPunct="1">
                <a:defRPr sz="4300" kern="1200">
                  <a:solidFill>
                    <a:schemeClr val="lt1"/>
                  </a:solidFill>
                  <a:latin typeface="+mn-lt"/>
                  <a:ea typeface="+mn-ea"/>
                  <a:cs typeface="+mn-cs"/>
                </a:defRPr>
              </a:lvl6pPr>
              <a:lvl7pPr marL="6531834" algn="l" defTabSz="2177278" rtl="0" eaLnBrk="1" latinLnBrk="0" hangingPunct="1">
                <a:defRPr sz="4300" kern="1200">
                  <a:solidFill>
                    <a:schemeClr val="lt1"/>
                  </a:solidFill>
                  <a:latin typeface="+mn-lt"/>
                  <a:ea typeface="+mn-ea"/>
                  <a:cs typeface="+mn-cs"/>
                </a:defRPr>
              </a:lvl7pPr>
              <a:lvl8pPr marL="7620472" algn="l" defTabSz="2177278" rtl="0" eaLnBrk="1" latinLnBrk="0" hangingPunct="1">
                <a:defRPr sz="4300" kern="1200">
                  <a:solidFill>
                    <a:schemeClr val="lt1"/>
                  </a:solidFill>
                  <a:latin typeface="+mn-lt"/>
                  <a:ea typeface="+mn-ea"/>
                  <a:cs typeface="+mn-cs"/>
                </a:defRPr>
              </a:lvl8pPr>
              <a:lvl9pPr marL="8709111" algn="l" defTabSz="2177278" rtl="0" eaLnBrk="1" latinLnBrk="0" hangingPunct="1">
                <a:defRPr sz="4300" kern="1200">
                  <a:solidFill>
                    <a:schemeClr val="lt1"/>
                  </a:solidFill>
                  <a:latin typeface="+mn-lt"/>
                  <a:ea typeface="+mn-ea"/>
                  <a:cs typeface="+mn-cs"/>
                </a:defRPr>
              </a:lvl9pPr>
            </a:lstStyle>
            <a:p>
              <a:pPr algn="ctr"/>
              <a:endParaRPr lang="nb-NO" sz="4300"/>
            </a:p>
          </p:txBody>
        </p:sp>
        <p:cxnSp>
          <p:nvCxnSpPr>
            <p:cNvPr id="31" name="høyrelinje"/>
            <p:cNvCxnSpPr/>
            <p:nvPr userDrawn="1"/>
          </p:nvCxnSpPr>
          <p:spPr>
            <a:xfrm flipV="1">
              <a:off x="13847508" y="5116333"/>
              <a:ext cx="0" cy="3873600"/>
            </a:xfrm>
            <a:prstGeom prst="line">
              <a:avLst/>
            </a:prstGeom>
            <a:solidFill>
              <a:schemeClr val="tx2"/>
            </a:solidFill>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2" name="bunnlinje"/>
            <p:cNvCxnSpPr/>
            <p:nvPr userDrawn="1"/>
          </p:nvCxnSpPr>
          <p:spPr>
            <a:xfrm flipH="1">
              <a:off x="2825698" y="8989933"/>
              <a:ext cx="11053382" cy="0"/>
            </a:xfrm>
            <a:prstGeom prst="line">
              <a:avLst/>
            </a:prstGeom>
            <a:solidFill>
              <a:schemeClr val="tx2"/>
            </a:solidFill>
            <a:ln w="2540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33" name="toppramme" hidden="1"/>
          <p:cNvGrpSpPr/>
          <p:nvPr userDrawn="1"/>
        </p:nvGrpSpPr>
        <p:grpSpPr>
          <a:xfrm>
            <a:off x="1770152" y="2076657"/>
            <a:ext cx="5557261" cy="893450"/>
            <a:chOff x="3540073" y="4040672"/>
            <a:chExt cx="11461584" cy="1786900"/>
          </a:xfrm>
        </p:grpSpPr>
        <p:cxnSp>
          <p:nvCxnSpPr>
            <p:cNvPr id="34" name="venstrelinje"/>
            <p:cNvCxnSpPr/>
            <p:nvPr userDrawn="1"/>
          </p:nvCxnSpPr>
          <p:spPr>
            <a:xfrm>
              <a:off x="3701882" y="4387572"/>
              <a:ext cx="0" cy="1440000"/>
            </a:xfrm>
            <a:prstGeom prst="line">
              <a:avLst/>
            </a:prstGeom>
            <a:solidFill>
              <a:schemeClr val="tx2"/>
            </a:solidFill>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5" name="topplinje"/>
            <p:cNvCxnSpPr/>
            <p:nvPr userDrawn="1"/>
          </p:nvCxnSpPr>
          <p:spPr>
            <a:xfrm>
              <a:off x="3863690" y="4202692"/>
              <a:ext cx="11137967" cy="0"/>
            </a:xfrm>
            <a:prstGeom prst="line">
              <a:avLst/>
            </a:prstGeom>
            <a:solidFill>
              <a:schemeClr val="tx2"/>
            </a:solidFill>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36" name="toppunkt"/>
            <p:cNvSpPr/>
            <p:nvPr userDrawn="1"/>
          </p:nvSpPr>
          <p:spPr>
            <a:xfrm>
              <a:off x="3540073" y="4040672"/>
              <a:ext cx="334139" cy="324040"/>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177278" rtl="0" eaLnBrk="1" latinLnBrk="0" hangingPunct="1">
                <a:defRPr sz="4300" kern="1200">
                  <a:solidFill>
                    <a:schemeClr val="lt1"/>
                  </a:solidFill>
                  <a:latin typeface="+mn-lt"/>
                  <a:ea typeface="+mn-ea"/>
                  <a:cs typeface="+mn-cs"/>
                </a:defRPr>
              </a:lvl1pPr>
              <a:lvl2pPr marL="1088639" algn="l" defTabSz="2177278" rtl="0" eaLnBrk="1" latinLnBrk="0" hangingPunct="1">
                <a:defRPr sz="4300" kern="1200">
                  <a:solidFill>
                    <a:schemeClr val="lt1"/>
                  </a:solidFill>
                  <a:latin typeface="+mn-lt"/>
                  <a:ea typeface="+mn-ea"/>
                  <a:cs typeface="+mn-cs"/>
                </a:defRPr>
              </a:lvl2pPr>
              <a:lvl3pPr marL="2177278" algn="l" defTabSz="2177278" rtl="0" eaLnBrk="1" latinLnBrk="0" hangingPunct="1">
                <a:defRPr sz="4300" kern="1200">
                  <a:solidFill>
                    <a:schemeClr val="lt1"/>
                  </a:solidFill>
                  <a:latin typeface="+mn-lt"/>
                  <a:ea typeface="+mn-ea"/>
                  <a:cs typeface="+mn-cs"/>
                </a:defRPr>
              </a:lvl3pPr>
              <a:lvl4pPr marL="3265917" algn="l" defTabSz="2177278" rtl="0" eaLnBrk="1" latinLnBrk="0" hangingPunct="1">
                <a:defRPr sz="4300" kern="1200">
                  <a:solidFill>
                    <a:schemeClr val="lt1"/>
                  </a:solidFill>
                  <a:latin typeface="+mn-lt"/>
                  <a:ea typeface="+mn-ea"/>
                  <a:cs typeface="+mn-cs"/>
                </a:defRPr>
              </a:lvl4pPr>
              <a:lvl5pPr marL="4354556" algn="l" defTabSz="2177278" rtl="0" eaLnBrk="1" latinLnBrk="0" hangingPunct="1">
                <a:defRPr sz="4300" kern="1200">
                  <a:solidFill>
                    <a:schemeClr val="lt1"/>
                  </a:solidFill>
                  <a:latin typeface="+mn-lt"/>
                  <a:ea typeface="+mn-ea"/>
                  <a:cs typeface="+mn-cs"/>
                </a:defRPr>
              </a:lvl5pPr>
              <a:lvl6pPr marL="5443195" algn="l" defTabSz="2177278" rtl="0" eaLnBrk="1" latinLnBrk="0" hangingPunct="1">
                <a:defRPr sz="4300" kern="1200">
                  <a:solidFill>
                    <a:schemeClr val="lt1"/>
                  </a:solidFill>
                  <a:latin typeface="+mn-lt"/>
                  <a:ea typeface="+mn-ea"/>
                  <a:cs typeface="+mn-cs"/>
                </a:defRPr>
              </a:lvl6pPr>
              <a:lvl7pPr marL="6531834" algn="l" defTabSz="2177278" rtl="0" eaLnBrk="1" latinLnBrk="0" hangingPunct="1">
                <a:defRPr sz="4300" kern="1200">
                  <a:solidFill>
                    <a:schemeClr val="lt1"/>
                  </a:solidFill>
                  <a:latin typeface="+mn-lt"/>
                  <a:ea typeface="+mn-ea"/>
                  <a:cs typeface="+mn-cs"/>
                </a:defRPr>
              </a:lvl7pPr>
              <a:lvl8pPr marL="7620472" algn="l" defTabSz="2177278" rtl="0" eaLnBrk="1" latinLnBrk="0" hangingPunct="1">
                <a:defRPr sz="4300" kern="1200">
                  <a:solidFill>
                    <a:schemeClr val="lt1"/>
                  </a:solidFill>
                  <a:latin typeface="+mn-lt"/>
                  <a:ea typeface="+mn-ea"/>
                  <a:cs typeface="+mn-cs"/>
                </a:defRPr>
              </a:lvl8pPr>
              <a:lvl9pPr marL="8709111" algn="l" defTabSz="2177278" rtl="0" eaLnBrk="1" latinLnBrk="0" hangingPunct="1">
                <a:defRPr sz="4300" kern="1200">
                  <a:solidFill>
                    <a:schemeClr val="lt1"/>
                  </a:solidFill>
                  <a:latin typeface="+mn-lt"/>
                  <a:ea typeface="+mn-ea"/>
                  <a:cs typeface="+mn-cs"/>
                </a:defRPr>
              </a:lvl9pPr>
            </a:lstStyle>
            <a:p>
              <a:pPr algn="ctr"/>
              <a:endParaRPr lang="nb-NO" sz="4300"/>
            </a:p>
          </p:txBody>
        </p:sp>
      </p:grpSp>
      <p:pic>
        <p:nvPicPr>
          <p:cNvPr id="26" name="sinteflogo">
            <a:extLst>
              <a:ext uri="{FF2B5EF4-FFF2-40B4-BE49-F238E27FC236}">
                <a16:creationId xmlns:a16="http://schemas.microsoft.com/office/drawing/2014/main" id="{A21127BA-576F-4A9C-B234-37442D668967}"/>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0793051" y="6514982"/>
            <a:ext cx="981013" cy="214063"/>
          </a:xfrm>
          <a:prstGeom prst="rect">
            <a:avLst/>
          </a:prstGeom>
        </p:spPr>
      </p:pic>
      <p:sp>
        <p:nvSpPr>
          <p:cNvPr id="27" name="TextBox 26">
            <a:extLst>
              <a:ext uri="{FF2B5EF4-FFF2-40B4-BE49-F238E27FC236}">
                <a16:creationId xmlns:a16="http://schemas.microsoft.com/office/drawing/2014/main" id="{57F2512A-9AF3-4BCE-9806-3321F4761892}"/>
              </a:ext>
            </a:extLst>
          </p:cNvPr>
          <p:cNvSpPr txBox="1"/>
          <p:nvPr userDrawn="1"/>
        </p:nvSpPr>
        <p:spPr>
          <a:xfrm>
            <a:off x="11060024" y="6692561"/>
            <a:ext cx="765263" cy="123111"/>
          </a:xfrm>
          <a:prstGeom prst="rect">
            <a:avLst/>
          </a:prstGeom>
          <a:noFill/>
        </p:spPr>
        <p:txBody>
          <a:bodyPr wrap="square" lIns="0" tIns="0" rIns="0" bIns="0" rtlCol="0">
            <a:spAutoFit/>
          </a:bodyPr>
          <a:lstStyle/>
          <a:p>
            <a:r>
              <a:rPr lang="nb-NO" sz="800" dirty="0">
                <a:solidFill>
                  <a:schemeClr val="tx2"/>
                </a:solidFill>
                <a:latin typeface="+mn-lt"/>
              </a:rPr>
              <a:t>Copyright © 2021</a:t>
            </a:r>
            <a:endParaRPr lang="en-GB" sz="800" dirty="0">
              <a:solidFill>
                <a:schemeClr val="tx2"/>
              </a:solidFill>
              <a:latin typeface="+mn-lt"/>
            </a:endParaRPr>
          </a:p>
        </p:txBody>
      </p:sp>
    </p:spTree>
    <p:extLst>
      <p:ext uri="{BB962C8B-B14F-4D97-AF65-F5344CB8AC3E}">
        <p14:creationId xmlns:p14="http://schemas.microsoft.com/office/powerpoint/2010/main" val="1643857197"/>
      </p:ext>
    </p:extLst>
  </p:cSld>
  <p:clrMap bg1="lt1" tx1="dk1" bg2="lt2" tx2="dk2" accent1="accent1" accent2="accent2" accent3="accent3" accent4="accent4" accent5="accent5" accent6="accent6" hlink="hlink" folHlink="folHlink"/>
  <p:sldLayoutIdLst>
    <p:sldLayoutId id="2147483649" r:id="rId1"/>
    <p:sldLayoutId id="2147483694" r:id="rId2"/>
    <p:sldLayoutId id="2147483676" r:id="rId3"/>
    <p:sldLayoutId id="2147483651" r:id="rId4"/>
    <p:sldLayoutId id="2147483656" r:id="rId5"/>
    <p:sldLayoutId id="2147483673" r:id="rId6"/>
    <p:sldLayoutId id="2147483657" r:id="rId7"/>
    <p:sldLayoutId id="2147483652" r:id="rId8"/>
    <p:sldLayoutId id="2147483679" r:id="rId9"/>
    <p:sldLayoutId id="2147483653" r:id="rId10"/>
    <p:sldLayoutId id="2147483654" r:id="rId11"/>
    <p:sldLayoutId id="2147483655" r:id="rId12"/>
  </p:sldLayoutIdLst>
  <p:hf hdr="0" ftr="0" dt="0"/>
  <p:txStyles>
    <p:titleStyle>
      <a:lvl1pPr algn="l" defTabSz="914537" rtl="0" eaLnBrk="1" latinLnBrk="0" hangingPunct="1">
        <a:lnSpc>
          <a:spcPct val="100000"/>
        </a:lnSpc>
        <a:spcBef>
          <a:spcPct val="0"/>
        </a:spcBef>
        <a:buNone/>
        <a:defRPr sz="4000" kern="1200">
          <a:solidFill>
            <a:schemeClr val="tx2"/>
          </a:solidFill>
          <a:latin typeface="+mj-lt"/>
          <a:ea typeface="+mj-ea"/>
          <a:cs typeface="+mj-cs"/>
        </a:defRPr>
      </a:lvl1pPr>
    </p:titleStyle>
    <p:bodyStyle>
      <a:lvl1pPr marL="396079" indent="-216043" algn="l" defTabSz="914537" rtl="0" eaLnBrk="1" latinLnBrk="0" hangingPunct="1">
        <a:lnSpc>
          <a:spcPct val="110000"/>
        </a:lnSpc>
        <a:spcBef>
          <a:spcPts val="1000"/>
        </a:spcBef>
        <a:buFont typeface="Arial" panose="020B0604020202020204" pitchFamily="34" charset="0"/>
        <a:buChar char="•"/>
        <a:defRPr sz="2400" kern="1200">
          <a:solidFill>
            <a:schemeClr val="tx2"/>
          </a:solidFill>
          <a:latin typeface="+mn-lt"/>
          <a:ea typeface="+mn-ea"/>
          <a:cs typeface="+mn-cs"/>
        </a:defRPr>
      </a:lvl1pPr>
      <a:lvl2pPr marL="576115" indent="-216043" algn="l" defTabSz="914537" rtl="0" eaLnBrk="1" latinLnBrk="0" hangingPunct="1">
        <a:lnSpc>
          <a:spcPct val="110000"/>
        </a:lnSpc>
        <a:spcBef>
          <a:spcPts val="500"/>
        </a:spcBef>
        <a:buFont typeface="Wingdings" panose="05000000000000000000" pitchFamily="2" charset="2"/>
        <a:buChar char="§"/>
        <a:defRPr sz="1800" kern="1200">
          <a:solidFill>
            <a:schemeClr val="tx2"/>
          </a:solidFill>
          <a:latin typeface="+mn-lt"/>
          <a:ea typeface="+mn-ea"/>
          <a:cs typeface="+mn-cs"/>
        </a:defRPr>
      </a:lvl2pPr>
      <a:lvl3pPr marL="756151" indent="-216043" algn="l" defTabSz="914537" rtl="0" eaLnBrk="1" latinLnBrk="0" hangingPunct="1">
        <a:lnSpc>
          <a:spcPct val="110000"/>
        </a:lnSpc>
        <a:spcBef>
          <a:spcPts val="500"/>
        </a:spcBef>
        <a:buFont typeface="Arial" panose="020B0604020202020204" pitchFamily="34" charset="0"/>
        <a:buChar char="•"/>
        <a:defRPr sz="1400" kern="1200">
          <a:solidFill>
            <a:schemeClr val="tx2"/>
          </a:solidFill>
          <a:latin typeface="+mn-lt"/>
          <a:ea typeface="+mn-ea"/>
          <a:cs typeface="+mn-cs"/>
        </a:defRPr>
      </a:lvl3pPr>
      <a:lvl4pPr marL="936187" indent="-216043" algn="l" defTabSz="914537" rtl="0" eaLnBrk="1" latinLnBrk="0" hangingPunct="1">
        <a:lnSpc>
          <a:spcPct val="110000"/>
        </a:lnSpc>
        <a:spcBef>
          <a:spcPts val="500"/>
        </a:spcBef>
        <a:buFont typeface="Arial" panose="020B0604020202020204" pitchFamily="34" charset="0"/>
        <a:buChar char="•"/>
        <a:defRPr sz="1200" kern="1200">
          <a:solidFill>
            <a:schemeClr val="tx2"/>
          </a:solidFill>
          <a:latin typeface="+mn-lt"/>
          <a:ea typeface="+mn-ea"/>
          <a:cs typeface="+mn-cs"/>
        </a:defRPr>
      </a:lvl4pPr>
      <a:lvl5pPr marL="1116223" indent="-216043" algn="l" defTabSz="914537" rtl="0" eaLnBrk="1" latinLnBrk="0" hangingPunct="1">
        <a:lnSpc>
          <a:spcPct val="110000"/>
        </a:lnSpc>
        <a:spcBef>
          <a:spcPts val="500"/>
        </a:spcBef>
        <a:buFont typeface="Arial" panose="020B0604020202020204" pitchFamily="34" charset="0"/>
        <a:buChar char="•"/>
        <a:defRPr sz="1200" kern="1200">
          <a:solidFill>
            <a:schemeClr val="tx2"/>
          </a:solidFill>
          <a:latin typeface="+mn-lt"/>
          <a:ea typeface="+mn-ea"/>
          <a:cs typeface="+mn-cs"/>
        </a:defRPr>
      </a:lvl5pPr>
      <a:lvl6pPr marL="2514977"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246"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514"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783"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537" rtl="0" eaLnBrk="1" latinLnBrk="0" hangingPunct="1">
        <a:defRPr sz="1800" kern="1200">
          <a:solidFill>
            <a:schemeClr val="tx1"/>
          </a:solidFill>
          <a:latin typeface="+mn-lt"/>
          <a:ea typeface="+mn-ea"/>
          <a:cs typeface="+mn-cs"/>
        </a:defRPr>
      </a:lvl1pPr>
      <a:lvl2pPr marL="457268" algn="l" defTabSz="914537" rtl="0" eaLnBrk="1" latinLnBrk="0" hangingPunct="1">
        <a:defRPr sz="1800" kern="1200">
          <a:solidFill>
            <a:schemeClr val="tx1"/>
          </a:solidFill>
          <a:latin typeface="+mn-lt"/>
          <a:ea typeface="+mn-ea"/>
          <a:cs typeface="+mn-cs"/>
        </a:defRPr>
      </a:lvl2pPr>
      <a:lvl3pPr marL="914537" algn="l" defTabSz="914537" rtl="0" eaLnBrk="1" latinLnBrk="0" hangingPunct="1">
        <a:defRPr sz="1800" kern="1200">
          <a:solidFill>
            <a:schemeClr val="tx1"/>
          </a:solidFill>
          <a:latin typeface="+mn-lt"/>
          <a:ea typeface="+mn-ea"/>
          <a:cs typeface="+mn-cs"/>
        </a:defRPr>
      </a:lvl3pPr>
      <a:lvl4pPr marL="1371806" algn="l" defTabSz="914537" rtl="0" eaLnBrk="1" latinLnBrk="0" hangingPunct="1">
        <a:defRPr sz="1800" kern="1200">
          <a:solidFill>
            <a:schemeClr val="tx1"/>
          </a:solidFill>
          <a:latin typeface="+mn-lt"/>
          <a:ea typeface="+mn-ea"/>
          <a:cs typeface="+mn-cs"/>
        </a:defRPr>
      </a:lvl4pPr>
      <a:lvl5pPr marL="1829074" algn="l" defTabSz="914537" rtl="0" eaLnBrk="1" latinLnBrk="0" hangingPunct="1">
        <a:defRPr sz="1800" kern="1200">
          <a:solidFill>
            <a:schemeClr val="tx1"/>
          </a:solidFill>
          <a:latin typeface="+mn-lt"/>
          <a:ea typeface="+mn-ea"/>
          <a:cs typeface="+mn-cs"/>
        </a:defRPr>
      </a:lvl5pPr>
      <a:lvl6pPr marL="2286343" algn="l" defTabSz="914537" rtl="0" eaLnBrk="1" latinLnBrk="0" hangingPunct="1">
        <a:defRPr sz="1800" kern="1200">
          <a:solidFill>
            <a:schemeClr val="tx1"/>
          </a:solidFill>
          <a:latin typeface="+mn-lt"/>
          <a:ea typeface="+mn-ea"/>
          <a:cs typeface="+mn-cs"/>
        </a:defRPr>
      </a:lvl6pPr>
      <a:lvl7pPr marL="2743612" algn="l" defTabSz="914537" rtl="0" eaLnBrk="1" latinLnBrk="0" hangingPunct="1">
        <a:defRPr sz="1800" kern="1200">
          <a:solidFill>
            <a:schemeClr val="tx1"/>
          </a:solidFill>
          <a:latin typeface="+mn-lt"/>
          <a:ea typeface="+mn-ea"/>
          <a:cs typeface="+mn-cs"/>
        </a:defRPr>
      </a:lvl7pPr>
      <a:lvl8pPr marL="3200880" algn="l" defTabSz="914537" rtl="0" eaLnBrk="1" latinLnBrk="0" hangingPunct="1">
        <a:defRPr sz="1800" kern="1200">
          <a:solidFill>
            <a:schemeClr val="tx1"/>
          </a:solidFill>
          <a:latin typeface="+mn-lt"/>
          <a:ea typeface="+mn-ea"/>
          <a:cs typeface="+mn-cs"/>
        </a:defRPr>
      </a:lvl8pPr>
      <a:lvl9pPr marL="3658148" algn="l" defTabSz="91453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954182" y="887946"/>
            <a:ext cx="9001711" cy="926662"/>
          </a:xfrm>
          <a:prstGeom prst="rect">
            <a:avLst/>
          </a:prstGeom>
          <a:blipFill dpi="0" rotWithShape="1">
            <a:blip r:embed="rId15"/>
            <a:srcRect/>
            <a:tile tx="0" ty="0" sx="100000" sy="100000" flip="xy" algn="bl"/>
          </a:blipFill>
        </p:spPr>
        <p:txBody>
          <a:bodyPr vert="horz" lIns="0" tIns="0" rIns="0" bIns="270054" rtlCol="0" anchor="ctr" anchorCtr="0">
            <a:spAutoFit/>
          </a:bodyPr>
          <a:lstStyle/>
          <a:p>
            <a:r>
              <a:rPr lang="nb-NO" dirty="0"/>
              <a:t>Klikk for å redigere tittelstil</a:t>
            </a:r>
          </a:p>
        </p:txBody>
      </p:sp>
      <p:sp>
        <p:nvSpPr>
          <p:cNvPr id="3" name="Plassholder for tekst 2"/>
          <p:cNvSpPr>
            <a:spLocks noGrp="1"/>
          </p:cNvSpPr>
          <p:nvPr>
            <p:ph type="body" idx="1"/>
          </p:nvPr>
        </p:nvSpPr>
        <p:spPr>
          <a:xfrm>
            <a:off x="954182" y="2700338"/>
            <a:ext cx="9001711" cy="3420428"/>
          </a:xfrm>
          <a:prstGeom prst="rect">
            <a:avLst/>
          </a:prstGeom>
        </p:spPr>
        <p:txBody>
          <a:bodyPr vert="horz" lIns="0" tIns="0" rIns="0" bIns="0" rtlCol="0">
            <a:no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9109671" y="6255782"/>
            <a:ext cx="846221" cy="184666"/>
          </a:xfrm>
          <a:prstGeom prst="rect">
            <a:avLst/>
          </a:prstGeom>
        </p:spPr>
        <p:txBody>
          <a:bodyPr vert="horz" lIns="0" tIns="0" rIns="0" bIns="0" rtlCol="0" anchor="ctr">
            <a:normAutofit/>
          </a:bodyPr>
          <a:lstStyle>
            <a:lvl1pPr algn="r">
              <a:defRPr sz="1200">
                <a:solidFill>
                  <a:schemeClr val="tx2"/>
                </a:solidFill>
              </a:defRPr>
            </a:lvl1pPr>
          </a:lstStyle>
          <a:p>
            <a:r>
              <a:rPr lang="nb-NO"/>
              <a:t>Month 2016</a:t>
            </a:r>
            <a:endParaRPr lang="nb-NO" dirty="0"/>
          </a:p>
        </p:txBody>
      </p:sp>
      <p:sp>
        <p:nvSpPr>
          <p:cNvPr id="5" name="Plassholder for bunntekst 4"/>
          <p:cNvSpPr>
            <a:spLocks noGrp="1"/>
          </p:cNvSpPr>
          <p:nvPr>
            <p:ph type="ftr" sz="quarter" idx="3"/>
          </p:nvPr>
        </p:nvSpPr>
        <p:spPr>
          <a:xfrm>
            <a:off x="954183" y="6255782"/>
            <a:ext cx="7443537" cy="184666"/>
          </a:xfrm>
          <a:prstGeom prst="rect">
            <a:avLst/>
          </a:prstGeom>
        </p:spPr>
        <p:txBody>
          <a:bodyPr vert="horz" lIns="0" tIns="0" rIns="0" bIns="0" rtlCol="0" anchor="ctr">
            <a:normAutofit/>
          </a:bodyPr>
          <a:lstStyle>
            <a:lvl1pPr algn="l">
              <a:defRPr sz="1200">
                <a:solidFill>
                  <a:schemeClr val="tx2"/>
                </a:solidFill>
              </a:defRPr>
            </a:lvl1pPr>
          </a:lstStyle>
          <a:p>
            <a:endParaRPr lang="nb-NO" dirty="0"/>
          </a:p>
        </p:txBody>
      </p:sp>
      <p:sp>
        <p:nvSpPr>
          <p:cNvPr id="6" name="Plassholder for lysbildenummer 5"/>
          <p:cNvSpPr>
            <a:spLocks noGrp="1"/>
          </p:cNvSpPr>
          <p:nvPr>
            <p:ph type="sldNum" sz="quarter" idx="4"/>
          </p:nvPr>
        </p:nvSpPr>
        <p:spPr>
          <a:xfrm>
            <a:off x="459087" y="6255782"/>
            <a:ext cx="308812" cy="184666"/>
          </a:xfrm>
          <a:prstGeom prst="rect">
            <a:avLst/>
          </a:prstGeom>
        </p:spPr>
        <p:txBody>
          <a:bodyPr vert="horz" lIns="0" tIns="0" rIns="0" bIns="0" rtlCol="0" anchor="ctr">
            <a:normAutofit/>
          </a:bodyPr>
          <a:lstStyle>
            <a:lvl1pPr algn="l">
              <a:defRPr sz="1200">
                <a:solidFill>
                  <a:schemeClr val="tx2"/>
                </a:solidFill>
              </a:defRPr>
            </a:lvl1pPr>
          </a:lstStyle>
          <a:p>
            <a:fld id="{5751DFAA-887F-4071-8EAD-E8CA316FCF06}" type="slidenum">
              <a:rPr lang="nb-NO" smtClean="0"/>
              <a:pPr/>
              <a:t>‹#›</a:t>
            </a:fld>
            <a:endParaRPr lang="nb-NO" dirty="0"/>
          </a:p>
        </p:txBody>
      </p:sp>
      <p:pic>
        <p:nvPicPr>
          <p:cNvPr id="11" name="cyan" hidden="1"/>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6157" y="1"/>
            <a:ext cx="12185844" cy="6861466"/>
          </a:xfrm>
          <a:prstGeom prst="rect">
            <a:avLst/>
          </a:prstGeom>
        </p:spPr>
      </p:pic>
      <p:sp>
        <p:nvSpPr>
          <p:cNvPr id="12" name="Fokustekst" hidden="1"/>
          <p:cNvSpPr txBox="1"/>
          <p:nvPr userDrawn="1"/>
        </p:nvSpPr>
        <p:spPr>
          <a:xfrm>
            <a:off x="6244093" y="3028450"/>
            <a:ext cx="2971993" cy="1199293"/>
          </a:xfrm>
          <a:prstGeom prst="rect">
            <a:avLst/>
          </a:prstGeom>
          <a:noFill/>
        </p:spPr>
        <p:txBody>
          <a:bodyPr wrap="square" lIns="45729" tIns="0" rIns="45729" bIns="0" rtlCol="0" anchor="t">
            <a:normAutofit/>
          </a:bodyPr>
          <a:lstStyle/>
          <a:p>
            <a:r>
              <a:rPr lang="en-GB" sz="2000" dirty="0" err="1">
                <a:solidFill>
                  <a:schemeClr val="tx2"/>
                </a:solidFill>
              </a:rPr>
              <a:t>Klikk</a:t>
            </a:r>
            <a:r>
              <a:rPr lang="en-GB" sz="2000" baseline="0" dirty="0">
                <a:solidFill>
                  <a:schemeClr val="tx2"/>
                </a:solidFill>
              </a:rPr>
              <a:t> for å </a:t>
            </a:r>
            <a:r>
              <a:rPr lang="en-GB" sz="2000" baseline="0" dirty="0" err="1">
                <a:solidFill>
                  <a:schemeClr val="tx2"/>
                </a:solidFill>
              </a:rPr>
              <a:t>redigere</a:t>
            </a:r>
            <a:r>
              <a:rPr lang="en-GB" sz="2000" baseline="0" dirty="0">
                <a:solidFill>
                  <a:schemeClr val="tx2"/>
                </a:solidFill>
              </a:rPr>
              <a:t> </a:t>
            </a:r>
            <a:r>
              <a:rPr lang="en-GB" sz="2000" baseline="0" dirty="0" err="1">
                <a:solidFill>
                  <a:schemeClr val="tx2"/>
                </a:solidFill>
              </a:rPr>
              <a:t>tekst</a:t>
            </a:r>
            <a:endParaRPr lang="en-GB" sz="2000" dirty="0">
              <a:solidFill>
                <a:schemeClr val="tx2"/>
              </a:solidFill>
            </a:endParaRPr>
          </a:p>
        </p:txBody>
      </p:sp>
      <p:grpSp>
        <p:nvGrpSpPr>
          <p:cNvPr id="13" name="Fokuspunkt" hidden="1"/>
          <p:cNvGrpSpPr/>
          <p:nvPr userDrawn="1"/>
        </p:nvGrpSpPr>
        <p:grpSpPr>
          <a:xfrm>
            <a:off x="3314406" y="2618899"/>
            <a:ext cx="2797068" cy="1620203"/>
            <a:chOff x="8236529" y="3435928"/>
            <a:chExt cx="5593771" cy="3240405"/>
          </a:xfrm>
        </p:grpSpPr>
        <p:sp>
          <p:nvSpPr>
            <p:cNvPr id="14" name="Ellipse 13"/>
            <p:cNvSpPr/>
            <p:nvPr userDrawn="1"/>
          </p:nvSpPr>
          <p:spPr>
            <a:xfrm>
              <a:off x="8605574" y="3804973"/>
              <a:ext cx="2502313" cy="2502313"/>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15" name="Ellipse 14"/>
            <p:cNvSpPr/>
            <p:nvPr userDrawn="1"/>
          </p:nvSpPr>
          <p:spPr>
            <a:xfrm>
              <a:off x="8236529" y="3435928"/>
              <a:ext cx="3240405" cy="3240405"/>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cxnSp>
          <p:nvCxnSpPr>
            <p:cNvPr id="16" name="Rett linje 15"/>
            <p:cNvCxnSpPr/>
            <p:nvPr userDrawn="1"/>
          </p:nvCxnSpPr>
          <p:spPr>
            <a:xfrm>
              <a:off x="10657830" y="5033616"/>
              <a:ext cx="3172470" cy="0"/>
            </a:xfrm>
            <a:prstGeom prst="line">
              <a:avLst/>
            </a:prstGeom>
            <a:ln w="38100">
              <a:solidFill>
                <a:schemeClr val="tx2"/>
              </a:solidFill>
              <a:tailEnd type="none" w="lg" len="lg"/>
            </a:ln>
          </p:spPr>
          <p:style>
            <a:lnRef idx="1">
              <a:schemeClr val="accent1"/>
            </a:lnRef>
            <a:fillRef idx="0">
              <a:schemeClr val="accent1"/>
            </a:fillRef>
            <a:effectRef idx="0">
              <a:schemeClr val="accent1"/>
            </a:effectRef>
            <a:fontRef idx="minor">
              <a:schemeClr val="tx1"/>
            </a:fontRef>
          </p:style>
        </p:cxnSp>
        <p:sp>
          <p:nvSpPr>
            <p:cNvPr id="17" name="Ellipse 16"/>
            <p:cNvSpPr/>
            <p:nvPr userDrawn="1"/>
          </p:nvSpPr>
          <p:spPr>
            <a:xfrm>
              <a:off x="9055630" y="4255029"/>
              <a:ext cx="1602200" cy="1602200"/>
            </a:xfrm>
            <a:prstGeom prst="ellipse">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grpSp>
      <p:pic>
        <p:nvPicPr>
          <p:cNvPr id="8" name="magenta" hidden="1"/>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0" y="0"/>
            <a:ext cx="12189092" cy="6858000"/>
          </a:xfrm>
          <a:prstGeom prst="rect">
            <a:avLst/>
          </a:prstGeom>
        </p:spPr>
      </p:pic>
      <p:pic>
        <p:nvPicPr>
          <p:cNvPr id="18" name="gul" hidden="1"/>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0" y="0"/>
            <a:ext cx="12189092" cy="6858000"/>
          </a:xfrm>
          <a:prstGeom prst="rect">
            <a:avLst/>
          </a:prstGeom>
        </p:spPr>
      </p:pic>
      <p:pic>
        <p:nvPicPr>
          <p:cNvPr id="7" name="gronn" hidden="1"/>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0" y="0"/>
            <a:ext cx="12189092" cy="6858000"/>
          </a:xfrm>
          <a:prstGeom prst="rect">
            <a:avLst/>
          </a:prstGeom>
        </p:spPr>
      </p:pic>
      <p:pic>
        <p:nvPicPr>
          <p:cNvPr id="20" name="sinteflogo"/>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spTree>
    <p:extLst>
      <p:ext uri="{BB962C8B-B14F-4D97-AF65-F5344CB8AC3E}">
        <p14:creationId xmlns:p14="http://schemas.microsoft.com/office/powerpoint/2010/main" val="3623041008"/>
      </p:ext>
    </p:extLst>
  </p:cSld>
  <p:clrMap bg1="dk1" tx1="lt1" bg2="dk2" tx2="lt2" accent1="accent1" accent2="accent2" accent3="accent3" accent4="accent4" accent5="accent5" accent6="accent6" hlink="hlink" folHlink="folHlink"/>
  <p:sldLayoutIdLst>
    <p:sldLayoutId id="2147483678" r:id="rId1"/>
    <p:sldLayoutId id="2147483661" r:id="rId2"/>
    <p:sldLayoutId id="2147483663" r:id="rId3"/>
    <p:sldLayoutId id="2147483674" r:id="rId4"/>
    <p:sldLayoutId id="2147483664" r:id="rId5"/>
    <p:sldLayoutId id="2147483666" r:id="rId6"/>
    <p:sldLayoutId id="2147483680" r:id="rId7"/>
    <p:sldLayoutId id="2147483667" r:id="rId8"/>
    <p:sldLayoutId id="2147483672" r:id="rId9"/>
    <p:sldLayoutId id="2147483675" r:id="rId10"/>
    <p:sldLayoutId id="2147483677" r:id="rId11"/>
    <p:sldLayoutId id="2147483668" r:id="rId12"/>
    <p:sldLayoutId id="2147483669" r:id="rId13"/>
  </p:sldLayoutIdLst>
  <p:hf hdr="0" ftr="0" dt="0"/>
  <p:txStyles>
    <p:titleStyle>
      <a:lvl1pPr algn="l" defTabSz="914537" rtl="0" eaLnBrk="1" latinLnBrk="0" hangingPunct="1">
        <a:lnSpc>
          <a:spcPct val="100000"/>
        </a:lnSpc>
        <a:spcBef>
          <a:spcPct val="0"/>
        </a:spcBef>
        <a:buNone/>
        <a:defRPr sz="4300" kern="1200">
          <a:solidFill>
            <a:schemeClr val="tx2"/>
          </a:solidFill>
          <a:latin typeface="+mj-lt"/>
          <a:ea typeface="+mj-ea"/>
          <a:cs typeface="+mj-cs"/>
        </a:defRPr>
      </a:lvl1pPr>
    </p:titleStyle>
    <p:bodyStyle>
      <a:lvl1pPr marL="396079" indent="-216043" algn="l" defTabSz="914537" rtl="0" eaLnBrk="1" latinLnBrk="0" hangingPunct="1">
        <a:lnSpc>
          <a:spcPct val="110000"/>
        </a:lnSpc>
        <a:spcBef>
          <a:spcPts val="1000"/>
        </a:spcBef>
        <a:buFont typeface="Arial" panose="020B0604020202020204" pitchFamily="34" charset="0"/>
        <a:buChar char="•"/>
        <a:defRPr sz="2400" kern="1200">
          <a:solidFill>
            <a:schemeClr val="tx2"/>
          </a:solidFill>
          <a:latin typeface="+mn-lt"/>
          <a:ea typeface="+mn-ea"/>
          <a:cs typeface="+mn-cs"/>
        </a:defRPr>
      </a:lvl1pPr>
      <a:lvl2pPr marL="576115" indent="-216043" algn="l" defTabSz="914537" rtl="0" eaLnBrk="1" latinLnBrk="0" hangingPunct="1">
        <a:lnSpc>
          <a:spcPct val="110000"/>
        </a:lnSpc>
        <a:spcBef>
          <a:spcPts val="500"/>
        </a:spcBef>
        <a:buFont typeface="Arial" panose="020B0604020202020204" pitchFamily="34" charset="0"/>
        <a:buChar char="•"/>
        <a:defRPr sz="1800" kern="1200">
          <a:solidFill>
            <a:schemeClr val="tx2"/>
          </a:solidFill>
          <a:latin typeface="+mn-lt"/>
          <a:ea typeface="+mn-ea"/>
          <a:cs typeface="+mn-cs"/>
        </a:defRPr>
      </a:lvl2pPr>
      <a:lvl3pPr marL="756151" indent="-216043" algn="l" defTabSz="914537" rtl="0" eaLnBrk="1" latinLnBrk="0" hangingPunct="1">
        <a:lnSpc>
          <a:spcPct val="110000"/>
        </a:lnSpc>
        <a:spcBef>
          <a:spcPts val="500"/>
        </a:spcBef>
        <a:buFont typeface="Arial" panose="020B0604020202020204" pitchFamily="34" charset="0"/>
        <a:buChar char="•"/>
        <a:defRPr sz="1400" kern="1200">
          <a:solidFill>
            <a:schemeClr val="tx2"/>
          </a:solidFill>
          <a:latin typeface="+mn-lt"/>
          <a:ea typeface="+mn-ea"/>
          <a:cs typeface="+mn-cs"/>
        </a:defRPr>
      </a:lvl3pPr>
      <a:lvl4pPr marL="936187" indent="-216043" algn="l" defTabSz="914537" rtl="0" eaLnBrk="1" latinLnBrk="0" hangingPunct="1">
        <a:lnSpc>
          <a:spcPct val="110000"/>
        </a:lnSpc>
        <a:spcBef>
          <a:spcPts val="500"/>
        </a:spcBef>
        <a:buFont typeface="Arial" panose="020B0604020202020204" pitchFamily="34" charset="0"/>
        <a:buChar char="•"/>
        <a:defRPr sz="1200" kern="1200">
          <a:solidFill>
            <a:schemeClr val="tx2"/>
          </a:solidFill>
          <a:latin typeface="+mn-lt"/>
          <a:ea typeface="+mn-ea"/>
          <a:cs typeface="+mn-cs"/>
        </a:defRPr>
      </a:lvl4pPr>
      <a:lvl5pPr marL="1116223" indent="-216043" algn="l" defTabSz="914537" rtl="0" eaLnBrk="1" latinLnBrk="0" hangingPunct="1">
        <a:lnSpc>
          <a:spcPct val="110000"/>
        </a:lnSpc>
        <a:spcBef>
          <a:spcPts val="500"/>
        </a:spcBef>
        <a:buFont typeface="Arial" panose="020B0604020202020204" pitchFamily="34" charset="0"/>
        <a:buChar char="•"/>
        <a:defRPr sz="1200" kern="1200">
          <a:solidFill>
            <a:schemeClr val="tx2"/>
          </a:solidFill>
          <a:latin typeface="+mn-lt"/>
          <a:ea typeface="+mn-ea"/>
          <a:cs typeface="+mn-cs"/>
        </a:defRPr>
      </a:lvl5pPr>
      <a:lvl6pPr marL="2514977"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246"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514"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783"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537" rtl="0" eaLnBrk="1" latinLnBrk="0" hangingPunct="1">
        <a:defRPr sz="1800" kern="1200">
          <a:solidFill>
            <a:schemeClr val="tx1"/>
          </a:solidFill>
          <a:latin typeface="+mn-lt"/>
          <a:ea typeface="+mn-ea"/>
          <a:cs typeface="+mn-cs"/>
        </a:defRPr>
      </a:lvl1pPr>
      <a:lvl2pPr marL="457268" algn="l" defTabSz="914537" rtl="0" eaLnBrk="1" latinLnBrk="0" hangingPunct="1">
        <a:defRPr sz="1800" kern="1200">
          <a:solidFill>
            <a:schemeClr val="tx1"/>
          </a:solidFill>
          <a:latin typeface="+mn-lt"/>
          <a:ea typeface="+mn-ea"/>
          <a:cs typeface="+mn-cs"/>
        </a:defRPr>
      </a:lvl2pPr>
      <a:lvl3pPr marL="914537" algn="l" defTabSz="914537" rtl="0" eaLnBrk="1" latinLnBrk="0" hangingPunct="1">
        <a:defRPr sz="1800" kern="1200">
          <a:solidFill>
            <a:schemeClr val="tx1"/>
          </a:solidFill>
          <a:latin typeface="+mn-lt"/>
          <a:ea typeface="+mn-ea"/>
          <a:cs typeface="+mn-cs"/>
        </a:defRPr>
      </a:lvl3pPr>
      <a:lvl4pPr marL="1371806" algn="l" defTabSz="914537" rtl="0" eaLnBrk="1" latinLnBrk="0" hangingPunct="1">
        <a:defRPr sz="1800" kern="1200">
          <a:solidFill>
            <a:schemeClr val="tx1"/>
          </a:solidFill>
          <a:latin typeface="+mn-lt"/>
          <a:ea typeface="+mn-ea"/>
          <a:cs typeface="+mn-cs"/>
        </a:defRPr>
      </a:lvl4pPr>
      <a:lvl5pPr marL="1829074" algn="l" defTabSz="914537" rtl="0" eaLnBrk="1" latinLnBrk="0" hangingPunct="1">
        <a:defRPr sz="1800" kern="1200">
          <a:solidFill>
            <a:schemeClr val="tx1"/>
          </a:solidFill>
          <a:latin typeface="+mn-lt"/>
          <a:ea typeface="+mn-ea"/>
          <a:cs typeface="+mn-cs"/>
        </a:defRPr>
      </a:lvl5pPr>
      <a:lvl6pPr marL="2286343" algn="l" defTabSz="914537" rtl="0" eaLnBrk="1" latinLnBrk="0" hangingPunct="1">
        <a:defRPr sz="1800" kern="1200">
          <a:solidFill>
            <a:schemeClr val="tx1"/>
          </a:solidFill>
          <a:latin typeface="+mn-lt"/>
          <a:ea typeface="+mn-ea"/>
          <a:cs typeface="+mn-cs"/>
        </a:defRPr>
      </a:lvl6pPr>
      <a:lvl7pPr marL="2743612" algn="l" defTabSz="914537" rtl="0" eaLnBrk="1" latinLnBrk="0" hangingPunct="1">
        <a:defRPr sz="1800" kern="1200">
          <a:solidFill>
            <a:schemeClr val="tx1"/>
          </a:solidFill>
          <a:latin typeface="+mn-lt"/>
          <a:ea typeface="+mn-ea"/>
          <a:cs typeface="+mn-cs"/>
        </a:defRPr>
      </a:lvl7pPr>
      <a:lvl8pPr marL="3200880" algn="l" defTabSz="914537" rtl="0" eaLnBrk="1" latinLnBrk="0" hangingPunct="1">
        <a:defRPr sz="1800" kern="1200">
          <a:solidFill>
            <a:schemeClr val="tx1"/>
          </a:solidFill>
          <a:latin typeface="+mn-lt"/>
          <a:ea typeface="+mn-ea"/>
          <a:cs typeface="+mn-cs"/>
        </a:defRPr>
      </a:lvl8pPr>
      <a:lvl9pPr marL="3658148" algn="l" defTabSz="91453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0.xml"/><Relationship Id="rId1" Type="http://schemas.openxmlformats.org/officeDocument/2006/relationships/slideLayout" Target="../slideLayouts/slideLayout11.xml"/><Relationship Id="rId5" Type="http://schemas.openxmlformats.org/officeDocument/2006/relationships/image" Target="../media/image35.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png"/><Relationship Id="rId3" Type="http://schemas.openxmlformats.org/officeDocument/2006/relationships/image" Target="../media/image36.png"/><Relationship Id="rId7" Type="http://schemas.openxmlformats.org/officeDocument/2006/relationships/image" Target="../media/image39.png"/><Relationship Id="rId12" Type="http://schemas.openxmlformats.org/officeDocument/2006/relationships/image" Target="../media/image44.png"/><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2.png"/><Relationship Id="rId9" Type="http://schemas.openxmlformats.org/officeDocument/2006/relationships/image" Target="../media/image41.jpeg"/><Relationship Id="rId14" Type="http://schemas.openxmlformats.org/officeDocument/2006/relationships/image" Target="../media/image18.png"/></Relationships>
</file>

<file path=ppt/slides/_rels/slide1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6.png"/><Relationship Id="rId7"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image" Target="../media/image48.png"/><Relationship Id="rId5" Type="http://schemas.openxmlformats.org/officeDocument/2006/relationships/image" Target="../media/image35.png"/><Relationship Id="rId4" Type="http://schemas.openxmlformats.org/officeDocument/2006/relationships/image" Target="../media/image47.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35.png"/><Relationship Id="rId7" Type="http://schemas.openxmlformats.org/officeDocument/2006/relationships/image" Target="../media/image49.png"/><Relationship Id="rId2" Type="http://schemas.openxmlformats.org/officeDocument/2006/relationships/notesSlide" Target="../notesSlides/notesSlide14.xml"/><Relationship Id="rId1" Type="http://schemas.openxmlformats.org/officeDocument/2006/relationships/slideLayout" Target="../slideLayouts/slideLayout11.xml"/><Relationship Id="rId6" Type="http://schemas.openxmlformats.org/officeDocument/2006/relationships/image" Target="../media/image41.jpeg"/><Relationship Id="rId11" Type="http://schemas.openxmlformats.org/officeDocument/2006/relationships/image" Target="../media/image53.png"/><Relationship Id="rId5" Type="http://schemas.openxmlformats.org/officeDocument/2006/relationships/image" Target="../media/image31.png"/><Relationship Id="rId10" Type="http://schemas.openxmlformats.org/officeDocument/2006/relationships/image" Target="../media/image52.png"/><Relationship Id="rId4" Type="http://schemas.openxmlformats.org/officeDocument/2006/relationships/image" Target="../media/image30.png"/><Relationship Id="rId9" Type="http://schemas.openxmlformats.org/officeDocument/2006/relationships/image" Target="../media/image5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35.png"/><Relationship Id="rId7"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1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6" Type="http://schemas.openxmlformats.org/officeDocument/2006/relationships/image" Target="../media/image74.png"/><Relationship Id="rId117" Type="http://schemas.openxmlformats.org/officeDocument/2006/relationships/image" Target="../media/image163.png"/><Relationship Id="rId21" Type="http://schemas.openxmlformats.org/officeDocument/2006/relationships/image" Target="../media/image69.png"/><Relationship Id="rId42" Type="http://schemas.openxmlformats.org/officeDocument/2006/relationships/image" Target="../media/image90.png"/><Relationship Id="rId47" Type="http://schemas.openxmlformats.org/officeDocument/2006/relationships/image" Target="../media/image95.png"/><Relationship Id="rId63" Type="http://schemas.openxmlformats.org/officeDocument/2006/relationships/image" Target="../media/image111.png"/><Relationship Id="rId68" Type="http://schemas.openxmlformats.org/officeDocument/2006/relationships/image" Target="../media/image116.png"/><Relationship Id="rId84" Type="http://schemas.openxmlformats.org/officeDocument/2006/relationships/image" Target="../media/image131.png"/><Relationship Id="rId89" Type="http://schemas.openxmlformats.org/officeDocument/2006/relationships/image" Target="../media/image136.png"/><Relationship Id="rId112" Type="http://schemas.openxmlformats.org/officeDocument/2006/relationships/image" Target="../media/image158.png"/><Relationship Id="rId133" Type="http://schemas.openxmlformats.org/officeDocument/2006/relationships/image" Target="../media/image176.png"/><Relationship Id="rId138" Type="http://schemas.openxmlformats.org/officeDocument/2006/relationships/image" Target="../media/image181.png"/><Relationship Id="rId154" Type="http://schemas.openxmlformats.org/officeDocument/2006/relationships/image" Target="../media/image196.png"/><Relationship Id="rId16" Type="http://schemas.openxmlformats.org/officeDocument/2006/relationships/image" Target="../media/image64.png"/><Relationship Id="rId107" Type="http://schemas.openxmlformats.org/officeDocument/2006/relationships/image" Target="../media/image154.png"/><Relationship Id="rId11" Type="http://schemas.openxmlformats.org/officeDocument/2006/relationships/image" Target="../media/image60.png"/><Relationship Id="rId32" Type="http://schemas.openxmlformats.org/officeDocument/2006/relationships/image" Target="../media/image80.png"/><Relationship Id="rId37" Type="http://schemas.openxmlformats.org/officeDocument/2006/relationships/image" Target="../media/image85.png"/><Relationship Id="rId53" Type="http://schemas.openxmlformats.org/officeDocument/2006/relationships/image" Target="../media/image101.png"/><Relationship Id="rId58" Type="http://schemas.openxmlformats.org/officeDocument/2006/relationships/image" Target="../media/image106.png"/><Relationship Id="rId74" Type="http://schemas.openxmlformats.org/officeDocument/2006/relationships/image" Target="../media/image121.png"/><Relationship Id="rId79" Type="http://schemas.openxmlformats.org/officeDocument/2006/relationships/image" Target="../media/image126.png"/><Relationship Id="rId102" Type="http://schemas.openxmlformats.org/officeDocument/2006/relationships/image" Target="../media/image149.png"/><Relationship Id="rId123" Type="http://schemas.openxmlformats.org/officeDocument/2006/relationships/image" Target="../media/image168.png"/><Relationship Id="rId128" Type="http://schemas.openxmlformats.org/officeDocument/2006/relationships/image" Target="../media/image171.png"/><Relationship Id="rId144" Type="http://schemas.openxmlformats.org/officeDocument/2006/relationships/image" Target="../media/image187.png"/><Relationship Id="rId149" Type="http://schemas.openxmlformats.org/officeDocument/2006/relationships/image" Target="../media/image191.png"/><Relationship Id="rId5" Type="http://schemas.openxmlformats.org/officeDocument/2006/relationships/image" Target="../media/image56.png"/><Relationship Id="rId90" Type="http://schemas.openxmlformats.org/officeDocument/2006/relationships/image" Target="../media/image137.png"/><Relationship Id="rId95" Type="http://schemas.openxmlformats.org/officeDocument/2006/relationships/image" Target="../media/image142.png"/><Relationship Id="rId22" Type="http://schemas.openxmlformats.org/officeDocument/2006/relationships/image" Target="../media/image70.png"/><Relationship Id="rId27" Type="http://schemas.openxmlformats.org/officeDocument/2006/relationships/image" Target="../media/image75.png"/><Relationship Id="rId43" Type="http://schemas.openxmlformats.org/officeDocument/2006/relationships/image" Target="../media/image91.png"/><Relationship Id="rId48" Type="http://schemas.openxmlformats.org/officeDocument/2006/relationships/image" Target="../media/image96.png"/><Relationship Id="rId64" Type="http://schemas.openxmlformats.org/officeDocument/2006/relationships/image" Target="../media/image112.png"/><Relationship Id="rId69" Type="http://schemas.openxmlformats.org/officeDocument/2006/relationships/image" Target="../media/image117.png"/><Relationship Id="rId113" Type="http://schemas.openxmlformats.org/officeDocument/2006/relationships/image" Target="../media/image159.png"/><Relationship Id="rId118" Type="http://schemas.openxmlformats.org/officeDocument/2006/relationships/image" Target="../media/image164.png"/><Relationship Id="rId134" Type="http://schemas.openxmlformats.org/officeDocument/2006/relationships/image" Target="../media/image177.png"/><Relationship Id="rId139" Type="http://schemas.openxmlformats.org/officeDocument/2006/relationships/image" Target="../media/image182.png"/><Relationship Id="rId80" Type="http://schemas.openxmlformats.org/officeDocument/2006/relationships/image" Target="../media/image127.png"/><Relationship Id="rId85" Type="http://schemas.openxmlformats.org/officeDocument/2006/relationships/image" Target="../media/image132.png"/><Relationship Id="rId150" Type="http://schemas.openxmlformats.org/officeDocument/2006/relationships/image" Target="../media/image192.png"/><Relationship Id="rId155" Type="http://schemas.openxmlformats.org/officeDocument/2006/relationships/image" Target="../media/image197.png"/><Relationship Id="rId12" Type="http://schemas.openxmlformats.org/officeDocument/2006/relationships/image" Target="../media/image61.png"/><Relationship Id="rId17" Type="http://schemas.openxmlformats.org/officeDocument/2006/relationships/image" Target="../media/image65.png"/><Relationship Id="rId33" Type="http://schemas.openxmlformats.org/officeDocument/2006/relationships/image" Target="../media/image81.png"/><Relationship Id="rId38" Type="http://schemas.openxmlformats.org/officeDocument/2006/relationships/image" Target="../media/image86.png"/><Relationship Id="rId59" Type="http://schemas.openxmlformats.org/officeDocument/2006/relationships/image" Target="../media/image107.png"/><Relationship Id="rId103" Type="http://schemas.openxmlformats.org/officeDocument/2006/relationships/image" Target="../media/image150.png"/><Relationship Id="rId108" Type="http://schemas.openxmlformats.org/officeDocument/2006/relationships/image" Target="../media/image155.png"/><Relationship Id="rId124" Type="http://schemas.openxmlformats.org/officeDocument/2006/relationships/image" Target="../media/image169.png"/><Relationship Id="rId129" Type="http://schemas.openxmlformats.org/officeDocument/2006/relationships/image" Target="../media/image172.png"/><Relationship Id="rId20" Type="http://schemas.openxmlformats.org/officeDocument/2006/relationships/image" Target="../media/image68.png"/><Relationship Id="rId41" Type="http://schemas.openxmlformats.org/officeDocument/2006/relationships/image" Target="../media/image89.png"/><Relationship Id="rId54" Type="http://schemas.openxmlformats.org/officeDocument/2006/relationships/image" Target="../media/image102.png"/><Relationship Id="rId62" Type="http://schemas.openxmlformats.org/officeDocument/2006/relationships/image" Target="../media/image110.png"/><Relationship Id="rId70" Type="http://schemas.openxmlformats.org/officeDocument/2006/relationships/image" Target="../media/image118.png"/><Relationship Id="rId75" Type="http://schemas.openxmlformats.org/officeDocument/2006/relationships/image" Target="../media/image122.png"/><Relationship Id="rId83" Type="http://schemas.openxmlformats.org/officeDocument/2006/relationships/image" Target="../media/image130.png"/><Relationship Id="rId88" Type="http://schemas.openxmlformats.org/officeDocument/2006/relationships/image" Target="../media/image135.png"/><Relationship Id="rId91" Type="http://schemas.openxmlformats.org/officeDocument/2006/relationships/image" Target="../media/image138.png"/><Relationship Id="rId96" Type="http://schemas.openxmlformats.org/officeDocument/2006/relationships/image" Target="../media/image143.png"/><Relationship Id="rId111" Type="http://schemas.openxmlformats.org/officeDocument/2006/relationships/image" Target="../media/image157.png"/><Relationship Id="rId132" Type="http://schemas.openxmlformats.org/officeDocument/2006/relationships/image" Target="../media/image175.png"/><Relationship Id="rId140" Type="http://schemas.openxmlformats.org/officeDocument/2006/relationships/image" Target="../media/image183.png"/><Relationship Id="rId145" Type="http://schemas.openxmlformats.org/officeDocument/2006/relationships/image" Target="../media/image188.png"/><Relationship Id="rId153" Type="http://schemas.openxmlformats.org/officeDocument/2006/relationships/image" Target="../media/image195.png"/><Relationship Id="rId1" Type="http://schemas.openxmlformats.org/officeDocument/2006/relationships/slideLayout" Target="../slideLayouts/slideLayout11.xml"/><Relationship Id="rId6" Type="http://schemas.openxmlformats.org/officeDocument/2006/relationships/image" Target="../media/image44.png"/><Relationship Id="rId15" Type="http://schemas.openxmlformats.org/officeDocument/2006/relationships/image" Target="../media/image45.png"/><Relationship Id="rId23" Type="http://schemas.openxmlformats.org/officeDocument/2006/relationships/image" Target="../media/image71.png"/><Relationship Id="rId28" Type="http://schemas.openxmlformats.org/officeDocument/2006/relationships/image" Target="../media/image76.png"/><Relationship Id="rId36" Type="http://schemas.openxmlformats.org/officeDocument/2006/relationships/image" Target="../media/image84.png"/><Relationship Id="rId49" Type="http://schemas.openxmlformats.org/officeDocument/2006/relationships/image" Target="../media/image97.png"/><Relationship Id="rId57" Type="http://schemas.openxmlformats.org/officeDocument/2006/relationships/image" Target="../media/image105.png"/><Relationship Id="rId106" Type="http://schemas.openxmlformats.org/officeDocument/2006/relationships/image" Target="../media/image153.png"/><Relationship Id="rId114" Type="http://schemas.openxmlformats.org/officeDocument/2006/relationships/image" Target="../media/image160.png"/><Relationship Id="rId119" Type="http://schemas.openxmlformats.org/officeDocument/2006/relationships/image" Target="../media/image165.png"/><Relationship Id="rId127" Type="http://schemas.openxmlformats.org/officeDocument/2006/relationships/image" Target="../media/image170.png"/><Relationship Id="rId10" Type="http://schemas.openxmlformats.org/officeDocument/2006/relationships/image" Target="../media/image59.png"/><Relationship Id="rId31" Type="http://schemas.openxmlformats.org/officeDocument/2006/relationships/image" Target="../media/image79.png"/><Relationship Id="rId44" Type="http://schemas.openxmlformats.org/officeDocument/2006/relationships/image" Target="../media/image92.png"/><Relationship Id="rId52" Type="http://schemas.openxmlformats.org/officeDocument/2006/relationships/image" Target="../media/image100.png"/><Relationship Id="rId60" Type="http://schemas.openxmlformats.org/officeDocument/2006/relationships/image" Target="../media/image108.png"/><Relationship Id="rId65" Type="http://schemas.openxmlformats.org/officeDocument/2006/relationships/image" Target="../media/image113.png"/><Relationship Id="rId73" Type="http://schemas.openxmlformats.org/officeDocument/2006/relationships/image" Target="../media/image24.png"/><Relationship Id="rId78" Type="http://schemas.openxmlformats.org/officeDocument/2006/relationships/image" Target="../media/image125.png"/><Relationship Id="rId81" Type="http://schemas.openxmlformats.org/officeDocument/2006/relationships/image" Target="../media/image128.png"/><Relationship Id="rId86" Type="http://schemas.openxmlformats.org/officeDocument/2006/relationships/image" Target="../media/image133.png"/><Relationship Id="rId94" Type="http://schemas.openxmlformats.org/officeDocument/2006/relationships/image" Target="../media/image141.png"/><Relationship Id="rId99" Type="http://schemas.openxmlformats.org/officeDocument/2006/relationships/image" Target="../media/image146.png"/><Relationship Id="rId101" Type="http://schemas.openxmlformats.org/officeDocument/2006/relationships/image" Target="../media/image148.png"/><Relationship Id="rId122" Type="http://schemas.openxmlformats.org/officeDocument/2006/relationships/image" Target="../media/image167.png"/><Relationship Id="rId130" Type="http://schemas.openxmlformats.org/officeDocument/2006/relationships/image" Target="../media/image173.png"/><Relationship Id="rId135" Type="http://schemas.openxmlformats.org/officeDocument/2006/relationships/image" Target="../media/image178.png"/><Relationship Id="rId143" Type="http://schemas.openxmlformats.org/officeDocument/2006/relationships/image" Target="../media/image186.png"/><Relationship Id="rId148" Type="http://schemas.openxmlformats.org/officeDocument/2006/relationships/image" Target="../media/image190.png"/><Relationship Id="rId151" Type="http://schemas.openxmlformats.org/officeDocument/2006/relationships/image" Target="../media/image193.png"/><Relationship Id="rId156" Type="http://schemas.openxmlformats.org/officeDocument/2006/relationships/image" Target="../media/image198.png"/><Relationship Id="rId4" Type="http://schemas.openxmlformats.org/officeDocument/2006/relationships/image" Target="../media/image55.png"/><Relationship Id="rId9" Type="http://schemas.openxmlformats.org/officeDocument/2006/relationships/image" Target="../media/image58.png"/><Relationship Id="rId13" Type="http://schemas.openxmlformats.org/officeDocument/2006/relationships/image" Target="../media/image62.png"/><Relationship Id="rId18" Type="http://schemas.openxmlformats.org/officeDocument/2006/relationships/image" Target="../media/image66.png"/><Relationship Id="rId39" Type="http://schemas.openxmlformats.org/officeDocument/2006/relationships/image" Target="../media/image87.png"/><Relationship Id="rId109" Type="http://schemas.openxmlformats.org/officeDocument/2006/relationships/image" Target="../media/image156.png"/><Relationship Id="rId34" Type="http://schemas.openxmlformats.org/officeDocument/2006/relationships/image" Target="../media/image82.png"/><Relationship Id="rId50" Type="http://schemas.openxmlformats.org/officeDocument/2006/relationships/image" Target="../media/image98.png"/><Relationship Id="rId55" Type="http://schemas.openxmlformats.org/officeDocument/2006/relationships/image" Target="../media/image103.png"/><Relationship Id="rId76" Type="http://schemas.openxmlformats.org/officeDocument/2006/relationships/image" Target="../media/image123.png"/><Relationship Id="rId97" Type="http://schemas.openxmlformats.org/officeDocument/2006/relationships/image" Target="../media/image144.png"/><Relationship Id="rId104" Type="http://schemas.openxmlformats.org/officeDocument/2006/relationships/image" Target="../media/image151.png"/><Relationship Id="rId120" Type="http://schemas.openxmlformats.org/officeDocument/2006/relationships/image" Target="../media/image26.png"/><Relationship Id="rId125" Type="http://schemas.openxmlformats.org/officeDocument/2006/relationships/image" Target="../media/image27.png"/><Relationship Id="rId141" Type="http://schemas.openxmlformats.org/officeDocument/2006/relationships/image" Target="../media/image184.png"/><Relationship Id="rId146" Type="http://schemas.openxmlformats.org/officeDocument/2006/relationships/image" Target="../media/image39.png"/><Relationship Id="rId7" Type="http://schemas.openxmlformats.org/officeDocument/2006/relationships/image" Target="../media/image57.png"/><Relationship Id="rId71" Type="http://schemas.openxmlformats.org/officeDocument/2006/relationships/image" Target="../media/image119.png"/><Relationship Id="rId92" Type="http://schemas.openxmlformats.org/officeDocument/2006/relationships/image" Target="../media/image139.png"/><Relationship Id="rId2" Type="http://schemas.openxmlformats.org/officeDocument/2006/relationships/notesSlide" Target="../notesSlides/notesSlide18.xml"/><Relationship Id="rId29" Type="http://schemas.openxmlformats.org/officeDocument/2006/relationships/image" Target="../media/image77.png"/><Relationship Id="rId24" Type="http://schemas.openxmlformats.org/officeDocument/2006/relationships/image" Target="../media/image72.png"/><Relationship Id="rId40" Type="http://schemas.openxmlformats.org/officeDocument/2006/relationships/image" Target="../media/image88.png"/><Relationship Id="rId45" Type="http://schemas.openxmlformats.org/officeDocument/2006/relationships/image" Target="../media/image93.png"/><Relationship Id="rId66" Type="http://schemas.openxmlformats.org/officeDocument/2006/relationships/image" Target="../media/image114.png"/><Relationship Id="rId87" Type="http://schemas.openxmlformats.org/officeDocument/2006/relationships/image" Target="../media/image134.png"/><Relationship Id="rId110" Type="http://schemas.openxmlformats.org/officeDocument/2006/relationships/image" Target="../media/image25.png"/><Relationship Id="rId115" Type="http://schemas.openxmlformats.org/officeDocument/2006/relationships/image" Target="../media/image161.png"/><Relationship Id="rId131" Type="http://schemas.openxmlformats.org/officeDocument/2006/relationships/image" Target="../media/image174.png"/><Relationship Id="rId136" Type="http://schemas.openxmlformats.org/officeDocument/2006/relationships/image" Target="../media/image179.png"/><Relationship Id="rId157" Type="http://schemas.openxmlformats.org/officeDocument/2006/relationships/image" Target="../media/image199.png"/><Relationship Id="rId61" Type="http://schemas.openxmlformats.org/officeDocument/2006/relationships/image" Target="../media/image109.png"/><Relationship Id="rId82" Type="http://schemas.openxmlformats.org/officeDocument/2006/relationships/image" Target="../media/image129.png"/><Relationship Id="rId152" Type="http://schemas.openxmlformats.org/officeDocument/2006/relationships/image" Target="../media/image194.png"/><Relationship Id="rId19" Type="http://schemas.openxmlformats.org/officeDocument/2006/relationships/image" Target="../media/image67.png"/><Relationship Id="rId14" Type="http://schemas.openxmlformats.org/officeDocument/2006/relationships/image" Target="../media/image63.png"/><Relationship Id="rId30" Type="http://schemas.openxmlformats.org/officeDocument/2006/relationships/image" Target="../media/image78.png"/><Relationship Id="rId35" Type="http://schemas.openxmlformats.org/officeDocument/2006/relationships/image" Target="../media/image83.png"/><Relationship Id="rId56" Type="http://schemas.openxmlformats.org/officeDocument/2006/relationships/image" Target="../media/image104.png"/><Relationship Id="rId77" Type="http://schemas.openxmlformats.org/officeDocument/2006/relationships/image" Target="../media/image124.png"/><Relationship Id="rId100" Type="http://schemas.openxmlformats.org/officeDocument/2006/relationships/image" Target="../media/image147.png"/><Relationship Id="rId105" Type="http://schemas.openxmlformats.org/officeDocument/2006/relationships/image" Target="../media/image152.png"/><Relationship Id="rId126" Type="http://schemas.openxmlformats.org/officeDocument/2006/relationships/image" Target="../media/image28.png"/><Relationship Id="rId147" Type="http://schemas.openxmlformats.org/officeDocument/2006/relationships/image" Target="../media/image189.png"/><Relationship Id="rId8" Type="http://schemas.openxmlformats.org/officeDocument/2006/relationships/image" Target="../media/image43.png"/><Relationship Id="rId51" Type="http://schemas.openxmlformats.org/officeDocument/2006/relationships/image" Target="../media/image99.png"/><Relationship Id="rId72" Type="http://schemas.openxmlformats.org/officeDocument/2006/relationships/image" Target="../media/image120.png"/><Relationship Id="rId93" Type="http://schemas.openxmlformats.org/officeDocument/2006/relationships/image" Target="../media/image140.png"/><Relationship Id="rId98" Type="http://schemas.openxmlformats.org/officeDocument/2006/relationships/image" Target="../media/image145.png"/><Relationship Id="rId121" Type="http://schemas.openxmlformats.org/officeDocument/2006/relationships/image" Target="../media/image166.png"/><Relationship Id="rId142" Type="http://schemas.openxmlformats.org/officeDocument/2006/relationships/image" Target="../media/image185.png"/><Relationship Id="rId3" Type="http://schemas.openxmlformats.org/officeDocument/2006/relationships/image" Target="../media/image54.png"/><Relationship Id="rId25" Type="http://schemas.openxmlformats.org/officeDocument/2006/relationships/image" Target="../media/image73.png"/><Relationship Id="rId46" Type="http://schemas.openxmlformats.org/officeDocument/2006/relationships/image" Target="../media/image94.png"/><Relationship Id="rId67" Type="http://schemas.openxmlformats.org/officeDocument/2006/relationships/image" Target="../media/image115.png"/><Relationship Id="rId116" Type="http://schemas.openxmlformats.org/officeDocument/2006/relationships/image" Target="../media/image162.png"/><Relationship Id="rId137" Type="http://schemas.openxmlformats.org/officeDocument/2006/relationships/image" Target="../media/image180.png"/></Relationships>
</file>

<file path=ppt/slides/_rels/slide19.xml.rels><?xml version="1.0" encoding="UTF-8" standalone="yes"?>
<Relationships xmlns="http://schemas.openxmlformats.org/package/2006/relationships"><Relationship Id="rId8" Type="http://schemas.openxmlformats.org/officeDocument/2006/relationships/image" Target="../media/image204.png"/><Relationship Id="rId13" Type="http://schemas.openxmlformats.org/officeDocument/2006/relationships/image" Target="../media/image209.png"/><Relationship Id="rId18" Type="http://schemas.openxmlformats.org/officeDocument/2006/relationships/image" Target="../media/image214.png"/><Relationship Id="rId26" Type="http://schemas.openxmlformats.org/officeDocument/2006/relationships/image" Target="../media/image222.png"/><Relationship Id="rId3" Type="http://schemas.openxmlformats.org/officeDocument/2006/relationships/image" Target="../media/image48.png"/><Relationship Id="rId21" Type="http://schemas.openxmlformats.org/officeDocument/2006/relationships/image" Target="../media/image217.png"/><Relationship Id="rId34" Type="http://schemas.openxmlformats.org/officeDocument/2006/relationships/image" Target="../media/image230.png"/><Relationship Id="rId7" Type="http://schemas.openxmlformats.org/officeDocument/2006/relationships/image" Target="../media/image203.png"/><Relationship Id="rId12" Type="http://schemas.openxmlformats.org/officeDocument/2006/relationships/image" Target="../media/image208.png"/><Relationship Id="rId17" Type="http://schemas.openxmlformats.org/officeDocument/2006/relationships/image" Target="../media/image213.png"/><Relationship Id="rId25" Type="http://schemas.openxmlformats.org/officeDocument/2006/relationships/image" Target="../media/image221.png"/><Relationship Id="rId33" Type="http://schemas.openxmlformats.org/officeDocument/2006/relationships/image" Target="../media/image229.png"/><Relationship Id="rId2" Type="http://schemas.openxmlformats.org/officeDocument/2006/relationships/notesSlide" Target="../notesSlides/notesSlide19.xml"/><Relationship Id="rId16" Type="http://schemas.openxmlformats.org/officeDocument/2006/relationships/image" Target="../media/image212.png"/><Relationship Id="rId20" Type="http://schemas.openxmlformats.org/officeDocument/2006/relationships/image" Target="../media/image216.png"/><Relationship Id="rId29" Type="http://schemas.openxmlformats.org/officeDocument/2006/relationships/image" Target="../media/image225.png"/><Relationship Id="rId1" Type="http://schemas.openxmlformats.org/officeDocument/2006/relationships/slideLayout" Target="../slideLayouts/slideLayout11.xml"/><Relationship Id="rId6" Type="http://schemas.openxmlformats.org/officeDocument/2006/relationships/image" Target="../media/image202.png"/><Relationship Id="rId11" Type="http://schemas.openxmlformats.org/officeDocument/2006/relationships/image" Target="../media/image207.png"/><Relationship Id="rId24" Type="http://schemas.openxmlformats.org/officeDocument/2006/relationships/image" Target="../media/image220.png"/><Relationship Id="rId32" Type="http://schemas.openxmlformats.org/officeDocument/2006/relationships/image" Target="../media/image228.png"/><Relationship Id="rId37" Type="http://schemas.openxmlformats.org/officeDocument/2006/relationships/image" Target="../media/image35.png"/><Relationship Id="rId5" Type="http://schemas.openxmlformats.org/officeDocument/2006/relationships/image" Target="../media/image201.png"/><Relationship Id="rId15" Type="http://schemas.openxmlformats.org/officeDocument/2006/relationships/image" Target="../media/image211.png"/><Relationship Id="rId23" Type="http://schemas.openxmlformats.org/officeDocument/2006/relationships/image" Target="../media/image219.png"/><Relationship Id="rId28" Type="http://schemas.openxmlformats.org/officeDocument/2006/relationships/image" Target="../media/image224.png"/><Relationship Id="rId36" Type="http://schemas.openxmlformats.org/officeDocument/2006/relationships/image" Target="../media/image232.png"/><Relationship Id="rId10" Type="http://schemas.openxmlformats.org/officeDocument/2006/relationships/image" Target="../media/image206.png"/><Relationship Id="rId19" Type="http://schemas.openxmlformats.org/officeDocument/2006/relationships/image" Target="../media/image215.png"/><Relationship Id="rId31" Type="http://schemas.openxmlformats.org/officeDocument/2006/relationships/image" Target="../media/image227.png"/><Relationship Id="rId4" Type="http://schemas.openxmlformats.org/officeDocument/2006/relationships/image" Target="../media/image200.png"/><Relationship Id="rId9" Type="http://schemas.openxmlformats.org/officeDocument/2006/relationships/image" Target="../media/image205.png"/><Relationship Id="rId14" Type="http://schemas.openxmlformats.org/officeDocument/2006/relationships/image" Target="../media/image210.png"/><Relationship Id="rId22" Type="http://schemas.openxmlformats.org/officeDocument/2006/relationships/image" Target="../media/image218.png"/><Relationship Id="rId27" Type="http://schemas.openxmlformats.org/officeDocument/2006/relationships/image" Target="../media/image223.png"/><Relationship Id="rId30" Type="http://schemas.openxmlformats.org/officeDocument/2006/relationships/image" Target="../media/image226.png"/><Relationship Id="rId35" Type="http://schemas.openxmlformats.org/officeDocument/2006/relationships/image" Target="../media/image231.pn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hyperlink" Target="http://www.sintef.no/cjml" TargetMode="External"/><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eg"/></Relationships>
</file>

<file path=ppt/slides/_rels/slide20.xml.rels><?xml version="1.0" encoding="UTF-8" standalone="yes"?>
<Relationships xmlns="http://schemas.openxmlformats.org/package/2006/relationships"><Relationship Id="rId8" Type="http://schemas.openxmlformats.org/officeDocument/2006/relationships/image" Target="../media/image238.png"/><Relationship Id="rId13" Type="http://schemas.openxmlformats.org/officeDocument/2006/relationships/image" Target="../media/image243.png"/><Relationship Id="rId18" Type="http://schemas.openxmlformats.org/officeDocument/2006/relationships/image" Target="../media/image248.png"/><Relationship Id="rId26" Type="http://schemas.openxmlformats.org/officeDocument/2006/relationships/image" Target="../media/image256.png"/><Relationship Id="rId3" Type="http://schemas.openxmlformats.org/officeDocument/2006/relationships/image" Target="../media/image233.png"/><Relationship Id="rId21" Type="http://schemas.openxmlformats.org/officeDocument/2006/relationships/image" Target="../media/image251.png"/><Relationship Id="rId7" Type="http://schemas.openxmlformats.org/officeDocument/2006/relationships/image" Target="../media/image237.png"/><Relationship Id="rId12" Type="http://schemas.openxmlformats.org/officeDocument/2006/relationships/image" Target="../media/image242.png"/><Relationship Id="rId17" Type="http://schemas.openxmlformats.org/officeDocument/2006/relationships/image" Target="../media/image247.png"/><Relationship Id="rId25" Type="http://schemas.openxmlformats.org/officeDocument/2006/relationships/image" Target="../media/image255.png"/><Relationship Id="rId2" Type="http://schemas.openxmlformats.org/officeDocument/2006/relationships/notesSlide" Target="../notesSlides/notesSlide20.xml"/><Relationship Id="rId16" Type="http://schemas.openxmlformats.org/officeDocument/2006/relationships/image" Target="../media/image246.png"/><Relationship Id="rId20" Type="http://schemas.openxmlformats.org/officeDocument/2006/relationships/image" Target="../media/image250.png"/><Relationship Id="rId29" Type="http://schemas.openxmlformats.org/officeDocument/2006/relationships/image" Target="../media/image259.png"/><Relationship Id="rId1" Type="http://schemas.openxmlformats.org/officeDocument/2006/relationships/slideLayout" Target="../slideLayouts/slideLayout11.xml"/><Relationship Id="rId6" Type="http://schemas.openxmlformats.org/officeDocument/2006/relationships/image" Target="../media/image236.png"/><Relationship Id="rId11" Type="http://schemas.openxmlformats.org/officeDocument/2006/relationships/image" Target="../media/image241.png"/><Relationship Id="rId24" Type="http://schemas.openxmlformats.org/officeDocument/2006/relationships/image" Target="../media/image254.png"/><Relationship Id="rId5" Type="http://schemas.openxmlformats.org/officeDocument/2006/relationships/image" Target="../media/image235.png"/><Relationship Id="rId15" Type="http://schemas.openxmlformats.org/officeDocument/2006/relationships/image" Target="../media/image245.png"/><Relationship Id="rId23" Type="http://schemas.openxmlformats.org/officeDocument/2006/relationships/image" Target="../media/image253.png"/><Relationship Id="rId28" Type="http://schemas.openxmlformats.org/officeDocument/2006/relationships/image" Target="../media/image258.png"/><Relationship Id="rId10" Type="http://schemas.openxmlformats.org/officeDocument/2006/relationships/image" Target="../media/image240.png"/><Relationship Id="rId19" Type="http://schemas.openxmlformats.org/officeDocument/2006/relationships/image" Target="../media/image249.png"/><Relationship Id="rId31" Type="http://schemas.openxmlformats.org/officeDocument/2006/relationships/image" Target="../media/image35.png"/><Relationship Id="rId4" Type="http://schemas.openxmlformats.org/officeDocument/2006/relationships/image" Target="../media/image234.png"/><Relationship Id="rId9" Type="http://schemas.openxmlformats.org/officeDocument/2006/relationships/image" Target="../media/image239.png"/><Relationship Id="rId14" Type="http://schemas.openxmlformats.org/officeDocument/2006/relationships/image" Target="../media/image244.png"/><Relationship Id="rId22" Type="http://schemas.openxmlformats.org/officeDocument/2006/relationships/image" Target="../media/image252.png"/><Relationship Id="rId27" Type="http://schemas.openxmlformats.org/officeDocument/2006/relationships/image" Target="../media/image257.png"/><Relationship Id="rId30" Type="http://schemas.openxmlformats.org/officeDocument/2006/relationships/image" Target="../media/image26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8" Type="http://schemas.openxmlformats.org/officeDocument/2006/relationships/image" Target="../media/image263.png"/><Relationship Id="rId13" Type="http://schemas.openxmlformats.org/officeDocument/2006/relationships/image" Target="../media/image44.png"/><Relationship Id="rId3" Type="http://schemas.openxmlformats.org/officeDocument/2006/relationships/image" Target="../media/image35.png"/><Relationship Id="rId7" Type="http://schemas.openxmlformats.org/officeDocument/2006/relationships/image" Target="../media/image234.png"/><Relationship Id="rId12"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11.xml"/><Relationship Id="rId6" Type="http://schemas.openxmlformats.org/officeDocument/2006/relationships/image" Target="../media/image56.png"/><Relationship Id="rId11" Type="http://schemas.openxmlformats.org/officeDocument/2006/relationships/image" Target="../media/image168.png"/><Relationship Id="rId5" Type="http://schemas.openxmlformats.org/officeDocument/2006/relationships/image" Target="../media/image262.png"/><Relationship Id="rId10" Type="http://schemas.openxmlformats.org/officeDocument/2006/relationships/image" Target="../media/image26.png"/><Relationship Id="rId4" Type="http://schemas.openxmlformats.org/officeDocument/2006/relationships/image" Target="../media/image261.png"/><Relationship Id="rId9" Type="http://schemas.openxmlformats.org/officeDocument/2006/relationships/image" Target="../media/image264.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11.xml"/><Relationship Id="rId5" Type="http://schemas.openxmlformats.org/officeDocument/2006/relationships/image" Target="../media/image28.png"/><Relationship Id="rId4" Type="http://schemas.openxmlformats.org/officeDocument/2006/relationships/image" Target="../media/image168.png"/></Relationships>
</file>

<file path=ppt/slides/_rels/slide24.xml.rels><?xml version="1.0" encoding="UTF-8" standalone="yes"?>
<Relationships xmlns="http://schemas.openxmlformats.org/package/2006/relationships"><Relationship Id="rId26" Type="http://schemas.openxmlformats.org/officeDocument/2006/relationships/image" Target="../media/image74.png"/><Relationship Id="rId117" Type="http://schemas.openxmlformats.org/officeDocument/2006/relationships/image" Target="../media/image163.png"/><Relationship Id="rId21" Type="http://schemas.openxmlformats.org/officeDocument/2006/relationships/image" Target="../media/image69.png"/><Relationship Id="rId42" Type="http://schemas.openxmlformats.org/officeDocument/2006/relationships/image" Target="../media/image90.png"/><Relationship Id="rId47" Type="http://schemas.openxmlformats.org/officeDocument/2006/relationships/image" Target="../media/image95.png"/><Relationship Id="rId63" Type="http://schemas.openxmlformats.org/officeDocument/2006/relationships/image" Target="../media/image111.png"/><Relationship Id="rId68" Type="http://schemas.openxmlformats.org/officeDocument/2006/relationships/image" Target="../media/image116.png"/><Relationship Id="rId84" Type="http://schemas.openxmlformats.org/officeDocument/2006/relationships/image" Target="../media/image131.png"/><Relationship Id="rId89" Type="http://schemas.openxmlformats.org/officeDocument/2006/relationships/image" Target="../media/image136.png"/><Relationship Id="rId112" Type="http://schemas.openxmlformats.org/officeDocument/2006/relationships/image" Target="../media/image158.png"/><Relationship Id="rId133" Type="http://schemas.openxmlformats.org/officeDocument/2006/relationships/image" Target="../media/image176.png"/><Relationship Id="rId138" Type="http://schemas.openxmlformats.org/officeDocument/2006/relationships/image" Target="../media/image181.png"/><Relationship Id="rId154" Type="http://schemas.openxmlformats.org/officeDocument/2006/relationships/image" Target="../media/image196.png"/><Relationship Id="rId16" Type="http://schemas.openxmlformats.org/officeDocument/2006/relationships/image" Target="../media/image64.png"/><Relationship Id="rId107" Type="http://schemas.openxmlformats.org/officeDocument/2006/relationships/image" Target="../media/image154.png"/><Relationship Id="rId11" Type="http://schemas.openxmlformats.org/officeDocument/2006/relationships/image" Target="../media/image60.png"/><Relationship Id="rId32" Type="http://schemas.openxmlformats.org/officeDocument/2006/relationships/image" Target="../media/image80.png"/><Relationship Id="rId37" Type="http://schemas.openxmlformats.org/officeDocument/2006/relationships/image" Target="../media/image85.png"/><Relationship Id="rId53" Type="http://schemas.openxmlformats.org/officeDocument/2006/relationships/image" Target="../media/image101.png"/><Relationship Id="rId58" Type="http://schemas.openxmlformats.org/officeDocument/2006/relationships/image" Target="../media/image106.png"/><Relationship Id="rId74" Type="http://schemas.openxmlformats.org/officeDocument/2006/relationships/image" Target="../media/image121.png"/><Relationship Id="rId79" Type="http://schemas.openxmlformats.org/officeDocument/2006/relationships/image" Target="../media/image126.png"/><Relationship Id="rId102" Type="http://schemas.openxmlformats.org/officeDocument/2006/relationships/image" Target="../media/image149.png"/><Relationship Id="rId123" Type="http://schemas.openxmlformats.org/officeDocument/2006/relationships/image" Target="../media/image168.png"/><Relationship Id="rId128" Type="http://schemas.openxmlformats.org/officeDocument/2006/relationships/image" Target="../media/image171.png"/><Relationship Id="rId144" Type="http://schemas.openxmlformats.org/officeDocument/2006/relationships/image" Target="../media/image187.png"/><Relationship Id="rId149" Type="http://schemas.openxmlformats.org/officeDocument/2006/relationships/image" Target="../media/image191.png"/><Relationship Id="rId5" Type="http://schemas.openxmlformats.org/officeDocument/2006/relationships/image" Target="../media/image56.png"/><Relationship Id="rId90" Type="http://schemas.openxmlformats.org/officeDocument/2006/relationships/image" Target="../media/image137.png"/><Relationship Id="rId95" Type="http://schemas.openxmlformats.org/officeDocument/2006/relationships/image" Target="../media/image142.png"/><Relationship Id="rId22" Type="http://schemas.openxmlformats.org/officeDocument/2006/relationships/image" Target="../media/image70.png"/><Relationship Id="rId27" Type="http://schemas.openxmlformats.org/officeDocument/2006/relationships/image" Target="../media/image75.png"/><Relationship Id="rId43" Type="http://schemas.openxmlformats.org/officeDocument/2006/relationships/image" Target="../media/image91.png"/><Relationship Id="rId48" Type="http://schemas.openxmlformats.org/officeDocument/2006/relationships/image" Target="../media/image96.png"/><Relationship Id="rId64" Type="http://schemas.openxmlformats.org/officeDocument/2006/relationships/image" Target="../media/image112.png"/><Relationship Id="rId69" Type="http://schemas.openxmlformats.org/officeDocument/2006/relationships/image" Target="../media/image117.png"/><Relationship Id="rId113" Type="http://schemas.openxmlformats.org/officeDocument/2006/relationships/image" Target="../media/image159.png"/><Relationship Id="rId118" Type="http://schemas.openxmlformats.org/officeDocument/2006/relationships/image" Target="../media/image164.png"/><Relationship Id="rId134" Type="http://schemas.openxmlformats.org/officeDocument/2006/relationships/image" Target="../media/image177.png"/><Relationship Id="rId139" Type="http://schemas.openxmlformats.org/officeDocument/2006/relationships/image" Target="../media/image182.png"/><Relationship Id="rId80" Type="http://schemas.openxmlformats.org/officeDocument/2006/relationships/image" Target="../media/image127.png"/><Relationship Id="rId85" Type="http://schemas.openxmlformats.org/officeDocument/2006/relationships/image" Target="../media/image132.png"/><Relationship Id="rId150" Type="http://schemas.openxmlformats.org/officeDocument/2006/relationships/image" Target="../media/image192.png"/><Relationship Id="rId155" Type="http://schemas.openxmlformats.org/officeDocument/2006/relationships/image" Target="../media/image197.png"/><Relationship Id="rId12" Type="http://schemas.openxmlformats.org/officeDocument/2006/relationships/image" Target="../media/image61.png"/><Relationship Id="rId17" Type="http://schemas.openxmlformats.org/officeDocument/2006/relationships/image" Target="../media/image65.png"/><Relationship Id="rId33" Type="http://schemas.openxmlformats.org/officeDocument/2006/relationships/image" Target="../media/image81.png"/><Relationship Id="rId38" Type="http://schemas.openxmlformats.org/officeDocument/2006/relationships/image" Target="../media/image86.png"/><Relationship Id="rId59" Type="http://schemas.openxmlformats.org/officeDocument/2006/relationships/image" Target="../media/image107.png"/><Relationship Id="rId103" Type="http://schemas.openxmlformats.org/officeDocument/2006/relationships/image" Target="../media/image150.png"/><Relationship Id="rId108" Type="http://schemas.openxmlformats.org/officeDocument/2006/relationships/image" Target="../media/image155.png"/><Relationship Id="rId124" Type="http://schemas.openxmlformats.org/officeDocument/2006/relationships/image" Target="../media/image169.png"/><Relationship Id="rId129" Type="http://schemas.openxmlformats.org/officeDocument/2006/relationships/image" Target="../media/image172.png"/><Relationship Id="rId20" Type="http://schemas.openxmlformats.org/officeDocument/2006/relationships/image" Target="../media/image68.png"/><Relationship Id="rId41" Type="http://schemas.openxmlformats.org/officeDocument/2006/relationships/image" Target="../media/image89.png"/><Relationship Id="rId54" Type="http://schemas.openxmlformats.org/officeDocument/2006/relationships/image" Target="../media/image102.png"/><Relationship Id="rId62" Type="http://schemas.openxmlformats.org/officeDocument/2006/relationships/image" Target="../media/image110.png"/><Relationship Id="rId70" Type="http://schemas.openxmlformats.org/officeDocument/2006/relationships/image" Target="../media/image118.png"/><Relationship Id="rId75" Type="http://schemas.openxmlformats.org/officeDocument/2006/relationships/image" Target="../media/image122.png"/><Relationship Id="rId83" Type="http://schemas.openxmlformats.org/officeDocument/2006/relationships/image" Target="../media/image130.png"/><Relationship Id="rId88" Type="http://schemas.openxmlformats.org/officeDocument/2006/relationships/image" Target="../media/image135.png"/><Relationship Id="rId91" Type="http://schemas.openxmlformats.org/officeDocument/2006/relationships/image" Target="../media/image138.png"/><Relationship Id="rId96" Type="http://schemas.openxmlformats.org/officeDocument/2006/relationships/image" Target="../media/image143.png"/><Relationship Id="rId111" Type="http://schemas.openxmlformats.org/officeDocument/2006/relationships/image" Target="../media/image157.png"/><Relationship Id="rId132" Type="http://schemas.openxmlformats.org/officeDocument/2006/relationships/image" Target="../media/image175.png"/><Relationship Id="rId140" Type="http://schemas.openxmlformats.org/officeDocument/2006/relationships/image" Target="../media/image183.png"/><Relationship Id="rId145" Type="http://schemas.openxmlformats.org/officeDocument/2006/relationships/image" Target="../media/image188.png"/><Relationship Id="rId153" Type="http://schemas.openxmlformats.org/officeDocument/2006/relationships/image" Target="../media/image195.png"/><Relationship Id="rId1" Type="http://schemas.openxmlformats.org/officeDocument/2006/relationships/slideLayout" Target="../slideLayouts/slideLayout11.xml"/><Relationship Id="rId6" Type="http://schemas.openxmlformats.org/officeDocument/2006/relationships/image" Target="../media/image44.png"/><Relationship Id="rId15" Type="http://schemas.openxmlformats.org/officeDocument/2006/relationships/image" Target="../media/image45.png"/><Relationship Id="rId23" Type="http://schemas.openxmlformats.org/officeDocument/2006/relationships/image" Target="../media/image71.png"/><Relationship Id="rId28" Type="http://schemas.openxmlformats.org/officeDocument/2006/relationships/image" Target="../media/image76.png"/><Relationship Id="rId36" Type="http://schemas.openxmlformats.org/officeDocument/2006/relationships/image" Target="../media/image84.png"/><Relationship Id="rId49" Type="http://schemas.openxmlformats.org/officeDocument/2006/relationships/image" Target="../media/image97.png"/><Relationship Id="rId57" Type="http://schemas.openxmlformats.org/officeDocument/2006/relationships/image" Target="../media/image105.png"/><Relationship Id="rId106" Type="http://schemas.openxmlformats.org/officeDocument/2006/relationships/image" Target="../media/image153.png"/><Relationship Id="rId114" Type="http://schemas.openxmlformats.org/officeDocument/2006/relationships/image" Target="../media/image160.png"/><Relationship Id="rId119" Type="http://schemas.openxmlformats.org/officeDocument/2006/relationships/image" Target="../media/image165.png"/><Relationship Id="rId127" Type="http://schemas.openxmlformats.org/officeDocument/2006/relationships/image" Target="../media/image170.png"/><Relationship Id="rId10" Type="http://schemas.openxmlformats.org/officeDocument/2006/relationships/image" Target="../media/image59.png"/><Relationship Id="rId31" Type="http://schemas.openxmlformats.org/officeDocument/2006/relationships/image" Target="../media/image79.png"/><Relationship Id="rId44" Type="http://schemas.openxmlformats.org/officeDocument/2006/relationships/image" Target="../media/image92.png"/><Relationship Id="rId52" Type="http://schemas.openxmlformats.org/officeDocument/2006/relationships/image" Target="../media/image100.png"/><Relationship Id="rId60" Type="http://schemas.openxmlformats.org/officeDocument/2006/relationships/image" Target="../media/image108.png"/><Relationship Id="rId65" Type="http://schemas.openxmlformats.org/officeDocument/2006/relationships/image" Target="../media/image113.png"/><Relationship Id="rId73" Type="http://schemas.openxmlformats.org/officeDocument/2006/relationships/image" Target="../media/image24.png"/><Relationship Id="rId78" Type="http://schemas.openxmlformats.org/officeDocument/2006/relationships/image" Target="../media/image125.png"/><Relationship Id="rId81" Type="http://schemas.openxmlformats.org/officeDocument/2006/relationships/image" Target="../media/image128.png"/><Relationship Id="rId86" Type="http://schemas.openxmlformats.org/officeDocument/2006/relationships/image" Target="../media/image133.png"/><Relationship Id="rId94" Type="http://schemas.openxmlformats.org/officeDocument/2006/relationships/image" Target="../media/image141.png"/><Relationship Id="rId99" Type="http://schemas.openxmlformats.org/officeDocument/2006/relationships/image" Target="../media/image146.png"/><Relationship Id="rId101" Type="http://schemas.openxmlformats.org/officeDocument/2006/relationships/image" Target="../media/image148.png"/><Relationship Id="rId122" Type="http://schemas.openxmlformats.org/officeDocument/2006/relationships/image" Target="../media/image167.png"/><Relationship Id="rId130" Type="http://schemas.openxmlformats.org/officeDocument/2006/relationships/image" Target="../media/image173.png"/><Relationship Id="rId135" Type="http://schemas.openxmlformats.org/officeDocument/2006/relationships/image" Target="../media/image178.png"/><Relationship Id="rId143" Type="http://schemas.openxmlformats.org/officeDocument/2006/relationships/image" Target="../media/image186.png"/><Relationship Id="rId148" Type="http://schemas.openxmlformats.org/officeDocument/2006/relationships/image" Target="../media/image190.png"/><Relationship Id="rId151" Type="http://schemas.openxmlformats.org/officeDocument/2006/relationships/image" Target="../media/image193.png"/><Relationship Id="rId156" Type="http://schemas.openxmlformats.org/officeDocument/2006/relationships/image" Target="../media/image198.png"/><Relationship Id="rId4" Type="http://schemas.openxmlformats.org/officeDocument/2006/relationships/image" Target="../media/image55.png"/><Relationship Id="rId9" Type="http://schemas.openxmlformats.org/officeDocument/2006/relationships/image" Target="../media/image58.png"/><Relationship Id="rId13" Type="http://schemas.openxmlformats.org/officeDocument/2006/relationships/image" Target="../media/image62.png"/><Relationship Id="rId18" Type="http://schemas.openxmlformats.org/officeDocument/2006/relationships/image" Target="../media/image66.png"/><Relationship Id="rId39" Type="http://schemas.openxmlformats.org/officeDocument/2006/relationships/image" Target="../media/image87.png"/><Relationship Id="rId109" Type="http://schemas.openxmlformats.org/officeDocument/2006/relationships/image" Target="../media/image156.png"/><Relationship Id="rId34" Type="http://schemas.openxmlformats.org/officeDocument/2006/relationships/image" Target="../media/image82.png"/><Relationship Id="rId50" Type="http://schemas.openxmlformats.org/officeDocument/2006/relationships/image" Target="../media/image98.png"/><Relationship Id="rId55" Type="http://schemas.openxmlformats.org/officeDocument/2006/relationships/image" Target="../media/image103.png"/><Relationship Id="rId76" Type="http://schemas.openxmlformats.org/officeDocument/2006/relationships/image" Target="../media/image123.png"/><Relationship Id="rId97" Type="http://schemas.openxmlformats.org/officeDocument/2006/relationships/image" Target="../media/image144.png"/><Relationship Id="rId104" Type="http://schemas.openxmlformats.org/officeDocument/2006/relationships/image" Target="../media/image151.png"/><Relationship Id="rId120" Type="http://schemas.openxmlformats.org/officeDocument/2006/relationships/image" Target="../media/image26.png"/><Relationship Id="rId125" Type="http://schemas.openxmlformats.org/officeDocument/2006/relationships/image" Target="../media/image27.png"/><Relationship Id="rId141" Type="http://schemas.openxmlformats.org/officeDocument/2006/relationships/image" Target="../media/image184.png"/><Relationship Id="rId146" Type="http://schemas.openxmlformats.org/officeDocument/2006/relationships/image" Target="../media/image39.png"/><Relationship Id="rId7" Type="http://schemas.openxmlformats.org/officeDocument/2006/relationships/image" Target="../media/image57.png"/><Relationship Id="rId71" Type="http://schemas.openxmlformats.org/officeDocument/2006/relationships/image" Target="../media/image119.png"/><Relationship Id="rId92" Type="http://schemas.openxmlformats.org/officeDocument/2006/relationships/image" Target="../media/image139.png"/><Relationship Id="rId2" Type="http://schemas.openxmlformats.org/officeDocument/2006/relationships/notesSlide" Target="../notesSlides/notesSlide24.xml"/><Relationship Id="rId29" Type="http://schemas.openxmlformats.org/officeDocument/2006/relationships/image" Target="../media/image77.png"/><Relationship Id="rId24" Type="http://schemas.openxmlformats.org/officeDocument/2006/relationships/image" Target="../media/image72.png"/><Relationship Id="rId40" Type="http://schemas.openxmlformats.org/officeDocument/2006/relationships/image" Target="../media/image88.png"/><Relationship Id="rId45" Type="http://schemas.openxmlformats.org/officeDocument/2006/relationships/image" Target="../media/image93.png"/><Relationship Id="rId66" Type="http://schemas.openxmlformats.org/officeDocument/2006/relationships/image" Target="../media/image114.png"/><Relationship Id="rId87" Type="http://schemas.openxmlformats.org/officeDocument/2006/relationships/image" Target="../media/image134.png"/><Relationship Id="rId110" Type="http://schemas.openxmlformats.org/officeDocument/2006/relationships/image" Target="../media/image25.png"/><Relationship Id="rId115" Type="http://schemas.openxmlformats.org/officeDocument/2006/relationships/image" Target="../media/image161.png"/><Relationship Id="rId131" Type="http://schemas.openxmlformats.org/officeDocument/2006/relationships/image" Target="../media/image174.png"/><Relationship Id="rId136" Type="http://schemas.openxmlformats.org/officeDocument/2006/relationships/image" Target="../media/image179.png"/><Relationship Id="rId157" Type="http://schemas.openxmlformats.org/officeDocument/2006/relationships/image" Target="../media/image199.png"/><Relationship Id="rId61" Type="http://schemas.openxmlformats.org/officeDocument/2006/relationships/image" Target="../media/image109.png"/><Relationship Id="rId82" Type="http://schemas.openxmlformats.org/officeDocument/2006/relationships/image" Target="../media/image129.png"/><Relationship Id="rId152" Type="http://schemas.openxmlformats.org/officeDocument/2006/relationships/image" Target="../media/image194.png"/><Relationship Id="rId19" Type="http://schemas.openxmlformats.org/officeDocument/2006/relationships/image" Target="../media/image67.png"/><Relationship Id="rId14" Type="http://schemas.openxmlformats.org/officeDocument/2006/relationships/image" Target="../media/image63.png"/><Relationship Id="rId30" Type="http://schemas.openxmlformats.org/officeDocument/2006/relationships/image" Target="../media/image78.png"/><Relationship Id="rId35" Type="http://schemas.openxmlformats.org/officeDocument/2006/relationships/image" Target="../media/image83.png"/><Relationship Id="rId56" Type="http://schemas.openxmlformats.org/officeDocument/2006/relationships/image" Target="../media/image104.png"/><Relationship Id="rId77" Type="http://schemas.openxmlformats.org/officeDocument/2006/relationships/image" Target="../media/image124.png"/><Relationship Id="rId100" Type="http://schemas.openxmlformats.org/officeDocument/2006/relationships/image" Target="../media/image147.png"/><Relationship Id="rId105" Type="http://schemas.openxmlformats.org/officeDocument/2006/relationships/image" Target="../media/image152.png"/><Relationship Id="rId126" Type="http://schemas.openxmlformats.org/officeDocument/2006/relationships/image" Target="../media/image28.png"/><Relationship Id="rId147" Type="http://schemas.openxmlformats.org/officeDocument/2006/relationships/image" Target="../media/image189.png"/><Relationship Id="rId8" Type="http://schemas.openxmlformats.org/officeDocument/2006/relationships/image" Target="../media/image43.png"/><Relationship Id="rId51" Type="http://schemas.openxmlformats.org/officeDocument/2006/relationships/image" Target="../media/image99.png"/><Relationship Id="rId72" Type="http://schemas.openxmlformats.org/officeDocument/2006/relationships/image" Target="../media/image120.png"/><Relationship Id="rId93" Type="http://schemas.openxmlformats.org/officeDocument/2006/relationships/image" Target="../media/image140.png"/><Relationship Id="rId98" Type="http://schemas.openxmlformats.org/officeDocument/2006/relationships/image" Target="../media/image145.png"/><Relationship Id="rId121" Type="http://schemas.openxmlformats.org/officeDocument/2006/relationships/image" Target="../media/image166.png"/><Relationship Id="rId142" Type="http://schemas.openxmlformats.org/officeDocument/2006/relationships/image" Target="../media/image185.png"/><Relationship Id="rId3" Type="http://schemas.openxmlformats.org/officeDocument/2006/relationships/image" Target="../media/image54.png"/><Relationship Id="rId25" Type="http://schemas.openxmlformats.org/officeDocument/2006/relationships/image" Target="../media/image73.png"/><Relationship Id="rId46" Type="http://schemas.openxmlformats.org/officeDocument/2006/relationships/image" Target="../media/image94.png"/><Relationship Id="rId67" Type="http://schemas.openxmlformats.org/officeDocument/2006/relationships/image" Target="../media/image115.png"/><Relationship Id="rId116" Type="http://schemas.openxmlformats.org/officeDocument/2006/relationships/image" Target="../media/image162.png"/><Relationship Id="rId137" Type="http://schemas.openxmlformats.org/officeDocument/2006/relationships/image" Target="../media/image180.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6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6.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image" Target="../media/image267.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273.png"/><Relationship Id="rId3" Type="http://schemas.openxmlformats.org/officeDocument/2006/relationships/image" Target="../media/image268.png"/><Relationship Id="rId7" Type="http://schemas.openxmlformats.org/officeDocument/2006/relationships/image" Target="../media/image272.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271.png"/><Relationship Id="rId11" Type="http://schemas.openxmlformats.org/officeDocument/2006/relationships/image" Target="../media/image27.png"/><Relationship Id="rId5" Type="http://schemas.openxmlformats.org/officeDocument/2006/relationships/image" Target="../media/image270.png"/><Relationship Id="rId10" Type="http://schemas.openxmlformats.org/officeDocument/2006/relationships/image" Target="../media/image275.png"/><Relationship Id="rId4" Type="http://schemas.openxmlformats.org/officeDocument/2006/relationships/image" Target="../media/image269.png"/><Relationship Id="rId9" Type="http://schemas.openxmlformats.org/officeDocument/2006/relationships/image" Target="../media/image274.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8" Type="http://schemas.openxmlformats.org/officeDocument/2006/relationships/image" Target="../media/image277.png"/><Relationship Id="rId13" Type="http://schemas.openxmlformats.org/officeDocument/2006/relationships/image" Target="../media/image35.png"/><Relationship Id="rId3" Type="http://schemas.openxmlformats.org/officeDocument/2006/relationships/image" Target="../media/image36.png"/><Relationship Id="rId7" Type="http://schemas.openxmlformats.org/officeDocument/2006/relationships/image" Target="../media/image48.png"/><Relationship Id="rId12" Type="http://schemas.openxmlformats.org/officeDocument/2006/relationships/image" Target="../media/image170.png"/><Relationship Id="rId2" Type="http://schemas.openxmlformats.org/officeDocument/2006/relationships/notesSlide" Target="../notesSlides/notesSlide32.xml"/><Relationship Id="rId1" Type="http://schemas.openxmlformats.org/officeDocument/2006/relationships/slideLayout" Target="../slideLayouts/slideLayout11.xml"/><Relationship Id="rId6" Type="http://schemas.openxmlformats.org/officeDocument/2006/relationships/image" Target="../media/image276.png"/><Relationship Id="rId11" Type="http://schemas.openxmlformats.org/officeDocument/2006/relationships/image" Target="../media/image280.png"/><Relationship Id="rId5" Type="http://schemas.openxmlformats.org/officeDocument/2006/relationships/image" Target="../media/image117.png"/><Relationship Id="rId10" Type="http://schemas.openxmlformats.org/officeDocument/2006/relationships/image" Target="../media/image279.png"/><Relationship Id="rId4" Type="http://schemas.openxmlformats.org/officeDocument/2006/relationships/image" Target="../media/image32.png"/><Relationship Id="rId9" Type="http://schemas.openxmlformats.org/officeDocument/2006/relationships/image" Target="../media/image278.png"/></Relationships>
</file>

<file path=ppt/slides/_rels/slide3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48.png"/><Relationship Id="rId7"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11.xml"/><Relationship Id="rId6" Type="http://schemas.openxmlformats.org/officeDocument/2006/relationships/image" Target="../media/image280.png"/><Relationship Id="rId11" Type="http://schemas.openxmlformats.org/officeDocument/2006/relationships/image" Target="../media/image35.png"/><Relationship Id="rId5" Type="http://schemas.openxmlformats.org/officeDocument/2006/relationships/image" Target="../media/image281.png"/><Relationship Id="rId10" Type="http://schemas.openxmlformats.org/officeDocument/2006/relationships/image" Target="../media/image170.png"/><Relationship Id="rId4" Type="http://schemas.openxmlformats.org/officeDocument/2006/relationships/image" Target="../media/image279.png"/><Relationship Id="rId9" Type="http://schemas.openxmlformats.org/officeDocument/2006/relationships/image" Target="../media/image117.png"/></Relationships>
</file>

<file path=ppt/slides/_rels/slide34.xml.rels><?xml version="1.0" encoding="UTF-8" standalone="yes"?>
<Relationships xmlns="http://schemas.openxmlformats.org/package/2006/relationships"><Relationship Id="rId8" Type="http://schemas.openxmlformats.org/officeDocument/2006/relationships/image" Target="../media/image286.png"/><Relationship Id="rId3" Type="http://schemas.openxmlformats.org/officeDocument/2006/relationships/image" Target="../media/image262.png"/><Relationship Id="rId7" Type="http://schemas.openxmlformats.org/officeDocument/2006/relationships/image" Target="../media/image285.png"/><Relationship Id="rId12" Type="http://schemas.openxmlformats.org/officeDocument/2006/relationships/image" Target="../media/image289.png"/><Relationship Id="rId2" Type="http://schemas.openxmlformats.org/officeDocument/2006/relationships/notesSlide" Target="../notesSlides/notesSlide34.xml"/><Relationship Id="rId1" Type="http://schemas.openxmlformats.org/officeDocument/2006/relationships/slideLayout" Target="../slideLayouts/slideLayout11.xml"/><Relationship Id="rId6" Type="http://schemas.openxmlformats.org/officeDocument/2006/relationships/image" Target="../media/image284.png"/><Relationship Id="rId11" Type="http://schemas.openxmlformats.org/officeDocument/2006/relationships/image" Target="../media/image288.png"/><Relationship Id="rId5" Type="http://schemas.openxmlformats.org/officeDocument/2006/relationships/image" Target="../media/image283.png"/><Relationship Id="rId10" Type="http://schemas.openxmlformats.org/officeDocument/2006/relationships/image" Target="../media/image287.png"/><Relationship Id="rId4" Type="http://schemas.openxmlformats.org/officeDocument/2006/relationships/image" Target="../media/image282.png"/><Relationship Id="rId9" Type="http://schemas.openxmlformats.org/officeDocument/2006/relationships/image" Target="../media/image56.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8" Type="http://schemas.openxmlformats.org/officeDocument/2006/relationships/hyperlink" Target="https://wiki.creativecommons.org/wiki/Best_practices_for_attribution" TargetMode="External"/><Relationship Id="rId3" Type="http://schemas.openxmlformats.org/officeDocument/2006/relationships/hyperlink" Target="https://creativecommons.org/choose/www.sintef.no/cjml" TargetMode="External"/><Relationship Id="rId7" Type="http://schemas.openxmlformats.org/officeDocument/2006/relationships/hyperlink" Target="https://creativecommons.org/use-remix/"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hyperlink" Target="https://creativecommons.org/licenses/by-sa/4.0/" TargetMode="External"/><Relationship Id="rId4" Type="http://schemas.openxmlformats.org/officeDocument/2006/relationships/hyperlink" Target="http://creativecommons.org/licenses/by-sa/4.0/" TargetMode="External"/><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http://www.sintef.no/cjml" TargetMode="External"/><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hyperlink" Target="http://www.visualproject.org/" TargetMode="External"/><Relationship Id="rId9" Type="http://schemas.openxmlformats.org/officeDocument/2006/relationships/image" Target="../media/image2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jpeg"/><Relationship Id="rId7"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p:cNvSpPr>
            <a:spLocks noGrp="1"/>
          </p:cNvSpPr>
          <p:nvPr>
            <p:ph type="ctrTitle"/>
          </p:nvPr>
        </p:nvSpPr>
        <p:spPr>
          <a:xfrm>
            <a:off x="586740" y="2351285"/>
            <a:ext cx="11474045" cy="3435610"/>
          </a:xfrm>
        </p:spPr>
        <p:txBody>
          <a:bodyPr/>
          <a:lstStyle/>
          <a:p>
            <a:r>
              <a:rPr lang="en-GB" sz="4400" dirty="0">
                <a:solidFill>
                  <a:schemeClr val="accent2"/>
                </a:solidFill>
              </a:rPr>
              <a:t>Diagram generator</a:t>
            </a:r>
            <a:br>
              <a:rPr lang="en-GB" sz="4400" dirty="0">
                <a:solidFill>
                  <a:schemeClr val="accent2"/>
                </a:solidFill>
              </a:rPr>
            </a:br>
            <a:r>
              <a:rPr lang="en-GB" sz="4400" dirty="0"/>
              <a:t>C</a:t>
            </a:r>
            <a:r>
              <a:rPr lang="en-GB" sz="4400" cap="none" dirty="0"/>
              <a:t>JML - Customer Journey Modelling Language</a:t>
            </a:r>
            <a:br>
              <a:rPr lang="en-GB" sz="4400" cap="none" dirty="0"/>
            </a:br>
            <a:br>
              <a:rPr lang="en-GB" sz="4400" dirty="0"/>
            </a:br>
            <a:endParaRPr lang="en-GB" sz="4400" cap="none" dirty="0">
              <a:solidFill>
                <a:schemeClr val="accent2"/>
              </a:solidFill>
            </a:endParaRPr>
          </a:p>
        </p:txBody>
      </p:sp>
      <p:sp>
        <p:nvSpPr>
          <p:cNvPr id="8" name="Plassholder for tekst 7"/>
          <p:cNvSpPr>
            <a:spLocks noGrp="1"/>
          </p:cNvSpPr>
          <p:nvPr>
            <p:ph type="body" sz="quarter" idx="12"/>
          </p:nvPr>
        </p:nvSpPr>
        <p:spPr>
          <a:xfrm>
            <a:off x="1028700" y="4491579"/>
            <a:ext cx="6336030" cy="1316766"/>
          </a:xfrm>
        </p:spPr>
        <p:txBody>
          <a:bodyPr/>
          <a:lstStyle/>
          <a:p>
            <a:pPr>
              <a:lnSpc>
                <a:spcPct val="100000"/>
              </a:lnSpc>
              <a:spcAft>
                <a:spcPts val="500"/>
              </a:spcAft>
            </a:pPr>
            <a:r>
              <a:rPr lang="en-GB" sz="2200" dirty="0"/>
              <a:t>Version 1.1</a:t>
            </a:r>
          </a:p>
          <a:p>
            <a:pPr>
              <a:lnSpc>
                <a:spcPct val="100000"/>
              </a:lnSpc>
              <a:spcAft>
                <a:spcPts val="500"/>
              </a:spcAft>
            </a:pPr>
            <a:r>
              <a:rPr lang="en-GB" sz="2200" dirty="0"/>
              <a:t>SINTEF Digital | Software and service innovation</a:t>
            </a:r>
          </a:p>
          <a:p>
            <a:pPr>
              <a:lnSpc>
                <a:spcPct val="100000"/>
              </a:lnSpc>
              <a:spcAft>
                <a:spcPts val="500"/>
              </a:spcAft>
            </a:pPr>
            <a:r>
              <a:rPr lang="en-GB" sz="2200" dirty="0"/>
              <a:t>March 2021</a:t>
            </a:r>
          </a:p>
          <a:p>
            <a:endParaRPr lang="en-GB" dirty="0"/>
          </a:p>
        </p:txBody>
      </p:sp>
      <p:pic>
        <p:nvPicPr>
          <p:cNvPr id="7" name="Picture 2" descr="https://camo.githubusercontent.com/c253d2829f9392b505182d44eb60e84009fcf184/68747470733a2f2f7261772e6769746875622e636f6d2f6e61666572676f2f6d616e75616c2d6c697672652d616e696d6163616f32642f67682d70616765732f696d672f696e74726f647563616f2f6372656174697665636f6d6d6f6e735f63632d62792d73612e706e67">
            <a:extLst>
              <a:ext uri="{FF2B5EF4-FFF2-40B4-BE49-F238E27FC236}">
                <a16:creationId xmlns:a16="http://schemas.microsoft.com/office/drawing/2014/main" id="{543AAF99-E956-47B1-AFFB-9F7CAD1F2C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34625" y="5897828"/>
            <a:ext cx="1659485" cy="65536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0DF5E031-FB3E-45E7-836E-EB76058FEB20}"/>
              </a:ext>
            </a:extLst>
          </p:cNvPr>
          <p:cNvSpPr txBox="1"/>
          <p:nvPr/>
        </p:nvSpPr>
        <p:spPr>
          <a:xfrm>
            <a:off x="10334625" y="6495276"/>
            <a:ext cx="1790700" cy="276999"/>
          </a:xfrm>
          <a:prstGeom prst="rect">
            <a:avLst/>
          </a:prstGeom>
          <a:noFill/>
        </p:spPr>
        <p:txBody>
          <a:bodyPr wrap="square" rtlCol="0">
            <a:spAutoFit/>
          </a:bodyPr>
          <a:lstStyle/>
          <a:p>
            <a:r>
              <a:rPr lang="en-GB" sz="1200" dirty="0"/>
              <a:t>Copyright © 2021 SINTEF</a:t>
            </a:r>
          </a:p>
        </p:txBody>
      </p:sp>
      <p:pic>
        <p:nvPicPr>
          <p:cNvPr id="10" name="Picture 9">
            <a:extLst>
              <a:ext uri="{FF2B5EF4-FFF2-40B4-BE49-F238E27FC236}">
                <a16:creationId xmlns:a16="http://schemas.microsoft.com/office/drawing/2014/main" id="{7058DE43-19FB-4A39-8C7D-25B527E59F32}"/>
              </a:ext>
            </a:extLst>
          </p:cNvPr>
          <p:cNvPicPr>
            <a:picLocks noChangeAspect="1"/>
          </p:cNvPicPr>
          <p:nvPr/>
        </p:nvPicPr>
        <p:blipFill>
          <a:blip r:embed="rId4"/>
          <a:stretch>
            <a:fillRect/>
          </a:stretch>
        </p:blipFill>
        <p:spPr>
          <a:xfrm>
            <a:off x="8655269" y="85725"/>
            <a:ext cx="2682415" cy="1704175"/>
          </a:xfrm>
          <a:prstGeom prst="rect">
            <a:avLst/>
          </a:prstGeom>
        </p:spPr>
      </p:pic>
    </p:spTree>
    <p:extLst>
      <p:ext uri="{BB962C8B-B14F-4D97-AF65-F5344CB8AC3E}">
        <p14:creationId xmlns:p14="http://schemas.microsoft.com/office/powerpoint/2010/main" val="5388810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9CD7E99-6C69-4AEE-A4F2-7E08FE90ADC3}"/>
              </a:ext>
            </a:extLst>
          </p:cNvPr>
          <p:cNvSpPr/>
          <p:nvPr/>
        </p:nvSpPr>
        <p:spPr>
          <a:xfrm>
            <a:off x="5659117" y="1435290"/>
            <a:ext cx="6219617" cy="3950287"/>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3" name="Rectangle 2">
            <a:extLst>
              <a:ext uri="{FF2B5EF4-FFF2-40B4-BE49-F238E27FC236}">
                <a16:creationId xmlns:a16="http://schemas.microsoft.com/office/drawing/2014/main" id="{453ACBE8-823D-41F9-AB3E-355A051FA475}"/>
              </a:ext>
            </a:extLst>
          </p:cNvPr>
          <p:cNvSpPr/>
          <p:nvPr/>
        </p:nvSpPr>
        <p:spPr>
          <a:xfrm>
            <a:off x="313266" y="1435290"/>
            <a:ext cx="5189774" cy="3950287"/>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2" name="Title 1"/>
          <p:cNvSpPr>
            <a:spLocks noGrp="1"/>
          </p:cNvSpPr>
          <p:nvPr>
            <p:ph type="title"/>
          </p:nvPr>
        </p:nvSpPr>
        <p:spPr/>
        <p:txBody>
          <a:bodyPr/>
          <a:lstStyle/>
          <a:p>
            <a:r>
              <a:rPr lang="en-GB" dirty="0"/>
              <a:t>Overview - diagram types</a:t>
            </a:r>
          </a:p>
        </p:txBody>
      </p:sp>
      <p:sp>
        <p:nvSpPr>
          <p:cNvPr id="32" name="TextBox 31">
            <a:extLst>
              <a:ext uri="{FF2B5EF4-FFF2-40B4-BE49-F238E27FC236}">
                <a16:creationId xmlns:a16="http://schemas.microsoft.com/office/drawing/2014/main" id="{B9ABE375-8729-492C-94B7-D6B27ABF776A}"/>
              </a:ext>
            </a:extLst>
          </p:cNvPr>
          <p:cNvSpPr txBox="1"/>
          <p:nvPr/>
        </p:nvSpPr>
        <p:spPr>
          <a:xfrm>
            <a:off x="381000" y="1472423"/>
            <a:ext cx="4743027" cy="138499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rgbClr val="00B0F0"/>
                </a:solidFill>
                <a:effectLst/>
                <a:uLnTx/>
                <a:uFillTx/>
              </a:rPr>
              <a:t>Journey diagram</a:t>
            </a:r>
          </a:p>
          <a:p>
            <a:pPr marL="285750" indent="-285750">
              <a:buFont typeface="Arial" panose="020B0604020202020204" pitchFamily="34" charset="0"/>
              <a:buChar char="•"/>
            </a:pPr>
            <a:r>
              <a:rPr lang="en-GB" sz="1600" dirty="0"/>
              <a:t>Suitable for planned and actual journeys with few actors involved</a:t>
            </a:r>
          </a:p>
          <a:p>
            <a:pPr marL="285750" indent="-285750">
              <a:buFont typeface="Arial" panose="020B0604020202020204" pitchFamily="34" charset="0"/>
              <a:buChar char="•"/>
            </a:pPr>
            <a:r>
              <a:rPr lang="en-GB" sz="1600" dirty="0"/>
              <a:t>Suitable for actual journeys when emphasizing </a:t>
            </a:r>
            <a:r>
              <a:rPr lang="en-GB" sz="1600" dirty="0">
                <a:solidFill>
                  <a:srgbClr val="C00000"/>
                </a:solidFill>
              </a:rPr>
              <a:t>deviations</a:t>
            </a:r>
            <a:r>
              <a:rPr lang="en-GB" sz="1600" dirty="0"/>
              <a:t> from the planned journey</a:t>
            </a:r>
          </a:p>
        </p:txBody>
      </p:sp>
      <p:sp>
        <p:nvSpPr>
          <p:cNvPr id="33" name="TextBox 32">
            <a:extLst>
              <a:ext uri="{FF2B5EF4-FFF2-40B4-BE49-F238E27FC236}">
                <a16:creationId xmlns:a16="http://schemas.microsoft.com/office/drawing/2014/main" id="{98D6F79C-3C8E-4119-8F87-4C0FFEC74FF5}"/>
              </a:ext>
            </a:extLst>
          </p:cNvPr>
          <p:cNvSpPr txBox="1"/>
          <p:nvPr/>
        </p:nvSpPr>
        <p:spPr>
          <a:xfrm>
            <a:off x="5723467" y="1472423"/>
            <a:ext cx="5748020" cy="138499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rgbClr val="00B0F0"/>
                </a:solidFill>
                <a:effectLst/>
                <a:uLnTx/>
                <a:uFillTx/>
              </a:rPr>
              <a:t>Swimlane diagram</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0" cap="none" spc="0" normalizeH="0" baseline="0" noProof="0" dirty="0">
                <a:ln>
                  <a:noFill/>
                </a:ln>
                <a:solidFill>
                  <a:prstClr val="black"/>
                </a:solidFill>
                <a:effectLst/>
                <a:uLnTx/>
                <a:uFillTx/>
              </a:rPr>
              <a:t>Suitable when </a:t>
            </a:r>
            <a:r>
              <a:rPr kumimoji="0" lang="en-GB" sz="1600" b="0" i="0" u="none" strike="noStrike" kern="0" cap="none" spc="0" normalizeH="0" noProof="0" dirty="0">
                <a:ln>
                  <a:noFill/>
                </a:ln>
                <a:solidFill>
                  <a:prstClr val="black"/>
                </a:solidFill>
                <a:effectLst/>
                <a:uLnTx/>
                <a:uFillTx/>
              </a:rPr>
              <a:t>several actors are involved</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kern="0" dirty="0">
                <a:solidFill>
                  <a:prstClr val="black"/>
                </a:solidFill>
              </a:rPr>
              <a:t>Suitable for </a:t>
            </a:r>
            <a:r>
              <a:rPr kumimoji="0" lang="en-GB" sz="1600" b="0" i="0" u="none" strike="noStrike" kern="0" cap="none" spc="0" normalizeH="0" noProof="0" dirty="0">
                <a:ln>
                  <a:noFill/>
                </a:ln>
                <a:solidFill>
                  <a:prstClr val="black"/>
                </a:solidFill>
                <a:effectLst/>
                <a:uLnTx/>
                <a:uFillTx/>
              </a:rPr>
              <a:t>service delivery networks (see reference)</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kern="0" baseline="0" dirty="0">
                <a:solidFill>
                  <a:prstClr val="black"/>
                </a:solidFill>
              </a:rPr>
              <a:t>Reveals</a:t>
            </a:r>
            <a:r>
              <a:rPr lang="en-GB" sz="1600" kern="0" dirty="0">
                <a:solidFill>
                  <a:prstClr val="black"/>
                </a:solidFill>
              </a:rPr>
              <a:t> </a:t>
            </a:r>
            <a:r>
              <a:rPr lang="en-GB" sz="1600" kern="0" dirty="0">
                <a:solidFill>
                  <a:srgbClr val="C00000"/>
                </a:solidFill>
              </a:rPr>
              <a:t>both the sender and the receiver </a:t>
            </a:r>
            <a:r>
              <a:rPr lang="en-GB" sz="1600" kern="0" dirty="0">
                <a:solidFill>
                  <a:prstClr val="black"/>
                </a:solidFill>
              </a:rPr>
              <a:t>of each communication point</a:t>
            </a:r>
            <a:endParaRPr kumimoji="0" lang="en-GB" sz="1600" b="0" i="0" u="none" strike="noStrike" kern="0" cap="none" spc="0" normalizeH="0" baseline="0" noProof="0" dirty="0">
              <a:ln>
                <a:noFill/>
              </a:ln>
              <a:solidFill>
                <a:prstClr val="black"/>
              </a:solidFill>
              <a:effectLst/>
              <a:uLnTx/>
              <a:uFillTx/>
            </a:endParaRPr>
          </a:p>
        </p:txBody>
      </p:sp>
      <p:pic>
        <p:nvPicPr>
          <p:cNvPr id="16" name="Picture 15">
            <a:extLst>
              <a:ext uri="{FF2B5EF4-FFF2-40B4-BE49-F238E27FC236}">
                <a16:creationId xmlns:a16="http://schemas.microsoft.com/office/drawing/2014/main" id="{815913A9-99A5-4828-97A8-A992EB54EE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9827" y="3170752"/>
            <a:ext cx="3692173" cy="1898650"/>
          </a:xfrm>
          <a:prstGeom prst="rect">
            <a:avLst/>
          </a:prstGeom>
        </p:spPr>
      </p:pic>
      <p:pic>
        <p:nvPicPr>
          <p:cNvPr id="8" name="Picture 7">
            <a:extLst>
              <a:ext uri="{FF2B5EF4-FFF2-40B4-BE49-F238E27FC236}">
                <a16:creationId xmlns:a16="http://schemas.microsoft.com/office/drawing/2014/main" id="{53BC47A0-B8F5-4F0E-B93F-28835C0570E0}"/>
              </a:ext>
            </a:extLst>
          </p:cNvPr>
          <p:cNvPicPr>
            <a:picLocks noChangeAspect="1"/>
          </p:cNvPicPr>
          <p:nvPr/>
        </p:nvPicPr>
        <p:blipFill>
          <a:blip r:embed="rId4"/>
          <a:stretch>
            <a:fillRect/>
          </a:stretch>
        </p:blipFill>
        <p:spPr>
          <a:xfrm>
            <a:off x="6026632" y="2892888"/>
            <a:ext cx="5316173" cy="2225233"/>
          </a:xfrm>
          <a:prstGeom prst="rect">
            <a:avLst/>
          </a:prstGeom>
        </p:spPr>
      </p:pic>
      <p:sp>
        <p:nvSpPr>
          <p:cNvPr id="9" name="TextBox 8">
            <a:extLst>
              <a:ext uri="{FF2B5EF4-FFF2-40B4-BE49-F238E27FC236}">
                <a16:creationId xmlns:a16="http://schemas.microsoft.com/office/drawing/2014/main" id="{20DA8136-B82E-44E4-AB75-BE1F27594A95}"/>
              </a:ext>
            </a:extLst>
          </p:cNvPr>
          <p:cNvSpPr txBox="1"/>
          <p:nvPr/>
        </p:nvSpPr>
        <p:spPr>
          <a:xfrm>
            <a:off x="5386945" y="5724954"/>
            <a:ext cx="2464830"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accent4">
                    <a:lumMod val="50000"/>
                  </a:schemeClr>
                </a:solidFill>
                <a:effectLst/>
                <a:uLnTx/>
                <a:uFillTx/>
              </a:rPr>
              <a:t>Note the difference in how a communication point is represented in the two diagrams.</a:t>
            </a:r>
          </a:p>
        </p:txBody>
      </p:sp>
      <p:pic>
        <p:nvPicPr>
          <p:cNvPr id="10" name="Picture 4" descr="Bilderesultat for light bulb free clipart">
            <a:extLst>
              <a:ext uri="{FF2B5EF4-FFF2-40B4-BE49-F238E27FC236}">
                <a16:creationId xmlns:a16="http://schemas.microsoft.com/office/drawing/2014/main" id="{259648D9-DF2E-48A3-A498-57B195CB8CD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5479798" y="5535928"/>
            <a:ext cx="179319" cy="215185"/>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Straight Arrow Connector 18">
            <a:extLst>
              <a:ext uri="{FF2B5EF4-FFF2-40B4-BE49-F238E27FC236}">
                <a16:creationId xmlns:a16="http://schemas.microsoft.com/office/drawing/2014/main" id="{DB7C8224-42B2-4686-9527-88187DCE3C13}"/>
              </a:ext>
            </a:extLst>
          </p:cNvPr>
          <p:cNvCxnSpPr>
            <a:cxnSpLocks/>
          </p:cNvCxnSpPr>
          <p:nvPr/>
        </p:nvCxnSpPr>
        <p:spPr>
          <a:xfrm flipH="1" flipV="1">
            <a:off x="3794796" y="5149572"/>
            <a:ext cx="1556165" cy="647983"/>
          </a:xfrm>
          <a:prstGeom prst="straightConnector1">
            <a:avLst/>
          </a:prstGeom>
          <a:noFill/>
          <a:ln w="12700" cap="flat" cmpd="sng" algn="ctr">
            <a:solidFill>
              <a:srgbClr val="C00000"/>
            </a:solidFill>
            <a:prstDash val="solid"/>
            <a:tailEnd type="triangle"/>
          </a:ln>
          <a:effectLst>
            <a:outerShdw blurRad="40000" dist="20000" dir="5400000" rotWithShape="0">
              <a:srgbClr val="000000">
                <a:alpha val="38000"/>
              </a:srgbClr>
            </a:outerShdw>
          </a:effectLst>
        </p:spPr>
      </p:cxnSp>
      <p:sp>
        <p:nvSpPr>
          <p:cNvPr id="20" name="Rectangle 19">
            <a:extLst>
              <a:ext uri="{FF2B5EF4-FFF2-40B4-BE49-F238E27FC236}">
                <a16:creationId xmlns:a16="http://schemas.microsoft.com/office/drawing/2014/main" id="{3FD153FD-A8D1-475C-BDC9-6C750A55CEED}"/>
              </a:ext>
            </a:extLst>
          </p:cNvPr>
          <p:cNvSpPr/>
          <p:nvPr/>
        </p:nvSpPr>
        <p:spPr>
          <a:xfrm>
            <a:off x="2838450" y="4555457"/>
            <a:ext cx="869950" cy="594393"/>
          </a:xfrm>
          <a:prstGeom prst="rect">
            <a:avLst/>
          </a:prstGeom>
          <a:solidFill>
            <a:schemeClr val="accent5">
              <a:alpha val="2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EB82FA5B-B184-4A29-BE35-F193677CB514}"/>
              </a:ext>
            </a:extLst>
          </p:cNvPr>
          <p:cNvSpPr/>
          <p:nvPr/>
        </p:nvSpPr>
        <p:spPr>
          <a:xfrm>
            <a:off x="8875218" y="3597760"/>
            <a:ext cx="1170482" cy="1520362"/>
          </a:xfrm>
          <a:prstGeom prst="rect">
            <a:avLst/>
          </a:prstGeom>
          <a:solidFill>
            <a:schemeClr val="accent5">
              <a:alpha val="2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22" name="Straight Arrow Connector 21">
            <a:extLst>
              <a:ext uri="{FF2B5EF4-FFF2-40B4-BE49-F238E27FC236}">
                <a16:creationId xmlns:a16="http://schemas.microsoft.com/office/drawing/2014/main" id="{DD052B61-BB83-4848-81C2-9B03F5B7274A}"/>
              </a:ext>
            </a:extLst>
          </p:cNvPr>
          <p:cNvCxnSpPr>
            <a:cxnSpLocks/>
          </p:cNvCxnSpPr>
          <p:nvPr/>
        </p:nvCxnSpPr>
        <p:spPr>
          <a:xfrm flipV="1">
            <a:off x="7607300" y="5149574"/>
            <a:ext cx="1219200" cy="647981"/>
          </a:xfrm>
          <a:prstGeom prst="straightConnector1">
            <a:avLst/>
          </a:prstGeom>
          <a:noFill/>
          <a:ln w="12700" cap="flat" cmpd="sng" algn="ctr">
            <a:solidFill>
              <a:srgbClr val="C00000"/>
            </a:solidFill>
            <a:prstDash val="solid"/>
            <a:tailEnd type="triangle"/>
          </a:ln>
          <a:effectLst>
            <a:outerShdw blurRad="40000" dist="20000" dir="5400000" rotWithShape="0">
              <a:srgbClr val="000000">
                <a:alpha val="38000"/>
              </a:srgbClr>
            </a:outerShdw>
          </a:effectLst>
        </p:spPr>
      </p:cxnSp>
      <p:sp>
        <p:nvSpPr>
          <p:cNvPr id="26" name="TextBox 25">
            <a:extLst>
              <a:ext uri="{FF2B5EF4-FFF2-40B4-BE49-F238E27FC236}">
                <a16:creationId xmlns:a16="http://schemas.microsoft.com/office/drawing/2014/main" id="{6AD73B19-2259-46B1-BB10-5D51D56AE36A}"/>
              </a:ext>
            </a:extLst>
          </p:cNvPr>
          <p:cNvSpPr txBox="1"/>
          <p:nvPr/>
        </p:nvSpPr>
        <p:spPr>
          <a:xfrm>
            <a:off x="8731122" y="5462637"/>
            <a:ext cx="3364217" cy="600164"/>
          </a:xfrm>
          <a:prstGeom prst="rect">
            <a:avLst/>
          </a:prstGeom>
          <a:noFill/>
        </p:spPr>
        <p:txBody>
          <a:bodyPr wrap="square" rtlCol="0">
            <a:spAutoFit/>
          </a:bodyPr>
          <a:lstStyle/>
          <a:p>
            <a:r>
              <a:rPr lang="en-GB" sz="1100" dirty="0">
                <a:solidFill>
                  <a:srgbClr val="C55A11"/>
                </a:solidFill>
              </a:rPr>
              <a:t>Tax et al. (2013). The Service Delivery Network (SDN): A Customer-Centric Perspective of the Customer Journey. Journal of Service Research, 16(4), 454-470. </a:t>
            </a:r>
            <a:endParaRPr lang="en-GB" sz="1100" dirty="0">
              <a:solidFill>
                <a:schemeClr val="accent2"/>
              </a:solidFill>
            </a:endParaRPr>
          </a:p>
        </p:txBody>
      </p:sp>
      <p:sp>
        <p:nvSpPr>
          <p:cNvPr id="27" name="TextBox 26">
            <a:extLst>
              <a:ext uri="{FF2B5EF4-FFF2-40B4-BE49-F238E27FC236}">
                <a16:creationId xmlns:a16="http://schemas.microsoft.com/office/drawing/2014/main" id="{1BB71165-0068-416F-94B6-A19F564E7DAD}"/>
              </a:ext>
            </a:extLst>
          </p:cNvPr>
          <p:cNvSpPr txBox="1"/>
          <p:nvPr/>
        </p:nvSpPr>
        <p:spPr>
          <a:xfrm>
            <a:off x="9194800" y="277356"/>
            <a:ext cx="2748284" cy="83099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accent4">
                    <a:lumMod val="50000"/>
                  </a:schemeClr>
                </a:solidFill>
                <a:effectLst/>
                <a:uLnTx/>
                <a:uFillTx/>
              </a:rPr>
              <a:t>The journey diagram has many visual features, however the swimlane diagram enables a better overview of the service delivery network.</a:t>
            </a:r>
          </a:p>
        </p:txBody>
      </p:sp>
      <p:pic>
        <p:nvPicPr>
          <p:cNvPr id="28" name="Picture 4" descr="Bilderesultat for light bulb free clipart">
            <a:extLst>
              <a:ext uri="{FF2B5EF4-FFF2-40B4-BE49-F238E27FC236}">
                <a16:creationId xmlns:a16="http://schemas.microsoft.com/office/drawing/2014/main" id="{A0423E8E-4B81-4011-A453-CBA5795EA9A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8926978" y="334746"/>
            <a:ext cx="170029" cy="215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67269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ADE6F-3919-49B5-BB0A-4F82314A7DE2}"/>
              </a:ext>
            </a:extLst>
          </p:cNvPr>
          <p:cNvSpPr>
            <a:spLocks noGrp="1"/>
          </p:cNvSpPr>
          <p:nvPr>
            <p:ph type="title"/>
          </p:nvPr>
        </p:nvSpPr>
        <p:spPr>
          <a:xfrm>
            <a:off x="954182" y="214615"/>
            <a:ext cx="9001711" cy="888244"/>
          </a:xfrm>
        </p:spPr>
        <p:txBody>
          <a:bodyPr/>
          <a:lstStyle/>
          <a:p>
            <a:r>
              <a:rPr lang="en-GB" dirty="0"/>
              <a:t>Comparison of diagram types</a:t>
            </a:r>
          </a:p>
        </p:txBody>
      </p:sp>
      <p:sp>
        <p:nvSpPr>
          <p:cNvPr id="3" name="Slide Number Placeholder 2">
            <a:extLst>
              <a:ext uri="{FF2B5EF4-FFF2-40B4-BE49-F238E27FC236}">
                <a16:creationId xmlns:a16="http://schemas.microsoft.com/office/drawing/2014/main" id="{FD349BE2-C55D-4B03-ADAE-2E75B76C467F}"/>
              </a:ext>
            </a:extLst>
          </p:cNvPr>
          <p:cNvSpPr>
            <a:spLocks noGrp="1"/>
          </p:cNvSpPr>
          <p:nvPr>
            <p:ph type="sldNum" sz="quarter" idx="12"/>
          </p:nvPr>
        </p:nvSpPr>
        <p:spPr/>
        <p:txBody>
          <a:bodyPr/>
          <a:lstStyle/>
          <a:p>
            <a:fld id="{5751DFAA-887F-4071-8EAD-E8CA316FCF06}" type="slidenum">
              <a:rPr lang="en-GB" smtClean="0"/>
              <a:t>11</a:t>
            </a:fld>
            <a:endParaRPr lang="en-GB" dirty="0"/>
          </a:p>
        </p:txBody>
      </p:sp>
      <p:cxnSp>
        <p:nvCxnSpPr>
          <p:cNvPr id="74" name="Straight Connector 73">
            <a:extLst>
              <a:ext uri="{FF2B5EF4-FFF2-40B4-BE49-F238E27FC236}">
                <a16:creationId xmlns:a16="http://schemas.microsoft.com/office/drawing/2014/main" id="{934D9294-2C2C-4D6E-A0DC-07296DED2ED3}"/>
              </a:ext>
            </a:extLst>
          </p:cNvPr>
          <p:cNvCxnSpPr>
            <a:cxnSpLocks/>
            <a:stCxn id="133" idx="6"/>
            <a:endCxn id="137" idx="6"/>
          </p:cNvCxnSpPr>
          <p:nvPr/>
        </p:nvCxnSpPr>
        <p:spPr>
          <a:xfrm>
            <a:off x="9321515" y="2011478"/>
            <a:ext cx="320130" cy="5544"/>
          </a:xfrm>
          <a:prstGeom prst="line">
            <a:avLst/>
          </a:prstGeom>
          <a:noFill/>
          <a:ln w="22225" cap="flat" cmpd="sng" algn="ctr">
            <a:solidFill>
              <a:sysClr val="windowText" lastClr="000000">
                <a:lumMod val="50000"/>
                <a:lumOff val="50000"/>
              </a:sysClr>
            </a:solidFill>
            <a:prstDash val="solid"/>
          </a:ln>
          <a:effectLst/>
        </p:spPr>
      </p:cxnSp>
      <p:cxnSp>
        <p:nvCxnSpPr>
          <p:cNvPr id="75" name="Straight Arrow Connector 74">
            <a:extLst>
              <a:ext uri="{FF2B5EF4-FFF2-40B4-BE49-F238E27FC236}">
                <a16:creationId xmlns:a16="http://schemas.microsoft.com/office/drawing/2014/main" id="{01C87275-5326-4413-86D9-5E8F55ACB547}"/>
              </a:ext>
            </a:extLst>
          </p:cNvPr>
          <p:cNvCxnSpPr>
            <a:cxnSpLocks/>
            <a:stCxn id="134" idx="6"/>
            <a:endCxn id="133" idx="2"/>
          </p:cNvCxnSpPr>
          <p:nvPr/>
        </p:nvCxnSpPr>
        <p:spPr>
          <a:xfrm>
            <a:off x="7884211" y="2011478"/>
            <a:ext cx="897304" cy="0"/>
          </a:xfrm>
          <a:prstGeom prst="straightConnector1">
            <a:avLst/>
          </a:prstGeom>
          <a:noFill/>
          <a:ln w="22225" cap="flat" cmpd="sng" algn="ctr">
            <a:solidFill>
              <a:sysClr val="window" lastClr="FFFFFF">
                <a:lumMod val="50000"/>
              </a:sysClr>
            </a:solidFill>
            <a:prstDash val="solid"/>
            <a:tailEnd type="triangle" w="med" len="med"/>
          </a:ln>
          <a:effectLst/>
        </p:spPr>
      </p:cxnSp>
      <p:cxnSp>
        <p:nvCxnSpPr>
          <p:cNvPr id="76" name="Straight Connector 75">
            <a:extLst>
              <a:ext uri="{FF2B5EF4-FFF2-40B4-BE49-F238E27FC236}">
                <a16:creationId xmlns:a16="http://schemas.microsoft.com/office/drawing/2014/main" id="{F2FBD78B-CD6E-4AE5-967E-E8EB79FB76F1}"/>
              </a:ext>
            </a:extLst>
          </p:cNvPr>
          <p:cNvCxnSpPr>
            <a:cxnSpLocks/>
            <a:stCxn id="136" idx="6"/>
            <a:endCxn id="130" idx="2"/>
          </p:cNvCxnSpPr>
          <p:nvPr/>
        </p:nvCxnSpPr>
        <p:spPr>
          <a:xfrm>
            <a:off x="2405873" y="2009436"/>
            <a:ext cx="771786" cy="2042"/>
          </a:xfrm>
          <a:prstGeom prst="line">
            <a:avLst/>
          </a:prstGeom>
          <a:noFill/>
          <a:ln w="22225" cap="flat" cmpd="sng" algn="ctr">
            <a:solidFill>
              <a:sysClr val="windowText" lastClr="000000">
                <a:lumMod val="50000"/>
                <a:lumOff val="50000"/>
              </a:sysClr>
            </a:solidFill>
            <a:prstDash val="solid"/>
          </a:ln>
          <a:effectLst/>
        </p:spPr>
      </p:cxnSp>
      <p:cxnSp>
        <p:nvCxnSpPr>
          <p:cNvPr id="77" name="Straight Arrow Connector 76">
            <a:extLst>
              <a:ext uri="{FF2B5EF4-FFF2-40B4-BE49-F238E27FC236}">
                <a16:creationId xmlns:a16="http://schemas.microsoft.com/office/drawing/2014/main" id="{8B1B0C68-672C-470B-970F-374FFC06B3EF}"/>
              </a:ext>
            </a:extLst>
          </p:cNvPr>
          <p:cNvCxnSpPr>
            <a:cxnSpLocks/>
            <a:stCxn id="130" idx="6"/>
            <a:endCxn id="132" idx="2"/>
          </p:cNvCxnSpPr>
          <p:nvPr/>
        </p:nvCxnSpPr>
        <p:spPr>
          <a:xfrm>
            <a:off x="3717659" y="2011478"/>
            <a:ext cx="2171287" cy="0"/>
          </a:xfrm>
          <a:prstGeom prst="straightConnector1">
            <a:avLst/>
          </a:prstGeom>
          <a:noFill/>
          <a:ln w="22225" cap="flat" cmpd="sng" algn="ctr">
            <a:solidFill>
              <a:sysClr val="window" lastClr="FFFFFF">
                <a:lumMod val="50000"/>
              </a:sysClr>
            </a:solidFill>
            <a:prstDash val="solid"/>
            <a:tailEnd type="triangle" w="med" len="med"/>
          </a:ln>
          <a:effectLst/>
        </p:spPr>
      </p:cxnSp>
      <p:cxnSp>
        <p:nvCxnSpPr>
          <p:cNvPr id="78" name="Straight Arrow Connector 77">
            <a:extLst>
              <a:ext uri="{FF2B5EF4-FFF2-40B4-BE49-F238E27FC236}">
                <a16:creationId xmlns:a16="http://schemas.microsoft.com/office/drawing/2014/main" id="{9A92EBF1-0754-4280-A680-3B6308C8A170}"/>
              </a:ext>
            </a:extLst>
          </p:cNvPr>
          <p:cNvCxnSpPr>
            <a:cxnSpLocks/>
            <a:stCxn id="132" idx="6"/>
            <a:endCxn id="134" idx="2"/>
          </p:cNvCxnSpPr>
          <p:nvPr/>
        </p:nvCxnSpPr>
        <p:spPr>
          <a:xfrm>
            <a:off x="6428946" y="2011478"/>
            <a:ext cx="915265" cy="0"/>
          </a:xfrm>
          <a:prstGeom prst="straightConnector1">
            <a:avLst/>
          </a:prstGeom>
          <a:noFill/>
          <a:ln w="22225" cap="flat" cmpd="sng" algn="ctr">
            <a:solidFill>
              <a:sysClr val="window" lastClr="FFFFFF">
                <a:lumMod val="50000"/>
              </a:sysClr>
            </a:solidFill>
            <a:prstDash val="solid"/>
            <a:tailEnd type="triangle" w="med" len="med"/>
          </a:ln>
          <a:effectLst/>
        </p:spPr>
      </p:cxnSp>
      <p:sp>
        <p:nvSpPr>
          <p:cNvPr id="79" name="Rounded Rectangle 44">
            <a:extLst>
              <a:ext uri="{FF2B5EF4-FFF2-40B4-BE49-F238E27FC236}">
                <a16:creationId xmlns:a16="http://schemas.microsoft.com/office/drawing/2014/main" id="{AFF1F3A7-656A-488A-9F7E-A4C9A709F574}"/>
              </a:ext>
            </a:extLst>
          </p:cNvPr>
          <p:cNvSpPr/>
          <p:nvPr/>
        </p:nvSpPr>
        <p:spPr>
          <a:xfrm>
            <a:off x="2250375" y="5444147"/>
            <a:ext cx="7590107" cy="684000"/>
          </a:xfrm>
          <a:prstGeom prst="roundRect">
            <a:avLst>
              <a:gd name="adj" fmla="val 8551"/>
            </a:avLst>
          </a:prstGeom>
          <a:noFill/>
          <a:ln w="25400" cap="flat" cmpd="sng" algn="ctr">
            <a:solidFill>
              <a:sysClr val="window" lastClr="FFFFFF">
                <a:lumMod val="85000"/>
              </a:sysClr>
            </a:solidFill>
            <a:prstDash val="solid"/>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80" name="Rounded Rectangle 45">
            <a:extLst>
              <a:ext uri="{FF2B5EF4-FFF2-40B4-BE49-F238E27FC236}">
                <a16:creationId xmlns:a16="http://schemas.microsoft.com/office/drawing/2014/main" id="{D15BC7A0-1D0F-4DF9-B3D1-94F79C9A8EA2}"/>
              </a:ext>
            </a:extLst>
          </p:cNvPr>
          <p:cNvSpPr/>
          <p:nvPr/>
        </p:nvSpPr>
        <p:spPr>
          <a:xfrm>
            <a:off x="2254927" y="2969894"/>
            <a:ext cx="7590107" cy="684000"/>
          </a:xfrm>
          <a:prstGeom prst="roundRect">
            <a:avLst>
              <a:gd name="adj" fmla="val 8551"/>
            </a:avLst>
          </a:prstGeom>
          <a:solidFill>
            <a:sysClr val="window" lastClr="FFFFFF">
              <a:lumMod val="95000"/>
            </a:sysClr>
          </a:solidFill>
          <a:ln w="25400" cap="flat" cmpd="sng" algn="ctr">
            <a:solidFill>
              <a:sysClr val="window" lastClr="FFFFFF">
                <a:lumMod val="85000"/>
              </a:sysClr>
            </a:solidFill>
            <a:prstDash val="solid"/>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81" name="Rounded Rectangle 59">
            <a:extLst>
              <a:ext uri="{FF2B5EF4-FFF2-40B4-BE49-F238E27FC236}">
                <a16:creationId xmlns:a16="http://schemas.microsoft.com/office/drawing/2014/main" id="{CF0EBBB9-4F04-44F0-A96D-ACD0C6660E3E}"/>
              </a:ext>
            </a:extLst>
          </p:cNvPr>
          <p:cNvSpPr/>
          <p:nvPr/>
        </p:nvSpPr>
        <p:spPr>
          <a:xfrm>
            <a:off x="2254927" y="3789626"/>
            <a:ext cx="7590107" cy="684000"/>
          </a:xfrm>
          <a:prstGeom prst="roundRect">
            <a:avLst>
              <a:gd name="adj" fmla="val 8551"/>
            </a:avLst>
          </a:prstGeom>
          <a:solidFill>
            <a:sysClr val="window" lastClr="FFFFFF">
              <a:lumMod val="95000"/>
            </a:sysClr>
          </a:solidFill>
          <a:ln w="25400" cap="flat" cmpd="sng" algn="ctr">
            <a:solidFill>
              <a:sysClr val="window" lastClr="FFFFFF">
                <a:lumMod val="85000"/>
              </a:sysClr>
            </a:solidFill>
            <a:prstDash val="solid"/>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82" name="Rounded Rectangle 60">
            <a:extLst>
              <a:ext uri="{FF2B5EF4-FFF2-40B4-BE49-F238E27FC236}">
                <a16:creationId xmlns:a16="http://schemas.microsoft.com/office/drawing/2014/main" id="{2D7FF630-B076-482E-8584-1A6C5DDDBABE}"/>
              </a:ext>
            </a:extLst>
          </p:cNvPr>
          <p:cNvSpPr/>
          <p:nvPr/>
        </p:nvSpPr>
        <p:spPr>
          <a:xfrm>
            <a:off x="2254927" y="4616182"/>
            <a:ext cx="7590107" cy="684000"/>
          </a:xfrm>
          <a:prstGeom prst="roundRect">
            <a:avLst>
              <a:gd name="adj" fmla="val 8551"/>
            </a:avLst>
          </a:prstGeom>
          <a:solidFill>
            <a:sysClr val="window" lastClr="FFFFFF">
              <a:lumMod val="95000"/>
            </a:sysClr>
          </a:solidFill>
          <a:ln w="25400" cap="flat" cmpd="sng" algn="ctr">
            <a:solidFill>
              <a:sysClr val="window" lastClr="FFFFFF">
                <a:lumMod val="85000"/>
              </a:sysClr>
            </a:solidFill>
            <a:prstDash val="solid"/>
          </a:ln>
          <a:effectLst/>
        </p:spPr>
        <p:txBody>
          <a:bodyPr rIns="3600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83" name="TextBox 157">
            <a:extLst>
              <a:ext uri="{FF2B5EF4-FFF2-40B4-BE49-F238E27FC236}">
                <a16:creationId xmlns:a16="http://schemas.microsoft.com/office/drawing/2014/main" id="{44C7A51E-A0EF-4070-B9DC-A35D8AEC161A}"/>
              </a:ext>
            </a:extLst>
          </p:cNvPr>
          <p:cNvSpPr txBox="1">
            <a:spLocks noChangeArrowheads="1"/>
          </p:cNvSpPr>
          <p:nvPr/>
        </p:nvSpPr>
        <p:spPr bwMode="auto">
          <a:xfrm>
            <a:off x="2229849" y="3410205"/>
            <a:ext cx="9906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altLang="en-US" sz="1100" b="0" i="0" u="none" strike="noStrike" kern="0" cap="none" spc="0" normalizeH="0" baseline="0" noProof="0" dirty="0">
                <a:ln>
                  <a:noFill/>
                </a:ln>
                <a:solidFill>
                  <a:prstClr val="black"/>
                </a:solidFill>
                <a:effectLst/>
                <a:uLnTx/>
                <a:uFillTx/>
                <a:latin typeface="Calibri" pitchFamily="34" charset="0"/>
              </a:rPr>
              <a:t>Patient</a:t>
            </a:r>
            <a:endParaRPr kumimoji="0" lang="en-GB" altLang="en-US" sz="1200" b="0" i="0" u="none" strike="noStrike" kern="0" cap="none" spc="0" normalizeH="0" baseline="0" noProof="0" dirty="0">
              <a:ln>
                <a:noFill/>
              </a:ln>
              <a:solidFill>
                <a:prstClr val="black"/>
              </a:solidFill>
              <a:effectLst/>
              <a:uLnTx/>
              <a:uFillTx/>
              <a:latin typeface="Calibri" pitchFamily="34" charset="0"/>
            </a:endParaRPr>
          </a:p>
        </p:txBody>
      </p:sp>
      <p:sp>
        <p:nvSpPr>
          <p:cNvPr id="84" name="TextBox 157">
            <a:extLst>
              <a:ext uri="{FF2B5EF4-FFF2-40B4-BE49-F238E27FC236}">
                <a16:creationId xmlns:a16="http://schemas.microsoft.com/office/drawing/2014/main" id="{CEF41AFD-59F3-4C4A-A91D-4945FDE1FA0C}"/>
              </a:ext>
            </a:extLst>
          </p:cNvPr>
          <p:cNvSpPr txBox="1">
            <a:spLocks noChangeArrowheads="1"/>
          </p:cNvSpPr>
          <p:nvPr/>
        </p:nvSpPr>
        <p:spPr bwMode="auto">
          <a:xfrm>
            <a:off x="2229849" y="4233621"/>
            <a:ext cx="9906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altLang="en-US" sz="1100" b="0" i="0" u="none" strike="noStrike" kern="0" cap="none" spc="0" normalizeH="0" baseline="0" noProof="0" dirty="0">
                <a:ln>
                  <a:noFill/>
                </a:ln>
                <a:solidFill>
                  <a:prstClr val="black"/>
                </a:solidFill>
                <a:effectLst/>
                <a:uLnTx/>
                <a:uFillTx/>
                <a:latin typeface="Calibri" pitchFamily="34" charset="0"/>
              </a:rPr>
              <a:t>GP</a:t>
            </a:r>
            <a:endParaRPr kumimoji="0" lang="en-GB" altLang="en-US" sz="1200" b="0" i="0" u="none" strike="noStrike" kern="0" cap="none" spc="0" normalizeH="0" baseline="0" noProof="0" dirty="0">
              <a:ln>
                <a:noFill/>
              </a:ln>
              <a:solidFill>
                <a:prstClr val="black"/>
              </a:solidFill>
              <a:effectLst/>
              <a:uLnTx/>
              <a:uFillTx/>
              <a:latin typeface="Calibri" pitchFamily="34" charset="0"/>
            </a:endParaRPr>
          </a:p>
        </p:txBody>
      </p:sp>
      <p:sp>
        <p:nvSpPr>
          <p:cNvPr id="85" name="TextBox 157">
            <a:extLst>
              <a:ext uri="{FF2B5EF4-FFF2-40B4-BE49-F238E27FC236}">
                <a16:creationId xmlns:a16="http://schemas.microsoft.com/office/drawing/2014/main" id="{CAFC21DF-650A-4F40-BFAA-AE0DABA38482}"/>
              </a:ext>
            </a:extLst>
          </p:cNvPr>
          <p:cNvSpPr txBox="1">
            <a:spLocks noChangeArrowheads="1"/>
          </p:cNvSpPr>
          <p:nvPr/>
        </p:nvSpPr>
        <p:spPr bwMode="auto">
          <a:xfrm>
            <a:off x="2229849" y="5063861"/>
            <a:ext cx="9906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altLang="en-US" sz="1100" b="0" i="0" u="none" strike="noStrike" kern="0" cap="none" spc="0" normalizeH="0" baseline="0" noProof="0" dirty="0">
                <a:ln>
                  <a:noFill/>
                </a:ln>
                <a:solidFill>
                  <a:prstClr val="black"/>
                </a:solidFill>
                <a:effectLst/>
                <a:uLnTx/>
                <a:uFillTx/>
                <a:latin typeface="Calibri" pitchFamily="34" charset="0"/>
              </a:rPr>
              <a:t>Specialist</a:t>
            </a:r>
            <a:endParaRPr kumimoji="0" lang="en-GB" altLang="en-US" sz="1200" b="0" i="0" u="none" strike="noStrike" kern="0" cap="none" spc="0" normalizeH="0" baseline="0" noProof="0" dirty="0">
              <a:ln>
                <a:noFill/>
              </a:ln>
              <a:solidFill>
                <a:prstClr val="black"/>
              </a:solidFill>
              <a:effectLst/>
              <a:uLnTx/>
              <a:uFillTx/>
              <a:latin typeface="Calibri" pitchFamily="34" charset="0"/>
            </a:endParaRPr>
          </a:p>
        </p:txBody>
      </p:sp>
      <p:pic>
        <p:nvPicPr>
          <p:cNvPr id="86" name="Picture 85">
            <a:extLst>
              <a:ext uri="{FF2B5EF4-FFF2-40B4-BE49-F238E27FC236}">
                <a16:creationId xmlns:a16="http://schemas.microsoft.com/office/drawing/2014/main" id="{EBD15CA1-8182-4436-BD56-C4FB49E039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4926" y="3769285"/>
            <a:ext cx="569892" cy="569892"/>
          </a:xfrm>
          <a:prstGeom prst="rect">
            <a:avLst/>
          </a:prstGeom>
        </p:spPr>
      </p:pic>
      <p:pic>
        <p:nvPicPr>
          <p:cNvPr id="87" name="Picture 86">
            <a:extLst>
              <a:ext uri="{FF2B5EF4-FFF2-40B4-BE49-F238E27FC236}">
                <a16:creationId xmlns:a16="http://schemas.microsoft.com/office/drawing/2014/main" id="{D89C43CA-B4A3-4E5E-A41E-1BCB47376A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3439" y="4707679"/>
            <a:ext cx="284946" cy="356183"/>
          </a:xfrm>
          <a:prstGeom prst="rect">
            <a:avLst/>
          </a:prstGeom>
        </p:spPr>
      </p:pic>
      <p:sp>
        <p:nvSpPr>
          <p:cNvPr id="88" name="Rounded Rectangle 67">
            <a:extLst>
              <a:ext uri="{FF2B5EF4-FFF2-40B4-BE49-F238E27FC236}">
                <a16:creationId xmlns:a16="http://schemas.microsoft.com/office/drawing/2014/main" id="{A50B04A4-94D5-4EA9-BDE5-17644567FA42}"/>
              </a:ext>
            </a:extLst>
          </p:cNvPr>
          <p:cNvSpPr/>
          <p:nvPr/>
        </p:nvSpPr>
        <p:spPr>
          <a:xfrm>
            <a:off x="7025403" y="4679357"/>
            <a:ext cx="1224000" cy="576000"/>
          </a:xfrm>
          <a:prstGeom prst="roundRect">
            <a:avLst>
              <a:gd name="adj" fmla="val 12023"/>
            </a:avLst>
          </a:prstGeom>
          <a:solidFill>
            <a:srgbClr val="4BACC6">
              <a:lumMod val="20000"/>
              <a:lumOff val="80000"/>
            </a:srgbClr>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8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Calibri"/>
                <a:ea typeface="+mn-ea"/>
                <a:cs typeface="+mn-cs"/>
              </a:rPr>
              <a:t>Sends notification about the appointment</a:t>
            </a:r>
          </a:p>
        </p:txBody>
      </p:sp>
      <p:sp>
        <p:nvSpPr>
          <p:cNvPr id="89" name="Rounded Rectangle 69">
            <a:extLst>
              <a:ext uri="{FF2B5EF4-FFF2-40B4-BE49-F238E27FC236}">
                <a16:creationId xmlns:a16="http://schemas.microsoft.com/office/drawing/2014/main" id="{B143030B-0255-4F7C-B2C6-F3903C6C6EFA}"/>
              </a:ext>
            </a:extLst>
          </p:cNvPr>
          <p:cNvSpPr/>
          <p:nvPr/>
        </p:nvSpPr>
        <p:spPr>
          <a:xfrm>
            <a:off x="7025403" y="3033373"/>
            <a:ext cx="1224000" cy="576000"/>
          </a:xfrm>
          <a:prstGeom prst="roundRect">
            <a:avLst>
              <a:gd name="adj" fmla="val 12023"/>
            </a:avLst>
          </a:prstGeom>
          <a:solidFill>
            <a:sysClr val="window" lastClr="FFFFFF"/>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9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Calibri"/>
                <a:ea typeface="+mn-ea"/>
                <a:cs typeface="+mn-cs"/>
              </a:rPr>
              <a:t>Receives an SMS reminder about the appointment</a:t>
            </a:r>
          </a:p>
        </p:txBody>
      </p:sp>
      <p:pic>
        <p:nvPicPr>
          <p:cNvPr id="90" name="Picture 89">
            <a:extLst>
              <a:ext uri="{FF2B5EF4-FFF2-40B4-BE49-F238E27FC236}">
                <a16:creationId xmlns:a16="http://schemas.microsoft.com/office/drawing/2014/main" id="{216DE40A-7F70-423D-9930-1F5C8C5CC570}"/>
              </a:ext>
            </a:extLst>
          </p:cNvPr>
          <p:cNvPicPr>
            <a:picLocks noChangeAspect="1"/>
          </p:cNvPicPr>
          <p:nvPr/>
        </p:nvPicPr>
        <p:blipFill>
          <a:blip r:embed="rId5" cstate="print">
            <a:biLevel thresh="25000"/>
            <a:extLst>
              <a:ext uri="{28A0092B-C50C-407E-A947-70E740481C1C}">
                <a14:useLocalDpi xmlns:a14="http://schemas.microsoft.com/office/drawing/2010/main" val="0"/>
              </a:ext>
            </a:extLst>
          </a:blip>
          <a:stretch>
            <a:fillRect/>
          </a:stretch>
        </p:blipFill>
        <p:spPr>
          <a:xfrm>
            <a:off x="7108284" y="3202776"/>
            <a:ext cx="237195" cy="237195"/>
          </a:xfrm>
          <a:prstGeom prst="rect">
            <a:avLst/>
          </a:prstGeom>
        </p:spPr>
      </p:pic>
      <p:cxnSp>
        <p:nvCxnSpPr>
          <p:cNvPr id="91" name="Straight Arrow Connector 90">
            <a:extLst>
              <a:ext uri="{FF2B5EF4-FFF2-40B4-BE49-F238E27FC236}">
                <a16:creationId xmlns:a16="http://schemas.microsoft.com/office/drawing/2014/main" id="{F569AAEF-FACA-42BB-9BAA-3C2972DFFE15}"/>
              </a:ext>
            </a:extLst>
          </p:cNvPr>
          <p:cNvCxnSpPr>
            <a:stCxn id="93" idx="2"/>
            <a:endCxn id="94" idx="0"/>
          </p:cNvCxnSpPr>
          <p:nvPr/>
        </p:nvCxnSpPr>
        <p:spPr>
          <a:xfrm>
            <a:off x="9055459" y="3609373"/>
            <a:ext cx="0" cy="1069985"/>
          </a:xfrm>
          <a:prstGeom prst="straightConnector1">
            <a:avLst/>
          </a:prstGeom>
          <a:noFill/>
          <a:ln w="22225" cap="flat" cmpd="sng" algn="ctr">
            <a:solidFill>
              <a:sysClr val="window" lastClr="FFFFFF">
                <a:lumMod val="50000"/>
              </a:sysClr>
            </a:solidFill>
            <a:prstDash val="solid"/>
            <a:tailEnd type="triangle" w="med" len="med"/>
          </a:ln>
          <a:effectLst/>
        </p:spPr>
      </p:cxnSp>
      <p:cxnSp>
        <p:nvCxnSpPr>
          <p:cNvPr id="92" name="Straight Arrow Connector 91">
            <a:extLst>
              <a:ext uri="{FF2B5EF4-FFF2-40B4-BE49-F238E27FC236}">
                <a16:creationId xmlns:a16="http://schemas.microsoft.com/office/drawing/2014/main" id="{C474E740-8C47-4025-B77A-2E94AC2F8DEA}"/>
              </a:ext>
            </a:extLst>
          </p:cNvPr>
          <p:cNvCxnSpPr>
            <a:stCxn id="88" idx="0"/>
            <a:endCxn id="89" idx="2"/>
          </p:cNvCxnSpPr>
          <p:nvPr/>
        </p:nvCxnSpPr>
        <p:spPr>
          <a:xfrm flipV="1">
            <a:off x="7637403" y="3609373"/>
            <a:ext cx="0" cy="1069984"/>
          </a:xfrm>
          <a:prstGeom prst="straightConnector1">
            <a:avLst/>
          </a:prstGeom>
          <a:noFill/>
          <a:ln w="22225" cap="flat" cmpd="sng" algn="ctr">
            <a:solidFill>
              <a:sysClr val="window" lastClr="FFFFFF">
                <a:lumMod val="50000"/>
              </a:sysClr>
            </a:solidFill>
            <a:prstDash val="solid"/>
            <a:tailEnd type="triangle" w="med" len="med"/>
          </a:ln>
          <a:effectLst/>
        </p:spPr>
      </p:cxnSp>
      <p:sp>
        <p:nvSpPr>
          <p:cNvPr id="93" name="Rounded Rectangle 75">
            <a:extLst>
              <a:ext uri="{FF2B5EF4-FFF2-40B4-BE49-F238E27FC236}">
                <a16:creationId xmlns:a16="http://schemas.microsoft.com/office/drawing/2014/main" id="{C8C1A3B1-E2D6-4729-BC83-C65A0381C936}"/>
              </a:ext>
            </a:extLst>
          </p:cNvPr>
          <p:cNvSpPr/>
          <p:nvPr/>
        </p:nvSpPr>
        <p:spPr>
          <a:xfrm>
            <a:off x="8443459" y="3033372"/>
            <a:ext cx="1224000" cy="576000"/>
          </a:xfrm>
          <a:prstGeom prst="roundRect">
            <a:avLst>
              <a:gd name="adj" fmla="val 12023"/>
            </a:avLst>
          </a:prstGeom>
          <a:solidFill>
            <a:srgbClr val="4BACC6">
              <a:lumMod val="20000"/>
              <a:lumOff val="80000"/>
            </a:srgbClr>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8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Calibri"/>
                <a:ea typeface="+mn-ea"/>
                <a:cs typeface="+mn-cs"/>
              </a:rPr>
              <a:t>Consultation with specialist at the out-patient clinic</a:t>
            </a:r>
          </a:p>
        </p:txBody>
      </p:sp>
      <p:sp>
        <p:nvSpPr>
          <p:cNvPr id="94" name="Rounded Rectangle 76">
            <a:extLst>
              <a:ext uri="{FF2B5EF4-FFF2-40B4-BE49-F238E27FC236}">
                <a16:creationId xmlns:a16="http://schemas.microsoft.com/office/drawing/2014/main" id="{78016C8D-F6A9-4793-B27A-B7A27E0F9697}"/>
              </a:ext>
            </a:extLst>
          </p:cNvPr>
          <p:cNvSpPr/>
          <p:nvPr/>
        </p:nvSpPr>
        <p:spPr>
          <a:xfrm>
            <a:off x="8443459" y="4679357"/>
            <a:ext cx="1224000" cy="576000"/>
          </a:xfrm>
          <a:prstGeom prst="roundRect">
            <a:avLst>
              <a:gd name="adj" fmla="val 12023"/>
            </a:avLst>
          </a:prstGeom>
          <a:solidFill>
            <a:sysClr val="window" lastClr="FFFFFF"/>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9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Calibri"/>
                <a:ea typeface="+mn-ea"/>
                <a:cs typeface="+mn-cs"/>
              </a:rPr>
              <a:t>Examines the patient, decides for an operation</a:t>
            </a:r>
          </a:p>
        </p:txBody>
      </p:sp>
      <p:pic>
        <p:nvPicPr>
          <p:cNvPr id="95" name="Picture 94">
            <a:extLst>
              <a:ext uri="{FF2B5EF4-FFF2-40B4-BE49-F238E27FC236}">
                <a16:creationId xmlns:a16="http://schemas.microsoft.com/office/drawing/2014/main" id="{36354682-A0E8-4170-8FD8-51A2237EE28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33847" y="3126751"/>
            <a:ext cx="389244" cy="389244"/>
          </a:xfrm>
          <a:prstGeom prst="rect">
            <a:avLst/>
          </a:prstGeom>
        </p:spPr>
      </p:pic>
      <p:pic>
        <p:nvPicPr>
          <p:cNvPr id="96" name="Picture 95">
            <a:extLst>
              <a:ext uri="{FF2B5EF4-FFF2-40B4-BE49-F238E27FC236}">
                <a16:creationId xmlns:a16="http://schemas.microsoft.com/office/drawing/2014/main" id="{1AFA4AF7-F7D3-4777-9A46-E293D8F41EB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33847" y="4772735"/>
            <a:ext cx="389244" cy="389244"/>
          </a:xfrm>
          <a:prstGeom prst="rect">
            <a:avLst/>
          </a:prstGeom>
        </p:spPr>
      </p:pic>
      <p:sp>
        <p:nvSpPr>
          <p:cNvPr id="97" name="TextBox 157">
            <a:extLst>
              <a:ext uri="{FF2B5EF4-FFF2-40B4-BE49-F238E27FC236}">
                <a16:creationId xmlns:a16="http://schemas.microsoft.com/office/drawing/2014/main" id="{30494614-1D9F-43C6-9660-2D3AE405D489}"/>
              </a:ext>
            </a:extLst>
          </p:cNvPr>
          <p:cNvSpPr txBox="1">
            <a:spLocks noChangeArrowheads="1"/>
          </p:cNvSpPr>
          <p:nvPr/>
        </p:nvSpPr>
        <p:spPr bwMode="auto">
          <a:xfrm>
            <a:off x="2216201" y="5829734"/>
            <a:ext cx="9906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altLang="en-US" sz="1100" b="0" i="0" u="none" strike="noStrike" kern="0" cap="none" spc="0" normalizeH="0" baseline="0" noProof="0" dirty="0">
                <a:ln>
                  <a:noFill/>
                </a:ln>
                <a:solidFill>
                  <a:prstClr val="black"/>
                </a:solidFill>
                <a:effectLst/>
                <a:uLnTx/>
                <a:uFillTx/>
                <a:latin typeface="Calibri" pitchFamily="34" charset="0"/>
              </a:rPr>
              <a:t>Comment</a:t>
            </a:r>
            <a:endParaRPr kumimoji="0" lang="en-GB" altLang="en-US" sz="1200" b="0" i="0" u="none" strike="noStrike" kern="0" cap="none" spc="0" normalizeH="0" baseline="0" noProof="0" dirty="0">
              <a:ln>
                <a:noFill/>
              </a:ln>
              <a:solidFill>
                <a:prstClr val="black"/>
              </a:solidFill>
              <a:effectLst/>
              <a:uLnTx/>
              <a:uFillTx/>
              <a:latin typeface="Calibri" pitchFamily="34" charset="0"/>
            </a:endParaRPr>
          </a:p>
        </p:txBody>
      </p:sp>
      <p:pic>
        <p:nvPicPr>
          <p:cNvPr id="99" name="Picture 98">
            <a:extLst>
              <a:ext uri="{FF2B5EF4-FFF2-40B4-BE49-F238E27FC236}">
                <a16:creationId xmlns:a16="http://schemas.microsoft.com/office/drawing/2014/main" id="{B4FC7F52-4245-4A74-84E9-3E05B47B77BF}"/>
              </a:ext>
            </a:extLst>
          </p:cNvPr>
          <p:cNvPicPr>
            <a:picLocks noChangeAspect="1"/>
          </p:cNvPicPr>
          <p:nvPr/>
        </p:nvPicPr>
        <p:blipFill>
          <a:blip r:embed="rId5" cstate="print">
            <a:biLevel thresh="25000"/>
            <a:extLst>
              <a:ext uri="{28A0092B-C50C-407E-A947-70E740481C1C}">
                <a14:useLocalDpi xmlns:a14="http://schemas.microsoft.com/office/drawing/2010/main" val="0"/>
              </a:ext>
            </a:extLst>
          </a:blip>
          <a:stretch>
            <a:fillRect/>
          </a:stretch>
        </p:blipFill>
        <p:spPr>
          <a:xfrm>
            <a:off x="7108283" y="4847803"/>
            <a:ext cx="237195" cy="237195"/>
          </a:xfrm>
          <a:prstGeom prst="rect">
            <a:avLst/>
          </a:prstGeom>
        </p:spPr>
      </p:pic>
      <p:sp>
        <p:nvSpPr>
          <p:cNvPr id="100" name="Folded Corner 82">
            <a:extLst>
              <a:ext uri="{FF2B5EF4-FFF2-40B4-BE49-F238E27FC236}">
                <a16:creationId xmlns:a16="http://schemas.microsoft.com/office/drawing/2014/main" id="{86C92996-FB5A-42E5-93F9-5884D3696599}"/>
              </a:ext>
            </a:extLst>
          </p:cNvPr>
          <p:cNvSpPr/>
          <p:nvPr/>
        </p:nvSpPr>
        <p:spPr>
          <a:xfrm>
            <a:off x="5638046" y="5498305"/>
            <a:ext cx="1247885" cy="593039"/>
          </a:xfrm>
          <a:prstGeom prst="foldedCorner">
            <a:avLst/>
          </a:prstGeom>
          <a:solidFill>
            <a:sysClr val="window" lastClr="FFFFFF"/>
          </a:solidFill>
          <a:ln w="9525" cap="flat" cmpd="sng" algn="ctr">
            <a:solidFill>
              <a:sysClr val="windowText" lastClr="000000">
                <a:lumMod val="75000"/>
                <a:lumOff val="25000"/>
              </a:sysClr>
            </a:solidFill>
            <a:prstDash val="solid"/>
          </a:ln>
          <a:effectLst/>
        </p:spPr>
        <p:txBody>
          <a:bodyPr lIns="72000" tIns="36000" rIns="36000" bIns="36000" rtlCol="0" anchor="t" anchorCtr="0"/>
          <a:lstStyle/>
          <a:p>
            <a:pPr marL="0" marR="0" lvl="0" indent="0" defTabSz="457200" eaLnBrk="1" fontAlgn="auto" latinLnBrk="0" hangingPunct="1">
              <a:lnSpc>
                <a:spcPts val="8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Calibri"/>
                <a:ea typeface="+mn-ea"/>
                <a:cs typeface="+mn-cs"/>
              </a:rPr>
              <a:t>Simplification: this is normally taken care of by a medical coordinator at the specialist's clinic</a:t>
            </a:r>
          </a:p>
        </p:txBody>
      </p:sp>
      <p:sp>
        <p:nvSpPr>
          <p:cNvPr id="104" name="Rounded Rectangle 88">
            <a:extLst>
              <a:ext uri="{FF2B5EF4-FFF2-40B4-BE49-F238E27FC236}">
                <a16:creationId xmlns:a16="http://schemas.microsoft.com/office/drawing/2014/main" id="{15AE4FB7-D1C9-4978-B3D1-1429CCCC16E5}"/>
              </a:ext>
            </a:extLst>
          </p:cNvPr>
          <p:cNvSpPr/>
          <p:nvPr/>
        </p:nvSpPr>
        <p:spPr>
          <a:xfrm>
            <a:off x="2851125" y="3843626"/>
            <a:ext cx="1264915" cy="576000"/>
          </a:xfrm>
          <a:prstGeom prst="roundRect">
            <a:avLst>
              <a:gd name="adj" fmla="val 12023"/>
            </a:avLst>
          </a:prstGeom>
          <a:solidFill>
            <a:sysClr val="window" lastClr="FFFFFF"/>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9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Calibri"/>
                <a:ea typeface="+mn-ea"/>
                <a:cs typeface="+mn-cs"/>
              </a:rPr>
              <a:t>Medical examination =&gt; need to consult a specialist</a:t>
            </a:r>
          </a:p>
        </p:txBody>
      </p:sp>
      <p:sp>
        <p:nvSpPr>
          <p:cNvPr id="105" name="Rounded Rectangle 89">
            <a:extLst>
              <a:ext uri="{FF2B5EF4-FFF2-40B4-BE49-F238E27FC236}">
                <a16:creationId xmlns:a16="http://schemas.microsoft.com/office/drawing/2014/main" id="{B4C41A6A-9D2E-4D4D-A519-9BB2B5FFAA9C}"/>
              </a:ext>
            </a:extLst>
          </p:cNvPr>
          <p:cNvSpPr/>
          <p:nvPr/>
        </p:nvSpPr>
        <p:spPr>
          <a:xfrm>
            <a:off x="2851125" y="3023894"/>
            <a:ext cx="1264915" cy="576000"/>
          </a:xfrm>
          <a:prstGeom prst="roundRect">
            <a:avLst>
              <a:gd name="adj" fmla="val 12023"/>
            </a:avLst>
          </a:prstGeom>
          <a:solidFill>
            <a:srgbClr val="4BACC6">
              <a:lumMod val="20000"/>
              <a:lumOff val="80000"/>
            </a:srgbClr>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8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Calibri"/>
                <a:ea typeface="+mn-ea"/>
                <a:cs typeface="+mn-cs"/>
              </a:rPr>
              <a:t>Meets for an appointment with GP</a:t>
            </a:r>
          </a:p>
        </p:txBody>
      </p:sp>
      <p:cxnSp>
        <p:nvCxnSpPr>
          <p:cNvPr id="106" name="Straight Arrow Connector 105">
            <a:extLst>
              <a:ext uri="{FF2B5EF4-FFF2-40B4-BE49-F238E27FC236}">
                <a16:creationId xmlns:a16="http://schemas.microsoft.com/office/drawing/2014/main" id="{E92FC41C-A32F-4ED7-8F3C-5352F55FF7CC}"/>
              </a:ext>
            </a:extLst>
          </p:cNvPr>
          <p:cNvCxnSpPr>
            <a:cxnSpLocks/>
            <a:stCxn id="105" idx="2"/>
            <a:endCxn id="104" idx="0"/>
          </p:cNvCxnSpPr>
          <p:nvPr/>
        </p:nvCxnSpPr>
        <p:spPr>
          <a:xfrm>
            <a:off x="3483582" y="3599894"/>
            <a:ext cx="0" cy="243732"/>
          </a:xfrm>
          <a:prstGeom prst="straightConnector1">
            <a:avLst/>
          </a:prstGeom>
          <a:noFill/>
          <a:ln w="22225" cap="flat" cmpd="sng" algn="ctr">
            <a:solidFill>
              <a:sysClr val="window" lastClr="FFFFFF">
                <a:lumMod val="50000"/>
              </a:sysClr>
            </a:solidFill>
            <a:prstDash val="solid"/>
            <a:tailEnd type="triangle" w="med" len="med"/>
          </a:ln>
          <a:effectLst/>
        </p:spPr>
      </p:cxnSp>
      <p:pic>
        <p:nvPicPr>
          <p:cNvPr id="107" name="Picture 106">
            <a:extLst>
              <a:ext uri="{FF2B5EF4-FFF2-40B4-BE49-F238E27FC236}">
                <a16:creationId xmlns:a16="http://schemas.microsoft.com/office/drawing/2014/main" id="{E8C78931-8654-4A07-B337-426F58E4F83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61754" y="3116787"/>
            <a:ext cx="389244" cy="389244"/>
          </a:xfrm>
          <a:prstGeom prst="rect">
            <a:avLst/>
          </a:prstGeom>
        </p:spPr>
      </p:pic>
      <p:pic>
        <p:nvPicPr>
          <p:cNvPr id="108" name="Picture 107">
            <a:extLst>
              <a:ext uri="{FF2B5EF4-FFF2-40B4-BE49-F238E27FC236}">
                <a16:creationId xmlns:a16="http://schemas.microsoft.com/office/drawing/2014/main" id="{5AC34F03-6E5D-4FAF-A13F-14652D7BC35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54979" y="3937004"/>
            <a:ext cx="389244" cy="389244"/>
          </a:xfrm>
          <a:prstGeom prst="rect">
            <a:avLst/>
          </a:prstGeom>
        </p:spPr>
      </p:pic>
      <p:sp>
        <p:nvSpPr>
          <p:cNvPr id="109" name="Rounded Rectangle 93">
            <a:extLst>
              <a:ext uri="{FF2B5EF4-FFF2-40B4-BE49-F238E27FC236}">
                <a16:creationId xmlns:a16="http://schemas.microsoft.com/office/drawing/2014/main" id="{4FD6C5E4-EAFB-4E60-AC86-651D8C41563C}"/>
              </a:ext>
            </a:extLst>
          </p:cNvPr>
          <p:cNvSpPr/>
          <p:nvPr/>
        </p:nvSpPr>
        <p:spPr>
          <a:xfrm>
            <a:off x="4252281" y="3843626"/>
            <a:ext cx="1224000" cy="576000"/>
          </a:xfrm>
          <a:prstGeom prst="roundRect">
            <a:avLst>
              <a:gd name="adj" fmla="val 12023"/>
            </a:avLst>
          </a:prstGeom>
          <a:solidFill>
            <a:srgbClr val="4BACC6">
              <a:lumMod val="20000"/>
              <a:lumOff val="80000"/>
            </a:srgbClr>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8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Calibri"/>
                <a:ea typeface="+mn-ea"/>
                <a:cs typeface="+mn-cs"/>
              </a:rPr>
              <a:t>Sending an electronic referral to the specialist</a:t>
            </a:r>
          </a:p>
        </p:txBody>
      </p:sp>
      <p:sp>
        <p:nvSpPr>
          <p:cNvPr id="110" name="Rounded Rectangle 94">
            <a:extLst>
              <a:ext uri="{FF2B5EF4-FFF2-40B4-BE49-F238E27FC236}">
                <a16:creationId xmlns:a16="http://schemas.microsoft.com/office/drawing/2014/main" id="{8E2C8B28-6C5C-4C7E-836E-195913D23D63}"/>
              </a:ext>
            </a:extLst>
          </p:cNvPr>
          <p:cNvSpPr/>
          <p:nvPr/>
        </p:nvSpPr>
        <p:spPr>
          <a:xfrm>
            <a:off x="4252281" y="4679357"/>
            <a:ext cx="1224000" cy="576000"/>
          </a:xfrm>
          <a:prstGeom prst="roundRect">
            <a:avLst>
              <a:gd name="adj" fmla="val 12023"/>
            </a:avLst>
          </a:prstGeom>
          <a:solidFill>
            <a:sysClr val="window" lastClr="FFFFFF"/>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9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Calibri"/>
                <a:ea typeface="+mn-ea"/>
                <a:cs typeface="+mn-cs"/>
              </a:rPr>
              <a:t>Receives the referral and decide to call in the patient</a:t>
            </a:r>
          </a:p>
        </p:txBody>
      </p:sp>
      <p:cxnSp>
        <p:nvCxnSpPr>
          <p:cNvPr id="111" name="Straight Arrow Connector 110">
            <a:extLst>
              <a:ext uri="{FF2B5EF4-FFF2-40B4-BE49-F238E27FC236}">
                <a16:creationId xmlns:a16="http://schemas.microsoft.com/office/drawing/2014/main" id="{F75BE99B-D469-4F69-9A69-53873141934E}"/>
              </a:ext>
            </a:extLst>
          </p:cNvPr>
          <p:cNvCxnSpPr>
            <a:stCxn id="109" idx="2"/>
            <a:endCxn id="110" idx="0"/>
          </p:cNvCxnSpPr>
          <p:nvPr/>
        </p:nvCxnSpPr>
        <p:spPr>
          <a:xfrm>
            <a:off x="4864281" y="4419627"/>
            <a:ext cx="0" cy="259731"/>
          </a:xfrm>
          <a:prstGeom prst="straightConnector1">
            <a:avLst/>
          </a:prstGeom>
          <a:noFill/>
          <a:ln w="22225" cap="flat" cmpd="sng" algn="ctr">
            <a:solidFill>
              <a:sysClr val="window" lastClr="FFFFFF">
                <a:lumMod val="50000"/>
              </a:sysClr>
            </a:solidFill>
            <a:prstDash val="solid"/>
            <a:tailEnd type="triangle" w="med" len="med"/>
          </a:ln>
          <a:effectLst/>
        </p:spPr>
      </p:cxnSp>
      <p:pic>
        <p:nvPicPr>
          <p:cNvPr id="112" name="Picture 111">
            <a:extLst>
              <a:ext uri="{FF2B5EF4-FFF2-40B4-BE49-F238E27FC236}">
                <a16:creationId xmlns:a16="http://schemas.microsoft.com/office/drawing/2014/main" id="{94ED8962-7170-4A09-B257-4EDC10C7370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49675" y="4019033"/>
            <a:ext cx="213335" cy="225187"/>
          </a:xfrm>
          <a:prstGeom prst="rect">
            <a:avLst/>
          </a:prstGeom>
        </p:spPr>
      </p:pic>
      <p:pic>
        <p:nvPicPr>
          <p:cNvPr id="113" name="Picture 112">
            <a:extLst>
              <a:ext uri="{FF2B5EF4-FFF2-40B4-BE49-F238E27FC236}">
                <a16:creationId xmlns:a16="http://schemas.microsoft.com/office/drawing/2014/main" id="{3B4908ED-FF00-4225-AA19-3A625A72E41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49675" y="4854765"/>
            <a:ext cx="213335" cy="225187"/>
          </a:xfrm>
          <a:prstGeom prst="rect">
            <a:avLst/>
          </a:prstGeom>
        </p:spPr>
      </p:pic>
      <p:sp>
        <p:nvSpPr>
          <p:cNvPr id="114" name="Rounded Rectangle 100">
            <a:extLst>
              <a:ext uri="{FF2B5EF4-FFF2-40B4-BE49-F238E27FC236}">
                <a16:creationId xmlns:a16="http://schemas.microsoft.com/office/drawing/2014/main" id="{87E43D54-E1F5-4014-8665-2F247ADCFFAC}"/>
              </a:ext>
            </a:extLst>
          </p:cNvPr>
          <p:cNvSpPr/>
          <p:nvPr/>
        </p:nvSpPr>
        <p:spPr>
          <a:xfrm>
            <a:off x="5612523" y="3023894"/>
            <a:ext cx="1224000" cy="576000"/>
          </a:xfrm>
          <a:prstGeom prst="roundRect">
            <a:avLst>
              <a:gd name="adj" fmla="val 12023"/>
            </a:avLst>
          </a:prstGeom>
          <a:solidFill>
            <a:sysClr val="window" lastClr="FFFFFF"/>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9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Calibri"/>
                <a:ea typeface="+mn-ea"/>
                <a:cs typeface="+mn-cs"/>
              </a:rPr>
              <a:t>Receives information about the appointment</a:t>
            </a:r>
          </a:p>
        </p:txBody>
      </p:sp>
      <p:sp>
        <p:nvSpPr>
          <p:cNvPr id="115" name="Rounded Rectangle 101">
            <a:extLst>
              <a:ext uri="{FF2B5EF4-FFF2-40B4-BE49-F238E27FC236}">
                <a16:creationId xmlns:a16="http://schemas.microsoft.com/office/drawing/2014/main" id="{E0524BFC-7AEB-41B0-999B-7FC7315935EF}"/>
              </a:ext>
            </a:extLst>
          </p:cNvPr>
          <p:cNvSpPr/>
          <p:nvPr/>
        </p:nvSpPr>
        <p:spPr>
          <a:xfrm>
            <a:off x="5612523" y="4679357"/>
            <a:ext cx="1224000" cy="576000"/>
          </a:xfrm>
          <a:prstGeom prst="roundRect">
            <a:avLst>
              <a:gd name="adj" fmla="val 12023"/>
            </a:avLst>
          </a:prstGeom>
          <a:solidFill>
            <a:srgbClr val="4BACC6">
              <a:lumMod val="20000"/>
              <a:lumOff val="80000"/>
            </a:srgbClr>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8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Calibri"/>
                <a:ea typeface="+mn-ea"/>
                <a:cs typeface="+mn-cs"/>
              </a:rPr>
              <a:t>Schedules and issues a letter with  information</a:t>
            </a:r>
          </a:p>
        </p:txBody>
      </p:sp>
      <p:pic>
        <p:nvPicPr>
          <p:cNvPr id="116" name="Picture 115">
            <a:extLst>
              <a:ext uri="{FF2B5EF4-FFF2-40B4-BE49-F238E27FC236}">
                <a16:creationId xmlns:a16="http://schemas.microsoft.com/office/drawing/2014/main" id="{D2C04EED-C708-452A-8F15-B0A0FEF1AEB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78647" y="4752316"/>
            <a:ext cx="428168" cy="428168"/>
          </a:xfrm>
          <a:prstGeom prst="rect">
            <a:avLst/>
          </a:prstGeom>
        </p:spPr>
      </p:pic>
      <p:pic>
        <p:nvPicPr>
          <p:cNvPr id="117" name="Picture 116">
            <a:extLst>
              <a:ext uri="{FF2B5EF4-FFF2-40B4-BE49-F238E27FC236}">
                <a16:creationId xmlns:a16="http://schemas.microsoft.com/office/drawing/2014/main" id="{59C99374-F037-4C2D-877C-6CAA70479F6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93917" y="3097810"/>
            <a:ext cx="428168" cy="428168"/>
          </a:xfrm>
          <a:prstGeom prst="rect">
            <a:avLst/>
          </a:prstGeom>
        </p:spPr>
      </p:pic>
      <p:cxnSp>
        <p:nvCxnSpPr>
          <p:cNvPr id="118" name="Straight Arrow Connector 117">
            <a:extLst>
              <a:ext uri="{FF2B5EF4-FFF2-40B4-BE49-F238E27FC236}">
                <a16:creationId xmlns:a16="http://schemas.microsoft.com/office/drawing/2014/main" id="{14370E25-8618-4E44-BED2-F8C0C2C7A374}"/>
              </a:ext>
            </a:extLst>
          </p:cNvPr>
          <p:cNvCxnSpPr>
            <a:stCxn id="115" idx="0"/>
            <a:endCxn id="114" idx="2"/>
          </p:cNvCxnSpPr>
          <p:nvPr/>
        </p:nvCxnSpPr>
        <p:spPr>
          <a:xfrm flipV="1">
            <a:off x="6224523" y="3599895"/>
            <a:ext cx="0" cy="1079463"/>
          </a:xfrm>
          <a:prstGeom prst="straightConnector1">
            <a:avLst/>
          </a:prstGeom>
          <a:noFill/>
          <a:ln w="22225" cap="flat" cmpd="sng" algn="ctr">
            <a:solidFill>
              <a:sysClr val="window" lastClr="FFFFFF">
                <a:lumMod val="50000"/>
              </a:sysClr>
            </a:solidFill>
            <a:prstDash val="solid"/>
            <a:tailEnd type="triangle" w="med" len="med"/>
          </a:ln>
          <a:effectLst/>
        </p:spPr>
      </p:cxnSp>
      <p:pic>
        <p:nvPicPr>
          <p:cNvPr id="119" name="Picture 118">
            <a:extLst>
              <a:ext uri="{FF2B5EF4-FFF2-40B4-BE49-F238E27FC236}">
                <a16:creationId xmlns:a16="http://schemas.microsoft.com/office/drawing/2014/main" id="{0E2262D4-C253-4866-96D0-CDE3275CCA6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48518" y="5534997"/>
            <a:ext cx="349028" cy="349028"/>
          </a:xfrm>
          <a:prstGeom prst="rect">
            <a:avLst/>
          </a:prstGeom>
        </p:spPr>
      </p:pic>
      <p:pic>
        <p:nvPicPr>
          <p:cNvPr id="120" name="Picture 119">
            <a:extLst>
              <a:ext uri="{FF2B5EF4-FFF2-40B4-BE49-F238E27FC236}">
                <a16:creationId xmlns:a16="http://schemas.microsoft.com/office/drawing/2014/main" id="{F9E217D3-4863-46AF-9C4C-8D94394D9C9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394618" y="3125629"/>
            <a:ext cx="225203" cy="297175"/>
          </a:xfrm>
          <a:prstGeom prst="rect">
            <a:avLst/>
          </a:prstGeom>
        </p:spPr>
      </p:pic>
      <p:sp>
        <p:nvSpPr>
          <p:cNvPr id="125" name="Folded Corner 82">
            <a:extLst>
              <a:ext uri="{FF2B5EF4-FFF2-40B4-BE49-F238E27FC236}">
                <a16:creationId xmlns:a16="http://schemas.microsoft.com/office/drawing/2014/main" id="{3EBF19EE-2F3F-4E80-9E3D-D65E80823C2B}"/>
              </a:ext>
            </a:extLst>
          </p:cNvPr>
          <p:cNvSpPr/>
          <p:nvPr/>
        </p:nvSpPr>
        <p:spPr>
          <a:xfrm>
            <a:off x="4349675" y="5495868"/>
            <a:ext cx="1123839" cy="595477"/>
          </a:xfrm>
          <a:prstGeom prst="foldedCorner">
            <a:avLst/>
          </a:prstGeom>
          <a:solidFill>
            <a:sysClr val="window" lastClr="FFFFFF"/>
          </a:solidFill>
          <a:ln w="9525" cap="flat" cmpd="sng" algn="ctr">
            <a:solidFill>
              <a:sysClr val="windowText" lastClr="000000">
                <a:lumMod val="75000"/>
                <a:lumOff val="25000"/>
              </a:sysClr>
            </a:solidFill>
            <a:prstDash val="solid"/>
          </a:ln>
          <a:effectLst/>
        </p:spPr>
        <p:txBody>
          <a:bodyPr lIns="36000" tIns="108000" rIns="36000" bIns="36000" rtlCol="0" anchor="ctr" anchorCtr="0"/>
          <a:lstStyle/>
          <a:p>
            <a:pPr marL="0" marR="0" lvl="0" indent="0" defTabSz="457200" eaLnBrk="1" fontAlgn="auto" latinLnBrk="0" hangingPunct="1">
              <a:lnSpc>
                <a:spcPts val="8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Calibri"/>
                <a:ea typeface="+mn-ea"/>
                <a:cs typeface="+mn-cs"/>
              </a:rPr>
              <a:t>Simplification: this stage involves several actors and steps which is not shown here. </a:t>
            </a:r>
          </a:p>
        </p:txBody>
      </p:sp>
      <p:pic>
        <p:nvPicPr>
          <p:cNvPr id="128" name="Picture 127">
            <a:extLst>
              <a:ext uri="{FF2B5EF4-FFF2-40B4-BE49-F238E27FC236}">
                <a16:creationId xmlns:a16="http://schemas.microsoft.com/office/drawing/2014/main" id="{ACBAA7FB-5DD3-45DC-9668-0C9DCB7BE3B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219286" y="1775987"/>
            <a:ext cx="470985" cy="470985"/>
          </a:xfrm>
          <a:prstGeom prst="rect">
            <a:avLst/>
          </a:prstGeom>
        </p:spPr>
      </p:pic>
      <p:pic>
        <p:nvPicPr>
          <p:cNvPr id="129" name="Picture 128">
            <a:extLst>
              <a:ext uri="{FF2B5EF4-FFF2-40B4-BE49-F238E27FC236}">
                <a16:creationId xmlns:a16="http://schemas.microsoft.com/office/drawing/2014/main" id="{31F4BF54-FE99-4F03-AAF6-958DB508E84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823142" y="1775987"/>
            <a:ext cx="470985" cy="470985"/>
          </a:xfrm>
          <a:prstGeom prst="rect">
            <a:avLst/>
          </a:prstGeom>
        </p:spPr>
      </p:pic>
      <p:sp>
        <p:nvSpPr>
          <p:cNvPr id="130" name="Oval 129">
            <a:extLst>
              <a:ext uri="{FF2B5EF4-FFF2-40B4-BE49-F238E27FC236}">
                <a16:creationId xmlns:a16="http://schemas.microsoft.com/office/drawing/2014/main" id="{49FC8F14-0FC7-4365-9BB1-FC6B4DAD504F}"/>
              </a:ext>
            </a:extLst>
          </p:cNvPr>
          <p:cNvSpPr>
            <a:spLocks noChangeAspect="1"/>
          </p:cNvSpPr>
          <p:nvPr/>
        </p:nvSpPr>
        <p:spPr>
          <a:xfrm>
            <a:off x="3177659" y="1741478"/>
            <a:ext cx="540000" cy="540000"/>
          </a:xfrm>
          <a:prstGeom prst="ellipse">
            <a:avLst/>
          </a:prstGeom>
          <a:noFill/>
          <a:ln w="38100" cap="flat" cmpd="sng" algn="ctr">
            <a:solidFill>
              <a:srgbClr val="4BACC6">
                <a:lumMod val="75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31" name="Picture 130">
            <a:extLst>
              <a:ext uri="{FF2B5EF4-FFF2-40B4-BE49-F238E27FC236}">
                <a16:creationId xmlns:a16="http://schemas.microsoft.com/office/drawing/2014/main" id="{E4510BE1-2FC7-44AD-AC5D-AAC136EDBFCE}"/>
              </a:ext>
            </a:extLst>
          </p:cNvPr>
          <p:cNvPicPr>
            <a:picLocks noChangeAspect="1"/>
          </p:cNvPicPr>
          <p:nvPr/>
        </p:nvPicPr>
        <p:blipFill>
          <a:blip r:embed="rId12" cstate="print">
            <a:biLevel thresh="25000"/>
            <a:extLst>
              <a:ext uri="{28A0092B-C50C-407E-A947-70E740481C1C}">
                <a14:useLocalDpi xmlns:a14="http://schemas.microsoft.com/office/drawing/2010/main" val="0"/>
              </a:ext>
            </a:extLst>
          </a:blip>
          <a:stretch>
            <a:fillRect/>
          </a:stretch>
        </p:blipFill>
        <p:spPr>
          <a:xfrm>
            <a:off x="7467396" y="1887026"/>
            <a:ext cx="287007" cy="287007"/>
          </a:xfrm>
          <a:prstGeom prst="rect">
            <a:avLst/>
          </a:prstGeom>
        </p:spPr>
      </p:pic>
      <p:sp>
        <p:nvSpPr>
          <p:cNvPr id="132" name="Oval 131">
            <a:extLst>
              <a:ext uri="{FF2B5EF4-FFF2-40B4-BE49-F238E27FC236}">
                <a16:creationId xmlns:a16="http://schemas.microsoft.com/office/drawing/2014/main" id="{96C2E334-FA43-4F53-AA6A-DCB3284C1012}"/>
              </a:ext>
            </a:extLst>
          </p:cNvPr>
          <p:cNvSpPr>
            <a:spLocks noChangeAspect="1"/>
          </p:cNvSpPr>
          <p:nvPr/>
        </p:nvSpPr>
        <p:spPr>
          <a:xfrm>
            <a:off x="5888946" y="1741478"/>
            <a:ext cx="540000" cy="540000"/>
          </a:xfrm>
          <a:prstGeom prst="ellipse">
            <a:avLst/>
          </a:prstGeom>
          <a:noFill/>
          <a:ln w="38100" cap="flat" cmpd="sng" algn="ctr">
            <a:solidFill>
              <a:srgbClr val="4BACC6">
                <a:lumMod val="40000"/>
                <a:lumOff val="6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33" name="Oval 132">
            <a:extLst>
              <a:ext uri="{FF2B5EF4-FFF2-40B4-BE49-F238E27FC236}">
                <a16:creationId xmlns:a16="http://schemas.microsoft.com/office/drawing/2014/main" id="{8B4700BC-F134-4F42-BF30-F5722B656435}"/>
              </a:ext>
            </a:extLst>
          </p:cNvPr>
          <p:cNvSpPr>
            <a:spLocks noChangeAspect="1"/>
          </p:cNvSpPr>
          <p:nvPr/>
        </p:nvSpPr>
        <p:spPr>
          <a:xfrm>
            <a:off x="8781515" y="1741478"/>
            <a:ext cx="540000" cy="540000"/>
          </a:xfrm>
          <a:prstGeom prst="ellipse">
            <a:avLst/>
          </a:prstGeom>
          <a:noFill/>
          <a:ln w="38100" cap="flat" cmpd="sng" algn="ctr">
            <a:solidFill>
              <a:srgbClr val="4BACC6">
                <a:lumMod val="75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34" name="Oval 133">
            <a:extLst>
              <a:ext uri="{FF2B5EF4-FFF2-40B4-BE49-F238E27FC236}">
                <a16:creationId xmlns:a16="http://schemas.microsoft.com/office/drawing/2014/main" id="{D8FDFF00-5523-460B-8AB5-D37106889482}"/>
              </a:ext>
            </a:extLst>
          </p:cNvPr>
          <p:cNvSpPr>
            <a:spLocks noChangeAspect="1"/>
          </p:cNvSpPr>
          <p:nvPr/>
        </p:nvSpPr>
        <p:spPr>
          <a:xfrm>
            <a:off x="7344211" y="1741478"/>
            <a:ext cx="540000" cy="540000"/>
          </a:xfrm>
          <a:prstGeom prst="ellipse">
            <a:avLst/>
          </a:prstGeom>
          <a:noFill/>
          <a:ln w="38100" cap="flat" cmpd="sng" algn="ctr">
            <a:solidFill>
              <a:srgbClr val="4BACC6">
                <a:lumMod val="40000"/>
                <a:lumOff val="6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35" name="Picture 134">
            <a:extLst>
              <a:ext uri="{FF2B5EF4-FFF2-40B4-BE49-F238E27FC236}">
                <a16:creationId xmlns:a16="http://schemas.microsoft.com/office/drawing/2014/main" id="{7DB15841-2415-485E-9F5B-A8FA4E34028B}"/>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22095" t="13489" r="20186" b="19923"/>
          <a:stretch/>
        </p:blipFill>
        <p:spPr>
          <a:xfrm>
            <a:off x="6012021" y="1813587"/>
            <a:ext cx="299034" cy="344982"/>
          </a:xfrm>
          <a:prstGeom prst="rect">
            <a:avLst/>
          </a:prstGeom>
        </p:spPr>
      </p:pic>
      <p:sp>
        <p:nvSpPr>
          <p:cNvPr id="136" name="Oval 135">
            <a:extLst>
              <a:ext uri="{FF2B5EF4-FFF2-40B4-BE49-F238E27FC236}">
                <a16:creationId xmlns:a16="http://schemas.microsoft.com/office/drawing/2014/main" id="{EF93091F-7D05-46B1-A36A-279BC1A05476}"/>
              </a:ext>
            </a:extLst>
          </p:cNvPr>
          <p:cNvSpPr>
            <a:spLocks noChangeAspect="1"/>
          </p:cNvSpPr>
          <p:nvPr/>
        </p:nvSpPr>
        <p:spPr>
          <a:xfrm>
            <a:off x="2297873" y="1955436"/>
            <a:ext cx="108000" cy="108000"/>
          </a:xfrm>
          <a:prstGeom prst="ellipse">
            <a:avLst/>
          </a:prstGeom>
          <a:noFill/>
          <a:ln w="22225" cap="flat" cmpd="sng" algn="ctr">
            <a:solidFill>
              <a:sysClr val="windowText" lastClr="000000">
                <a:lumMod val="50000"/>
                <a:lumOff val="50000"/>
              </a:sys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37" name="Oval 136">
            <a:extLst>
              <a:ext uri="{FF2B5EF4-FFF2-40B4-BE49-F238E27FC236}">
                <a16:creationId xmlns:a16="http://schemas.microsoft.com/office/drawing/2014/main" id="{1F8DE400-0CD3-4261-ACDB-EC5E42FF8BAF}"/>
              </a:ext>
            </a:extLst>
          </p:cNvPr>
          <p:cNvSpPr>
            <a:spLocks noChangeAspect="1"/>
          </p:cNvSpPr>
          <p:nvPr/>
        </p:nvSpPr>
        <p:spPr>
          <a:xfrm flipH="1">
            <a:off x="9641645" y="1963022"/>
            <a:ext cx="108000" cy="108000"/>
          </a:xfrm>
          <a:prstGeom prst="ellipse">
            <a:avLst/>
          </a:prstGeom>
          <a:solidFill>
            <a:sysClr val="windowText" lastClr="000000">
              <a:lumMod val="50000"/>
              <a:lumOff val="50000"/>
            </a:sysClr>
          </a:solidFill>
          <a:ln w="22225" cap="flat" cmpd="sng" algn="ctr">
            <a:solidFill>
              <a:sysClr val="windowText" lastClr="000000">
                <a:lumMod val="50000"/>
                <a:lumOff val="50000"/>
              </a:sys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38" name="TextBox 137">
            <a:extLst>
              <a:ext uri="{FF2B5EF4-FFF2-40B4-BE49-F238E27FC236}">
                <a16:creationId xmlns:a16="http://schemas.microsoft.com/office/drawing/2014/main" id="{94D2F6A3-9C8B-4AFD-920E-86F62ABEE8C0}"/>
              </a:ext>
            </a:extLst>
          </p:cNvPr>
          <p:cNvSpPr txBox="1"/>
          <p:nvPr/>
        </p:nvSpPr>
        <p:spPr>
          <a:xfrm>
            <a:off x="326690" y="1755307"/>
            <a:ext cx="1741016" cy="550442"/>
          </a:xfrm>
          <a:prstGeom prst="rect">
            <a:avLst/>
          </a:prstGeom>
          <a:noFill/>
          <a:ln w="19050" algn="ctr">
            <a:noFill/>
            <a:miter lim="800000"/>
            <a:headEnd/>
            <a:tailEnd/>
          </a:ln>
        </p:spPr>
        <p:txBody>
          <a:bodyPr lIns="69145" tIns="0" rIns="0" bIns="0" anchor="ctr" anchorCtr="0"/>
          <a:lstStyle>
            <a:defPPr>
              <a:defRPr lang="nb-NO"/>
            </a:defPPr>
            <a:lvl1pPr algn="ctr" defTabSz="995363">
              <a:buSzPct val="90000"/>
              <a:defRPr sz="1000" kern="0" spc="100">
                <a:cs typeface="Arial" charset="0"/>
              </a:defRPr>
            </a:lvl1pPr>
          </a:lstStyle>
          <a:p>
            <a:pPr marL="0" marR="0" lvl="0" indent="0" algn="l" defTabSz="995363" eaLnBrk="1" fontAlgn="auto" latinLnBrk="0" hangingPunct="1">
              <a:lnSpc>
                <a:spcPct val="100000"/>
              </a:lnSpc>
              <a:spcBef>
                <a:spcPts val="0"/>
              </a:spcBef>
              <a:spcAft>
                <a:spcPts val="0"/>
              </a:spcAft>
              <a:buClrTx/>
              <a:buSzPct val="90000"/>
              <a:buFontTx/>
              <a:buNone/>
              <a:tabLst/>
              <a:defRPr/>
            </a:pPr>
            <a:r>
              <a:rPr lang="en-GB" sz="1600" spc="0" dirty="0">
                <a:solidFill>
                  <a:srgbClr val="00B0F0"/>
                </a:solidFill>
                <a:cs typeface="+mn-cs"/>
              </a:rPr>
              <a:t>Journey diagram </a:t>
            </a:r>
            <a:br>
              <a:rPr lang="en-GB" sz="1600" spc="0" dirty="0">
                <a:solidFill>
                  <a:srgbClr val="00B0F0"/>
                </a:solidFill>
                <a:cs typeface="+mn-cs"/>
              </a:rPr>
            </a:br>
            <a:r>
              <a:rPr lang="en-GB" sz="1600" spc="0" dirty="0">
                <a:solidFill>
                  <a:srgbClr val="00B0F0"/>
                </a:solidFill>
                <a:cs typeface="+mn-cs"/>
              </a:rPr>
              <a:t>(patient's journey)</a:t>
            </a:r>
            <a:endParaRPr kumimoji="0" lang="en-GB" sz="1400" b="1" i="0" u="none" strike="noStrike" kern="0" cap="none" spc="100" normalizeH="0" baseline="0" noProof="0" dirty="0">
              <a:ln>
                <a:noFill/>
              </a:ln>
              <a:solidFill>
                <a:prstClr val="black"/>
              </a:solidFill>
              <a:effectLst/>
              <a:uLnTx/>
              <a:uFillTx/>
              <a:cs typeface="Arial" charset="0"/>
            </a:endParaRPr>
          </a:p>
        </p:txBody>
      </p:sp>
      <p:sp>
        <p:nvSpPr>
          <p:cNvPr id="139" name="TextBox 138">
            <a:extLst>
              <a:ext uri="{FF2B5EF4-FFF2-40B4-BE49-F238E27FC236}">
                <a16:creationId xmlns:a16="http://schemas.microsoft.com/office/drawing/2014/main" id="{C9DEEFC9-BD91-46AC-B517-C5F242163BDC}"/>
              </a:ext>
            </a:extLst>
          </p:cNvPr>
          <p:cNvSpPr txBox="1"/>
          <p:nvPr/>
        </p:nvSpPr>
        <p:spPr>
          <a:xfrm>
            <a:off x="2935000" y="1166319"/>
            <a:ext cx="1071447" cy="553998"/>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rPr>
              <a:t>Meets for an appointment with the GP</a:t>
            </a:r>
          </a:p>
        </p:txBody>
      </p:sp>
      <p:sp>
        <p:nvSpPr>
          <p:cNvPr id="140" name="TextBox 139">
            <a:extLst>
              <a:ext uri="{FF2B5EF4-FFF2-40B4-BE49-F238E27FC236}">
                <a16:creationId xmlns:a16="http://schemas.microsoft.com/office/drawing/2014/main" id="{F2DA1193-5B37-44C6-B323-02D0C4CD0162}"/>
              </a:ext>
            </a:extLst>
          </p:cNvPr>
          <p:cNvSpPr txBox="1"/>
          <p:nvPr/>
        </p:nvSpPr>
        <p:spPr>
          <a:xfrm>
            <a:off x="5598594" y="1166319"/>
            <a:ext cx="1159894" cy="553998"/>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rPr>
              <a:t>Receives information about the appointment</a:t>
            </a:r>
          </a:p>
        </p:txBody>
      </p:sp>
      <p:sp>
        <p:nvSpPr>
          <p:cNvPr id="141" name="TextBox 140">
            <a:extLst>
              <a:ext uri="{FF2B5EF4-FFF2-40B4-BE49-F238E27FC236}">
                <a16:creationId xmlns:a16="http://schemas.microsoft.com/office/drawing/2014/main" id="{7C734440-3788-473C-ABD0-95931ED9B4B8}"/>
              </a:ext>
            </a:extLst>
          </p:cNvPr>
          <p:cNvSpPr txBox="1"/>
          <p:nvPr/>
        </p:nvSpPr>
        <p:spPr>
          <a:xfrm>
            <a:off x="7071122" y="1166319"/>
            <a:ext cx="1159895" cy="553998"/>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rPr>
              <a:t>Receives an SMS reminder about </a:t>
            </a:r>
            <a:br>
              <a:rPr kumimoji="0" lang="en-GB" sz="1000" b="0" i="0" u="none" strike="noStrike" kern="0" cap="none" spc="0" normalizeH="0" baseline="0" noProof="0" dirty="0">
                <a:ln>
                  <a:noFill/>
                </a:ln>
                <a:solidFill>
                  <a:prstClr val="black"/>
                </a:solidFill>
                <a:effectLst/>
                <a:uLnTx/>
                <a:uFillTx/>
              </a:rPr>
            </a:br>
            <a:r>
              <a:rPr kumimoji="0" lang="en-GB" sz="1000" b="0" i="0" u="none" strike="noStrike" kern="0" cap="none" spc="0" normalizeH="0" baseline="0" noProof="0" dirty="0">
                <a:ln>
                  <a:noFill/>
                </a:ln>
                <a:solidFill>
                  <a:prstClr val="black"/>
                </a:solidFill>
                <a:effectLst/>
                <a:uLnTx/>
                <a:uFillTx/>
              </a:rPr>
              <a:t>the appointment</a:t>
            </a:r>
          </a:p>
        </p:txBody>
      </p:sp>
      <p:sp>
        <p:nvSpPr>
          <p:cNvPr id="142" name="TextBox 141">
            <a:extLst>
              <a:ext uri="{FF2B5EF4-FFF2-40B4-BE49-F238E27FC236}">
                <a16:creationId xmlns:a16="http://schemas.microsoft.com/office/drawing/2014/main" id="{101E6771-EA55-4892-B92E-253CFB91FF7C}"/>
              </a:ext>
            </a:extLst>
          </p:cNvPr>
          <p:cNvSpPr txBox="1"/>
          <p:nvPr/>
        </p:nvSpPr>
        <p:spPr>
          <a:xfrm>
            <a:off x="8401802" y="1166319"/>
            <a:ext cx="1239843" cy="553998"/>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rPr>
              <a:t>Consultation with specialist at the </a:t>
            </a:r>
            <a:br>
              <a:rPr kumimoji="0" lang="en-GB" sz="1000" b="0" i="0" u="none" strike="noStrike" kern="0" cap="none" spc="0" normalizeH="0" baseline="0" noProof="0" dirty="0">
                <a:ln>
                  <a:noFill/>
                </a:ln>
                <a:solidFill>
                  <a:prstClr val="black"/>
                </a:solidFill>
                <a:effectLst/>
                <a:uLnTx/>
                <a:uFillTx/>
              </a:rPr>
            </a:br>
            <a:r>
              <a:rPr kumimoji="0" lang="en-GB" sz="1000" b="0" i="0" u="none" strike="noStrike" kern="0" cap="none" spc="0" normalizeH="0" baseline="0" noProof="0" dirty="0">
                <a:ln>
                  <a:noFill/>
                </a:ln>
                <a:solidFill>
                  <a:prstClr val="black"/>
                </a:solidFill>
                <a:effectLst/>
                <a:uLnTx/>
                <a:uFillTx/>
              </a:rPr>
              <a:t>out-patient clinic</a:t>
            </a:r>
          </a:p>
        </p:txBody>
      </p:sp>
      <p:sp>
        <p:nvSpPr>
          <p:cNvPr id="143" name="TextBox 142">
            <a:extLst>
              <a:ext uri="{FF2B5EF4-FFF2-40B4-BE49-F238E27FC236}">
                <a16:creationId xmlns:a16="http://schemas.microsoft.com/office/drawing/2014/main" id="{886F0F15-4E10-46C0-A9EE-A6AB58321529}"/>
              </a:ext>
            </a:extLst>
          </p:cNvPr>
          <p:cNvSpPr txBox="1"/>
          <p:nvPr/>
        </p:nvSpPr>
        <p:spPr>
          <a:xfrm>
            <a:off x="326689" y="2740895"/>
            <a:ext cx="1839107" cy="550442"/>
          </a:xfrm>
          <a:prstGeom prst="rect">
            <a:avLst/>
          </a:prstGeom>
          <a:noFill/>
          <a:ln w="19050" algn="ctr">
            <a:noFill/>
            <a:miter lim="800000"/>
            <a:headEnd/>
            <a:tailEnd/>
          </a:ln>
        </p:spPr>
        <p:txBody>
          <a:bodyPr lIns="69145" tIns="0" rIns="0" bIns="0" anchor="ctr" anchorCtr="0"/>
          <a:lstStyle>
            <a:defPPr>
              <a:defRPr lang="nb-NO"/>
            </a:defPPr>
            <a:lvl1pPr marR="0" lvl="0" indent="0" defTabSz="995363" fontAlgn="auto">
              <a:lnSpc>
                <a:spcPct val="100000"/>
              </a:lnSpc>
              <a:spcBef>
                <a:spcPts val="0"/>
              </a:spcBef>
              <a:spcAft>
                <a:spcPts val="0"/>
              </a:spcAft>
              <a:buClrTx/>
              <a:buSzPct val="90000"/>
              <a:buFontTx/>
              <a:buNone/>
              <a:tabLst/>
              <a:defRPr sz="1600" kern="0" spc="0">
                <a:solidFill>
                  <a:srgbClr val="00B0F0"/>
                </a:solidFill>
              </a:defRPr>
            </a:lvl1pPr>
          </a:lstStyle>
          <a:p>
            <a:r>
              <a:rPr lang="en-GB" dirty="0"/>
              <a:t>Swimlane diagram</a:t>
            </a:r>
          </a:p>
        </p:txBody>
      </p:sp>
      <p:sp>
        <p:nvSpPr>
          <p:cNvPr id="146" name="Rectangle 145">
            <a:extLst>
              <a:ext uri="{FF2B5EF4-FFF2-40B4-BE49-F238E27FC236}">
                <a16:creationId xmlns:a16="http://schemas.microsoft.com/office/drawing/2014/main" id="{BFF13D39-7BF7-4873-AD7C-8F32195C7342}"/>
              </a:ext>
            </a:extLst>
          </p:cNvPr>
          <p:cNvSpPr/>
          <p:nvPr/>
        </p:nvSpPr>
        <p:spPr>
          <a:xfrm>
            <a:off x="10360459" y="1692033"/>
            <a:ext cx="1737755" cy="830997"/>
          </a:xfrm>
          <a:prstGeom prst="rect">
            <a:avLst/>
          </a:prstGeom>
          <a:noFill/>
        </p:spPr>
        <p:txBody>
          <a:bodyPr wrap="square" rtlCol="0">
            <a:spAutoFit/>
          </a:bodyPr>
          <a:lstStyle/>
          <a:p>
            <a:pPr defTabSz="914400"/>
            <a:r>
              <a:rPr lang="en-GB" sz="1200" kern="0" dirty="0">
                <a:solidFill>
                  <a:schemeClr val="accent4">
                    <a:lumMod val="50000"/>
                  </a:schemeClr>
                </a:solidFill>
              </a:rPr>
              <a:t>Note that this journey corresponds to the elements in the patient's swimlane below.</a:t>
            </a:r>
          </a:p>
        </p:txBody>
      </p:sp>
      <p:pic>
        <p:nvPicPr>
          <p:cNvPr id="147" name="Picture 4" descr="Bilderesultat for light bulb free clipart">
            <a:extLst>
              <a:ext uri="{FF2B5EF4-FFF2-40B4-BE49-F238E27FC236}">
                <a16:creationId xmlns:a16="http://schemas.microsoft.com/office/drawing/2014/main" id="{08D88A81-FF8F-4C08-B202-DFCE30FB8E5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flipH="1">
            <a:off x="10470873" y="1443318"/>
            <a:ext cx="179319" cy="215185"/>
          </a:xfrm>
          <a:prstGeom prst="rect">
            <a:avLst/>
          </a:prstGeom>
          <a:noFill/>
          <a:extLst>
            <a:ext uri="{909E8E84-426E-40DD-AFC4-6F175D3DCCD1}">
              <a14:hiddenFill xmlns:a14="http://schemas.microsoft.com/office/drawing/2010/main">
                <a:solidFill>
                  <a:srgbClr val="FFFFFF"/>
                </a:solidFill>
              </a14:hiddenFill>
            </a:ext>
          </a:extLst>
        </p:spPr>
      </p:pic>
      <p:cxnSp>
        <p:nvCxnSpPr>
          <p:cNvPr id="150" name="Straight Arrow Connector 149">
            <a:extLst>
              <a:ext uri="{FF2B5EF4-FFF2-40B4-BE49-F238E27FC236}">
                <a16:creationId xmlns:a16="http://schemas.microsoft.com/office/drawing/2014/main" id="{82255F06-87C4-45DC-B39F-0C230F8F2A5C}"/>
              </a:ext>
            </a:extLst>
          </p:cNvPr>
          <p:cNvCxnSpPr>
            <a:cxnSpLocks/>
            <a:endCxn id="152" idx="1"/>
          </p:cNvCxnSpPr>
          <p:nvPr/>
        </p:nvCxnSpPr>
        <p:spPr>
          <a:xfrm>
            <a:off x="1557813" y="4529384"/>
            <a:ext cx="2627084" cy="13751"/>
          </a:xfrm>
          <a:prstGeom prst="straightConnector1">
            <a:avLst/>
          </a:prstGeom>
          <a:noFill/>
          <a:ln w="12700" cap="flat" cmpd="sng" algn="ctr">
            <a:solidFill>
              <a:srgbClr val="C00000"/>
            </a:solidFill>
            <a:prstDash val="solid"/>
            <a:tailEnd type="triangle"/>
          </a:ln>
          <a:effectLst>
            <a:outerShdw blurRad="40000" dist="20000" dir="5400000" rotWithShape="0">
              <a:srgbClr val="000000">
                <a:alpha val="38000"/>
              </a:srgbClr>
            </a:outerShdw>
          </a:effectLst>
        </p:spPr>
      </p:cxnSp>
      <p:sp>
        <p:nvSpPr>
          <p:cNvPr id="153" name="Rectangle 152">
            <a:extLst>
              <a:ext uri="{FF2B5EF4-FFF2-40B4-BE49-F238E27FC236}">
                <a16:creationId xmlns:a16="http://schemas.microsoft.com/office/drawing/2014/main" id="{9CC3FFA5-5940-4E11-9166-895C9C364D94}"/>
              </a:ext>
            </a:extLst>
          </p:cNvPr>
          <p:cNvSpPr/>
          <p:nvPr/>
        </p:nvSpPr>
        <p:spPr>
          <a:xfrm>
            <a:off x="384630" y="4057328"/>
            <a:ext cx="1403753" cy="1384995"/>
          </a:xfrm>
          <a:prstGeom prst="rect">
            <a:avLst/>
          </a:prstGeom>
          <a:noFill/>
        </p:spPr>
        <p:txBody>
          <a:bodyPr wrap="square" rtlCol="0">
            <a:spAutoFit/>
          </a:bodyPr>
          <a:lstStyle/>
          <a:p>
            <a:pPr defTabSz="914400"/>
            <a:r>
              <a:rPr lang="en-GB" sz="1200" kern="0" dirty="0">
                <a:solidFill>
                  <a:schemeClr val="accent4">
                    <a:lumMod val="50000"/>
                  </a:schemeClr>
                </a:solidFill>
              </a:rPr>
              <a:t>Note that this touchpoint is invisible for the patient (and thus not part of the patient's journey above)</a:t>
            </a:r>
          </a:p>
        </p:txBody>
      </p:sp>
      <p:pic>
        <p:nvPicPr>
          <p:cNvPr id="155" name="Picture 4" descr="Bilderesultat for light bulb free clipart">
            <a:extLst>
              <a:ext uri="{FF2B5EF4-FFF2-40B4-BE49-F238E27FC236}">
                <a16:creationId xmlns:a16="http://schemas.microsoft.com/office/drawing/2014/main" id="{A46C9C40-F583-4FEB-A11C-8171C1BD219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flipH="1">
            <a:off x="483968" y="3807580"/>
            <a:ext cx="179319" cy="215185"/>
          </a:xfrm>
          <a:prstGeom prst="rect">
            <a:avLst/>
          </a:prstGeom>
          <a:noFill/>
          <a:extLst>
            <a:ext uri="{909E8E84-426E-40DD-AFC4-6F175D3DCCD1}">
              <a14:hiddenFill xmlns:a14="http://schemas.microsoft.com/office/drawing/2010/main">
                <a:solidFill>
                  <a:srgbClr val="FFFFFF"/>
                </a:solidFill>
              </a14:hiddenFill>
            </a:ext>
          </a:extLst>
        </p:spPr>
      </p:pic>
      <p:sp>
        <p:nvSpPr>
          <p:cNvPr id="152" name="Rectangle 151">
            <a:extLst>
              <a:ext uri="{FF2B5EF4-FFF2-40B4-BE49-F238E27FC236}">
                <a16:creationId xmlns:a16="http://schemas.microsoft.com/office/drawing/2014/main" id="{EC1B477C-59D9-490B-9B6F-358502AC885C}"/>
              </a:ext>
            </a:extLst>
          </p:cNvPr>
          <p:cNvSpPr/>
          <p:nvPr/>
        </p:nvSpPr>
        <p:spPr>
          <a:xfrm>
            <a:off x="4184897" y="3718932"/>
            <a:ext cx="1360239" cy="1648405"/>
          </a:xfrm>
          <a:prstGeom prst="rect">
            <a:avLst/>
          </a:prstGeom>
          <a:solidFill>
            <a:schemeClr val="accent5">
              <a:alpha val="2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799732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5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p:bldP spid="15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4182" y="331155"/>
            <a:ext cx="9001711" cy="888244"/>
          </a:xfrm>
        </p:spPr>
        <p:txBody>
          <a:bodyPr/>
          <a:lstStyle/>
          <a:p>
            <a:r>
              <a:rPr lang="en-GB" dirty="0"/>
              <a:t>Journey diagram – basic elements</a:t>
            </a:r>
          </a:p>
        </p:txBody>
      </p:sp>
      <p:sp>
        <p:nvSpPr>
          <p:cNvPr id="29" name="Slide Number Placeholder 28"/>
          <p:cNvSpPr>
            <a:spLocks noGrp="1"/>
          </p:cNvSpPr>
          <p:nvPr>
            <p:ph type="sldNum" sz="quarter" idx="12"/>
          </p:nvPr>
        </p:nvSpPr>
        <p:spPr>
          <a:xfrm>
            <a:off x="467325" y="6514982"/>
            <a:ext cx="308812" cy="184666"/>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BFA56D-298E-294D-B4E1-2047B637E858}" type="slidenum">
              <a:rPr kumimoji="0" lang="en-GB"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Oval 3"/>
          <p:cNvSpPr>
            <a:spLocks noChangeAspect="1"/>
          </p:cNvSpPr>
          <p:nvPr/>
        </p:nvSpPr>
        <p:spPr>
          <a:xfrm>
            <a:off x="5479497" y="1440547"/>
            <a:ext cx="862732" cy="862732"/>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TextBox 4"/>
          <p:cNvSpPr txBox="1"/>
          <p:nvPr/>
        </p:nvSpPr>
        <p:spPr>
          <a:xfrm>
            <a:off x="6718061" y="1155045"/>
            <a:ext cx="1171878"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ADEE"/>
                </a:solidFill>
                <a:effectLst/>
                <a:uLnTx/>
                <a:uFillTx/>
                <a:latin typeface="Calibri"/>
                <a:ea typeface="+mn-ea"/>
                <a:cs typeface="+mn-cs"/>
              </a:rPr>
              <a:t>Communication point boundary</a:t>
            </a:r>
          </a:p>
        </p:txBody>
      </p:sp>
      <p:sp>
        <p:nvSpPr>
          <p:cNvPr id="11" name="TextBox 10"/>
          <p:cNvSpPr txBox="1"/>
          <p:nvPr/>
        </p:nvSpPr>
        <p:spPr>
          <a:xfrm>
            <a:off x="6796060" y="1706428"/>
            <a:ext cx="884537"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ADEE"/>
                </a:solidFill>
                <a:effectLst/>
                <a:uLnTx/>
                <a:uFillTx/>
                <a:latin typeface="Calibri"/>
                <a:ea typeface="+mn-ea"/>
                <a:cs typeface="+mn-cs"/>
              </a:rPr>
              <a:t>symbol area</a:t>
            </a:r>
          </a:p>
        </p:txBody>
      </p:sp>
      <p:sp>
        <p:nvSpPr>
          <p:cNvPr id="14" name="Oval 13"/>
          <p:cNvSpPr>
            <a:spLocks noChangeAspect="1"/>
          </p:cNvSpPr>
          <p:nvPr/>
        </p:nvSpPr>
        <p:spPr>
          <a:xfrm>
            <a:off x="5594528" y="1555578"/>
            <a:ext cx="632670" cy="632670"/>
          </a:xfrm>
          <a:prstGeom prst="ellipse">
            <a:avLst/>
          </a:prstGeom>
          <a:pattFill prst="pct10">
            <a:fgClr>
              <a:schemeClr val="bg1">
                <a:lumMod val="65000"/>
              </a:schemeClr>
            </a:fgClr>
            <a:bgClr>
              <a:schemeClr val="bg1"/>
            </a:bgClr>
          </a:patt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15" name="Straight Arrow Connector 14"/>
          <p:cNvCxnSpPr>
            <a:stCxn id="5" idx="1"/>
            <a:endCxn id="4" idx="7"/>
          </p:cNvCxnSpPr>
          <p:nvPr/>
        </p:nvCxnSpPr>
        <p:spPr>
          <a:xfrm flipH="1">
            <a:off x="6215885" y="1385877"/>
            <a:ext cx="502176" cy="181014"/>
          </a:xfrm>
          <a:prstGeom prst="straightConnector1">
            <a:avLst/>
          </a:prstGeom>
          <a:ln>
            <a:solidFill>
              <a:srgbClr val="00ADEE"/>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1" idx="1"/>
          </p:cNvCxnSpPr>
          <p:nvPr/>
        </p:nvCxnSpPr>
        <p:spPr>
          <a:xfrm flipH="1" flipV="1">
            <a:off x="5970817" y="1871914"/>
            <a:ext cx="825243" cy="65347"/>
          </a:xfrm>
          <a:prstGeom prst="straightConnector1">
            <a:avLst/>
          </a:prstGeom>
          <a:ln>
            <a:solidFill>
              <a:srgbClr val="00ADEE"/>
            </a:solidFill>
            <a:tailEnd type="arrow"/>
          </a:ln>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9BBE918A-F742-4E3D-B8B4-7F9B8F60F0D6}"/>
              </a:ext>
            </a:extLst>
          </p:cNvPr>
          <p:cNvSpPr>
            <a:spLocks noChangeAspect="1"/>
          </p:cNvSpPr>
          <p:nvPr/>
        </p:nvSpPr>
        <p:spPr>
          <a:xfrm>
            <a:off x="5632720" y="2846070"/>
            <a:ext cx="540000" cy="540000"/>
          </a:xfrm>
          <a:prstGeom prst="ellipse">
            <a:avLst/>
          </a:prstGeom>
          <a:noFill/>
          <a:ln w="38100" cap="flat" cmpd="sng" algn="ctr">
            <a:solidFill>
              <a:srgbClr val="9BBB59">
                <a:lumMod val="75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91" name="Oval 90">
            <a:extLst>
              <a:ext uri="{FF2B5EF4-FFF2-40B4-BE49-F238E27FC236}">
                <a16:creationId xmlns:a16="http://schemas.microsoft.com/office/drawing/2014/main" id="{F92D4C85-E4C7-44A7-B067-E37F5B86CDC6}"/>
              </a:ext>
            </a:extLst>
          </p:cNvPr>
          <p:cNvSpPr>
            <a:spLocks noChangeAspect="1"/>
          </p:cNvSpPr>
          <p:nvPr/>
        </p:nvSpPr>
        <p:spPr>
          <a:xfrm>
            <a:off x="4423893" y="2846070"/>
            <a:ext cx="540000" cy="540000"/>
          </a:xfrm>
          <a:prstGeom prst="ellipse">
            <a:avLst/>
          </a:prstGeom>
          <a:noFill/>
          <a:ln w="38100" cap="flat" cmpd="sng" algn="ctr">
            <a:solidFill>
              <a:srgbClr val="F79646">
                <a:lumMod val="75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92" name="Oval 91">
            <a:extLst>
              <a:ext uri="{FF2B5EF4-FFF2-40B4-BE49-F238E27FC236}">
                <a16:creationId xmlns:a16="http://schemas.microsoft.com/office/drawing/2014/main" id="{B6CA42B7-8CE2-4238-970D-350937A48198}"/>
              </a:ext>
            </a:extLst>
          </p:cNvPr>
          <p:cNvSpPr>
            <a:spLocks noChangeAspect="1"/>
          </p:cNvSpPr>
          <p:nvPr/>
        </p:nvSpPr>
        <p:spPr>
          <a:xfrm>
            <a:off x="4542837" y="5029142"/>
            <a:ext cx="540000" cy="540000"/>
          </a:xfrm>
          <a:prstGeom prst="ellipse">
            <a:avLst/>
          </a:prstGeom>
          <a:noFill/>
          <a:ln w="38100" cap="flat" cmpd="sng" algn="ctr">
            <a:solidFill>
              <a:sysClr val="windowText" lastClr="000000">
                <a:lumMod val="65000"/>
                <a:lumOff val="35000"/>
              </a:sys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93" name="Oval 92">
            <a:extLst>
              <a:ext uri="{FF2B5EF4-FFF2-40B4-BE49-F238E27FC236}">
                <a16:creationId xmlns:a16="http://schemas.microsoft.com/office/drawing/2014/main" id="{532D1E97-15C4-4A7D-B9F2-6C84DFC36AB6}"/>
              </a:ext>
            </a:extLst>
          </p:cNvPr>
          <p:cNvSpPr>
            <a:spLocks noChangeAspect="1"/>
          </p:cNvSpPr>
          <p:nvPr/>
        </p:nvSpPr>
        <p:spPr>
          <a:xfrm>
            <a:off x="5739200" y="5029142"/>
            <a:ext cx="540000" cy="540000"/>
          </a:xfrm>
          <a:prstGeom prst="ellipse">
            <a:avLst/>
          </a:prstGeom>
          <a:noFill/>
          <a:ln w="38100" cap="flat" cmpd="sng" algn="ctr">
            <a:solidFill>
              <a:sysClr val="windowText" lastClr="000000">
                <a:lumMod val="65000"/>
                <a:lumOff val="35000"/>
              </a:sysClr>
            </a:solidFill>
            <a:prstDash val="sysDot"/>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94" name="Oval 93">
            <a:extLst>
              <a:ext uri="{FF2B5EF4-FFF2-40B4-BE49-F238E27FC236}">
                <a16:creationId xmlns:a16="http://schemas.microsoft.com/office/drawing/2014/main" id="{32D02293-D6CB-4D79-9FA4-BA13FCFEB9E4}"/>
              </a:ext>
            </a:extLst>
          </p:cNvPr>
          <p:cNvSpPr>
            <a:spLocks noChangeAspect="1"/>
          </p:cNvSpPr>
          <p:nvPr/>
        </p:nvSpPr>
        <p:spPr>
          <a:xfrm>
            <a:off x="6942387" y="5029142"/>
            <a:ext cx="540000" cy="540000"/>
          </a:xfrm>
          <a:prstGeom prst="ellipse">
            <a:avLst/>
          </a:prstGeom>
          <a:noFill/>
          <a:ln w="38100" cap="flat" cmpd="sng" algn="ctr">
            <a:solidFill>
              <a:sysClr val="windowText" lastClr="000000">
                <a:lumMod val="65000"/>
                <a:lumOff val="35000"/>
              </a:sys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cxnSp>
        <p:nvCxnSpPr>
          <p:cNvPr id="95" name="Straight Connector 94">
            <a:extLst>
              <a:ext uri="{FF2B5EF4-FFF2-40B4-BE49-F238E27FC236}">
                <a16:creationId xmlns:a16="http://schemas.microsoft.com/office/drawing/2014/main" id="{42722D67-260C-47FD-98BD-B62A498149DC}"/>
              </a:ext>
            </a:extLst>
          </p:cNvPr>
          <p:cNvCxnSpPr/>
          <p:nvPr/>
        </p:nvCxnSpPr>
        <p:spPr>
          <a:xfrm>
            <a:off x="7021468" y="5108223"/>
            <a:ext cx="381838" cy="381838"/>
          </a:xfrm>
          <a:prstGeom prst="line">
            <a:avLst/>
          </a:prstGeom>
          <a:noFill/>
          <a:ln w="19050" cap="flat" cmpd="sng" algn="ctr">
            <a:solidFill>
              <a:sysClr val="window" lastClr="FFFFFF">
                <a:lumMod val="50000"/>
              </a:sysClr>
            </a:solidFill>
            <a:prstDash val="solid"/>
            <a:tailEnd type="none"/>
          </a:ln>
          <a:effectLst/>
        </p:spPr>
      </p:cxnSp>
      <p:cxnSp>
        <p:nvCxnSpPr>
          <p:cNvPr id="96" name="Straight Connector 95">
            <a:extLst>
              <a:ext uri="{FF2B5EF4-FFF2-40B4-BE49-F238E27FC236}">
                <a16:creationId xmlns:a16="http://schemas.microsoft.com/office/drawing/2014/main" id="{5AE1893C-4EFC-4FEB-AA8C-06C1CE900EE9}"/>
              </a:ext>
            </a:extLst>
          </p:cNvPr>
          <p:cNvCxnSpPr/>
          <p:nvPr/>
        </p:nvCxnSpPr>
        <p:spPr>
          <a:xfrm flipH="1">
            <a:off x="7021468" y="5108223"/>
            <a:ext cx="381838" cy="381838"/>
          </a:xfrm>
          <a:prstGeom prst="line">
            <a:avLst/>
          </a:prstGeom>
          <a:noFill/>
          <a:ln w="19050" cap="flat" cmpd="sng" algn="ctr">
            <a:solidFill>
              <a:sysClr val="window" lastClr="FFFFFF">
                <a:lumMod val="50000"/>
              </a:sysClr>
            </a:solidFill>
            <a:prstDash val="solid"/>
            <a:tailEnd type="none"/>
          </a:ln>
          <a:effectLst/>
        </p:spPr>
      </p:cxnSp>
      <p:sp>
        <p:nvSpPr>
          <p:cNvPr id="97" name="TextBox 96">
            <a:extLst>
              <a:ext uri="{FF2B5EF4-FFF2-40B4-BE49-F238E27FC236}">
                <a16:creationId xmlns:a16="http://schemas.microsoft.com/office/drawing/2014/main" id="{419C616A-2079-44FC-9E59-B4FEB9DD69B9}"/>
              </a:ext>
            </a:extLst>
          </p:cNvPr>
          <p:cNvSpPr txBox="1"/>
          <p:nvPr/>
        </p:nvSpPr>
        <p:spPr>
          <a:xfrm>
            <a:off x="5374022" y="3364615"/>
            <a:ext cx="1123783" cy="261610"/>
          </a:xfrm>
          <a:prstGeom prst="rect">
            <a:avLst/>
          </a:prstGeom>
          <a:noFill/>
        </p:spPr>
        <p:txBody>
          <a:bodyPr wrap="square" rtlCol="0">
            <a:spAutoFit/>
          </a:bodyPr>
          <a:lstStyle>
            <a:defPPr>
              <a:defRPr lang="nb-NO"/>
            </a:defPPr>
            <a:lvl1pPr>
              <a:defRPr sz="1050"/>
            </a:lvl1pPr>
          </a:lstStyle>
          <a:p>
            <a:r>
              <a:rPr lang="en-GB" dirty="0"/>
              <a:t>Service provider</a:t>
            </a:r>
          </a:p>
        </p:txBody>
      </p:sp>
      <p:sp>
        <p:nvSpPr>
          <p:cNvPr id="98" name="TextBox 97">
            <a:extLst>
              <a:ext uri="{FF2B5EF4-FFF2-40B4-BE49-F238E27FC236}">
                <a16:creationId xmlns:a16="http://schemas.microsoft.com/office/drawing/2014/main" id="{E58FB0D8-6372-43FA-927D-1BE2C37DDD78}"/>
              </a:ext>
            </a:extLst>
          </p:cNvPr>
          <p:cNvSpPr txBox="1"/>
          <p:nvPr/>
        </p:nvSpPr>
        <p:spPr>
          <a:xfrm>
            <a:off x="4334895" y="3364615"/>
            <a:ext cx="846158" cy="253916"/>
          </a:xfrm>
          <a:prstGeom prst="rect">
            <a:avLst/>
          </a:prstGeom>
          <a:noFill/>
        </p:spPr>
        <p:txBody>
          <a:bodyPr wrap="square" rtlCol="0">
            <a:spAutoFit/>
          </a:bodyPr>
          <a:lstStyle>
            <a:defPPr>
              <a:defRPr lang="nb-NO"/>
            </a:defPPr>
            <a:lvl1pPr>
              <a:defRPr sz="1050"/>
            </a:lvl1pPr>
          </a:lstStyle>
          <a:p>
            <a:r>
              <a:rPr lang="en-GB" dirty="0"/>
              <a:t>Customer</a:t>
            </a:r>
          </a:p>
        </p:txBody>
      </p:sp>
      <p:sp>
        <p:nvSpPr>
          <p:cNvPr id="99" name="Oval 98">
            <a:extLst>
              <a:ext uri="{FF2B5EF4-FFF2-40B4-BE49-F238E27FC236}">
                <a16:creationId xmlns:a16="http://schemas.microsoft.com/office/drawing/2014/main" id="{8BD57449-FC75-4F20-874E-91BE532EB4A1}"/>
              </a:ext>
            </a:extLst>
          </p:cNvPr>
          <p:cNvSpPr>
            <a:spLocks noChangeAspect="1"/>
          </p:cNvSpPr>
          <p:nvPr/>
        </p:nvSpPr>
        <p:spPr>
          <a:xfrm>
            <a:off x="6850842" y="2846070"/>
            <a:ext cx="540000" cy="540000"/>
          </a:xfrm>
          <a:prstGeom prst="ellipse">
            <a:avLst/>
          </a:prstGeom>
          <a:noFill/>
          <a:ln w="38100" cap="flat" cmpd="sng" algn="ctr">
            <a:solidFill>
              <a:srgbClr val="8064A2">
                <a:lumMod val="60000"/>
                <a:lumOff val="4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00" name="TextBox 99">
            <a:extLst>
              <a:ext uri="{FF2B5EF4-FFF2-40B4-BE49-F238E27FC236}">
                <a16:creationId xmlns:a16="http://schemas.microsoft.com/office/drawing/2014/main" id="{CC22BC16-9699-4560-B436-E234392CFF83}"/>
              </a:ext>
            </a:extLst>
          </p:cNvPr>
          <p:cNvSpPr txBox="1"/>
          <p:nvPr/>
        </p:nvSpPr>
        <p:spPr>
          <a:xfrm>
            <a:off x="4334895" y="5664516"/>
            <a:ext cx="955884" cy="261610"/>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rgbClr val="00ADEE"/>
                </a:solidFill>
                <a:effectLst/>
                <a:uLnTx/>
                <a:uFillTx/>
              </a:rPr>
              <a:t>Completed</a:t>
            </a:r>
          </a:p>
        </p:txBody>
      </p:sp>
      <p:sp>
        <p:nvSpPr>
          <p:cNvPr id="101" name="TextBox 100">
            <a:extLst>
              <a:ext uri="{FF2B5EF4-FFF2-40B4-BE49-F238E27FC236}">
                <a16:creationId xmlns:a16="http://schemas.microsoft.com/office/drawing/2014/main" id="{7BAF3697-5D42-46DB-A0FE-21E19123B063}"/>
              </a:ext>
            </a:extLst>
          </p:cNvPr>
          <p:cNvSpPr txBox="1"/>
          <p:nvPr/>
        </p:nvSpPr>
        <p:spPr>
          <a:xfrm>
            <a:off x="5366926" y="5664516"/>
            <a:ext cx="1332000" cy="584775"/>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rgbClr val="00ADEE"/>
                </a:solidFill>
                <a:effectLst/>
                <a:uLnTx/>
                <a:uFillTx/>
              </a:rPr>
              <a:t>Missing</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050" b="0" i="1" u="none" strike="noStrike" kern="0" cap="none" spc="0" normalizeH="0" baseline="0" noProof="0" dirty="0">
                <a:ln>
                  <a:noFill/>
                </a:ln>
                <a:solidFill>
                  <a:sysClr val="windowText" lastClr="000000"/>
                </a:solidFill>
                <a:effectLst/>
                <a:uLnTx/>
                <a:uFillTx/>
              </a:rPr>
              <a:t>only used for </a:t>
            </a:r>
            <a:br>
              <a:rPr kumimoji="0" lang="en-GB" sz="1050" b="0" i="1" u="none" strike="noStrike" kern="0" cap="none" spc="0" normalizeH="0" baseline="0" noProof="0" dirty="0">
                <a:ln>
                  <a:noFill/>
                </a:ln>
                <a:solidFill>
                  <a:sysClr val="windowText" lastClr="000000"/>
                </a:solidFill>
                <a:effectLst/>
                <a:uLnTx/>
                <a:uFillTx/>
              </a:rPr>
            </a:br>
            <a:r>
              <a:rPr kumimoji="0" lang="en-GB" sz="1050" b="0" i="1" u="none" strike="noStrike" kern="0" cap="none" spc="0" normalizeH="0" baseline="0" noProof="0" dirty="0">
                <a:ln>
                  <a:noFill/>
                </a:ln>
                <a:solidFill>
                  <a:sysClr val="windowText" lastClr="000000"/>
                </a:solidFill>
                <a:effectLst/>
                <a:uLnTx/>
                <a:uFillTx/>
              </a:rPr>
              <a:t>actual journeys</a:t>
            </a:r>
          </a:p>
        </p:txBody>
      </p:sp>
      <p:sp>
        <p:nvSpPr>
          <p:cNvPr id="102" name="TextBox 101">
            <a:extLst>
              <a:ext uri="{FF2B5EF4-FFF2-40B4-BE49-F238E27FC236}">
                <a16:creationId xmlns:a16="http://schemas.microsoft.com/office/drawing/2014/main" id="{011A290A-8D8D-4EA0-8036-10D21FD412F3}"/>
              </a:ext>
            </a:extLst>
          </p:cNvPr>
          <p:cNvSpPr txBox="1"/>
          <p:nvPr/>
        </p:nvSpPr>
        <p:spPr>
          <a:xfrm>
            <a:off x="6546387" y="5664516"/>
            <a:ext cx="1332000" cy="584775"/>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rgbClr val="00ADEE"/>
                </a:solidFill>
                <a:effectLst/>
                <a:uLnTx/>
                <a:uFillTx/>
              </a:rPr>
              <a:t>Failing</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050" b="0" i="1" u="none" strike="noStrike" kern="0" cap="none" spc="0" normalizeH="0" baseline="0" noProof="0" dirty="0">
                <a:ln>
                  <a:noFill/>
                </a:ln>
                <a:solidFill>
                  <a:sysClr val="windowText" lastClr="000000"/>
                </a:solidFill>
                <a:effectLst/>
                <a:uLnTx/>
                <a:uFillTx/>
              </a:rPr>
              <a:t>only used for </a:t>
            </a:r>
            <a:br>
              <a:rPr kumimoji="0" lang="en-GB" sz="1050" b="0" i="1" u="none" strike="noStrike" kern="0" cap="none" spc="0" normalizeH="0" baseline="0" noProof="0" dirty="0">
                <a:ln>
                  <a:noFill/>
                </a:ln>
                <a:solidFill>
                  <a:sysClr val="windowText" lastClr="000000"/>
                </a:solidFill>
                <a:effectLst/>
                <a:uLnTx/>
                <a:uFillTx/>
              </a:rPr>
            </a:br>
            <a:r>
              <a:rPr kumimoji="0" lang="en-GB" sz="1050" b="0" i="1" u="none" strike="noStrike" kern="0" cap="none" spc="0" normalizeH="0" baseline="0" noProof="0" dirty="0">
                <a:ln>
                  <a:noFill/>
                </a:ln>
                <a:solidFill>
                  <a:sysClr val="windowText" lastClr="000000"/>
                </a:solidFill>
                <a:effectLst/>
                <a:uLnTx/>
                <a:uFillTx/>
              </a:rPr>
              <a:t>actual journeys</a:t>
            </a:r>
          </a:p>
        </p:txBody>
      </p:sp>
      <p:sp>
        <p:nvSpPr>
          <p:cNvPr id="103" name="TextBox 102">
            <a:extLst>
              <a:ext uri="{FF2B5EF4-FFF2-40B4-BE49-F238E27FC236}">
                <a16:creationId xmlns:a16="http://schemas.microsoft.com/office/drawing/2014/main" id="{8D56C199-E7EC-44BF-80D4-B6330E587412}"/>
              </a:ext>
            </a:extLst>
          </p:cNvPr>
          <p:cNvSpPr txBox="1"/>
          <p:nvPr/>
        </p:nvSpPr>
        <p:spPr>
          <a:xfrm>
            <a:off x="974145" y="2837499"/>
            <a:ext cx="649730" cy="338554"/>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rgbClr val="00ADEE"/>
                </a:solidFill>
                <a:effectLst/>
                <a:uLnTx/>
                <a:uFillTx/>
              </a:rPr>
              <a:t>Actor</a:t>
            </a:r>
          </a:p>
        </p:txBody>
      </p:sp>
      <p:sp>
        <p:nvSpPr>
          <p:cNvPr id="104" name="TextBox 103">
            <a:extLst>
              <a:ext uri="{FF2B5EF4-FFF2-40B4-BE49-F238E27FC236}">
                <a16:creationId xmlns:a16="http://schemas.microsoft.com/office/drawing/2014/main" id="{CABC45D6-B85D-4DD6-A75F-2BBEF4B3BF1B}"/>
              </a:ext>
            </a:extLst>
          </p:cNvPr>
          <p:cNvSpPr txBox="1"/>
          <p:nvPr/>
        </p:nvSpPr>
        <p:spPr>
          <a:xfrm>
            <a:off x="1038599" y="4688478"/>
            <a:ext cx="743730" cy="338554"/>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rgbClr val="00ADEE"/>
                </a:solidFill>
                <a:effectLst/>
                <a:uLnTx/>
                <a:uFillTx/>
              </a:rPr>
              <a:t>Status</a:t>
            </a:r>
          </a:p>
        </p:txBody>
      </p:sp>
      <p:sp>
        <p:nvSpPr>
          <p:cNvPr id="105" name="TextBox 104">
            <a:extLst>
              <a:ext uri="{FF2B5EF4-FFF2-40B4-BE49-F238E27FC236}">
                <a16:creationId xmlns:a16="http://schemas.microsoft.com/office/drawing/2014/main" id="{F0E71C75-D213-4265-898B-0CD785A61535}"/>
              </a:ext>
            </a:extLst>
          </p:cNvPr>
          <p:cNvSpPr txBox="1"/>
          <p:nvPr/>
        </p:nvSpPr>
        <p:spPr>
          <a:xfrm>
            <a:off x="6698926" y="3364615"/>
            <a:ext cx="1165811" cy="253916"/>
          </a:xfrm>
          <a:prstGeom prst="rect">
            <a:avLst/>
          </a:prstGeom>
          <a:noFill/>
        </p:spPr>
        <p:txBody>
          <a:bodyPr wrap="square" rtlCol="0">
            <a:spAutoFit/>
          </a:bodyPr>
          <a:lstStyle>
            <a:defPPr>
              <a:defRPr lang="nb-NO"/>
            </a:defPPr>
            <a:lvl1pPr>
              <a:defRPr sz="1050"/>
            </a:lvl1pPr>
          </a:lstStyle>
          <a:p>
            <a:r>
              <a:rPr lang="en-GB" dirty="0"/>
              <a:t>Additional actor</a:t>
            </a:r>
          </a:p>
        </p:txBody>
      </p:sp>
      <p:sp>
        <p:nvSpPr>
          <p:cNvPr id="106" name="Content Placeholder 2">
            <a:extLst>
              <a:ext uri="{FF2B5EF4-FFF2-40B4-BE49-F238E27FC236}">
                <a16:creationId xmlns:a16="http://schemas.microsoft.com/office/drawing/2014/main" id="{5AEA5C9E-F013-4F27-9BF9-B9D5A3BC3E8B}"/>
              </a:ext>
            </a:extLst>
          </p:cNvPr>
          <p:cNvSpPr txBox="1">
            <a:spLocks/>
          </p:cNvSpPr>
          <p:nvPr/>
        </p:nvSpPr>
        <p:spPr>
          <a:xfrm>
            <a:off x="954632" y="3092009"/>
            <a:ext cx="2996365" cy="1251132"/>
          </a:xfrm>
          <a:prstGeom prst="rect">
            <a:avLst/>
          </a:prstGeom>
          <a:ln>
            <a:no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The colour indicates the actor who </a:t>
            </a:r>
            <a:r>
              <a:rPr kumimoji="0" lang="en-GB" sz="1200" b="0" i="1" u="sng" strike="noStrike" kern="1200" cap="none" spc="0" normalizeH="0" baseline="0" noProof="0" dirty="0">
                <a:ln>
                  <a:noFill/>
                </a:ln>
                <a:solidFill>
                  <a:prstClr val="black"/>
                </a:solidFill>
                <a:effectLst/>
                <a:uLnTx/>
                <a:uFillTx/>
                <a:latin typeface="Calibri"/>
                <a:ea typeface="+mn-ea"/>
                <a:cs typeface="+mn-cs"/>
              </a:rPr>
              <a:t>initiates</a:t>
            </a:r>
            <a:r>
              <a:rPr kumimoji="0" lang="en-GB" sz="1200" b="0" i="0" u="none" strike="noStrike" kern="1200" cap="none" spc="0" normalizeH="0" baseline="0" noProof="0" dirty="0">
                <a:ln>
                  <a:noFill/>
                </a:ln>
                <a:solidFill>
                  <a:prstClr val="black"/>
                </a:solidFill>
                <a:effectLst/>
                <a:uLnTx/>
                <a:uFillTx/>
                <a:latin typeface="Calibri"/>
                <a:ea typeface="+mn-ea"/>
                <a:cs typeface="+mn-cs"/>
              </a:rPr>
              <a:t> the communication point. Conventions</a:t>
            </a:r>
          </a:p>
          <a:p>
            <a:pPr marL="342900" marR="0" lvl="0" indent="-160338" algn="l" defTabSz="457200" rtl="0" eaLnBrk="1" fontAlgn="auto" latinLnBrk="0" hangingPunct="1">
              <a:lnSpc>
                <a:spcPct val="100000"/>
              </a:lnSpc>
              <a:spcBef>
                <a:spcPct val="20000"/>
              </a:spcBef>
              <a:spcAft>
                <a:spcPts val="0"/>
              </a:spcAft>
              <a:buClrTx/>
              <a:buSzTx/>
              <a:buFont typeface="Arial"/>
              <a:buChar char="•"/>
              <a:tabLst/>
              <a:defRPr/>
            </a:pPr>
            <a:r>
              <a:rPr lang="en-GB" sz="1100" dirty="0">
                <a:solidFill>
                  <a:prstClr val="black"/>
                </a:solidFill>
                <a:latin typeface="Calibri"/>
              </a:rPr>
              <a:t>Orange is often reserved for a customer</a:t>
            </a:r>
          </a:p>
          <a:p>
            <a:pPr marL="342900" marR="0" lvl="0" indent="-160338" algn="l" defTabSz="457200" rtl="0" eaLnBrk="1" fontAlgn="auto" latinLnBrk="0" hangingPunct="1">
              <a:lnSpc>
                <a:spcPct val="100000"/>
              </a:lnSpc>
              <a:spcBef>
                <a:spcPct val="20000"/>
              </a:spcBef>
              <a:spcAft>
                <a:spcPts val="0"/>
              </a:spcAft>
              <a:buClrTx/>
              <a:buSzTx/>
              <a:buFont typeface="Arial"/>
              <a:buChar char="•"/>
              <a:tabLst/>
              <a:defRPr/>
            </a:pPr>
            <a:r>
              <a:rPr lang="en-GB" sz="1100" dirty="0">
                <a:solidFill>
                  <a:prstClr val="black"/>
                </a:solidFill>
                <a:latin typeface="Calibri"/>
              </a:rPr>
              <a:t>Choice of colour should be consistent</a:t>
            </a:r>
          </a:p>
          <a:p>
            <a:pPr marL="342900" marR="0" lvl="0" indent="-160338" algn="l" defTabSz="457200" rtl="0" eaLnBrk="1" fontAlgn="auto" latinLnBrk="0" hangingPunct="1">
              <a:lnSpc>
                <a:spcPct val="100000"/>
              </a:lnSpc>
              <a:spcBef>
                <a:spcPct val="20000"/>
              </a:spcBef>
              <a:spcAft>
                <a:spcPts val="0"/>
              </a:spcAft>
              <a:buClrTx/>
              <a:buSzTx/>
              <a:buFont typeface="Arial"/>
              <a:buChar char="•"/>
              <a:tabLst/>
              <a:defRPr/>
            </a:pPr>
            <a:r>
              <a:rPr lang="en-GB" sz="1100" dirty="0">
                <a:solidFill>
                  <a:prstClr val="black"/>
                </a:solidFill>
                <a:latin typeface="Calibri"/>
              </a:rPr>
              <a:t>If many actors are involved, a swimlane diagram may be more suitable</a:t>
            </a:r>
          </a:p>
          <a:p>
            <a:pPr marL="342900" marR="0" lvl="0" indent="-160338" algn="l" defTabSz="457200" rtl="0" eaLnBrk="1" fontAlgn="auto" latinLnBrk="0" hangingPunct="1">
              <a:lnSpc>
                <a:spcPct val="100000"/>
              </a:lnSpc>
              <a:spcBef>
                <a:spcPct val="20000"/>
              </a:spcBef>
              <a:spcAft>
                <a:spcPts val="0"/>
              </a:spcAft>
              <a:buClrTx/>
              <a:buSzTx/>
              <a:buFont typeface="Arial"/>
              <a:buChar char="•"/>
              <a:tabLst/>
              <a:defRPr/>
            </a:pPr>
            <a:endParaRPr kumimoji="0" lang="en-GB"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7" name="Content Placeholder 2">
            <a:extLst>
              <a:ext uri="{FF2B5EF4-FFF2-40B4-BE49-F238E27FC236}">
                <a16:creationId xmlns:a16="http://schemas.microsoft.com/office/drawing/2014/main" id="{F785B5CD-F25F-4C69-A338-57C7591FB96C}"/>
              </a:ext>
            </a:extLst>
          </p:cNvPr>
          <p:cNvSpPr txBox="1">
            <a:spLocks/>
          </p:cNvSpPr>
          <p:nvPr/>
        </p:nvSpPr>
        <p:spPr>
          <a:xfrm>
            <a:off x="1038599" y="4933883"/>
            <a:ext cx="3091255" cy="1125921"/>
          </a:xfrm>
          <a:prstGeom prst="rect">
            <a:avLst/>
          </a:prstGeom>
          <a:ln>
            <a:noFill/>
          </a:ln>
        </p:spPr>
        <p:txBody>
          <a:bodyPr vert="horz" lIns="91440" tIns="45720" rIns="91440" bIns="45720" rtlCol="0">
            <a:normAutofit/>
          </a:bodyPr>
          <a:lstStyle>
            <a:defPPr>
              <a:defRPr lang="nb-NO"/>
            </a:defPPr>
            <a:lvl1pPr indent="0">
              <a:spcBef>
                <a:spcPct val="20000"/>
              </a:spcBef>
              <a:buFont typeface="Arial"/>
              <a:buNone/>
              <a:defRPr sz="1200"/>
            </a:lvl1pPr>
            <a:lvl2pPr marL="742950" indent="-285750">
              <a:spcBef>
                <a:spcPct val="20000"/>
              </a:spcBef>
              <a:buFont typeface="Arial"/>
              <a:buChar char="–"/>
            </a:lvl2pPr>
            <a:lvl3pPr marL="1143000" indent="-228600">
              <a:spcBef>
                <a:spcPct val="20000"/>
              </a:spcBef>
              <a:buFont typeface="Arial"/>
              <a:buChar char="•"/>
              <a:defRPr sz="1400"/>
            </a:lvl3pPr>
            <a:lvl4pPr marL="1600200" indent="-228600">
              <a:spcBef>
                <a:spcPct val="20000"/>
              </a:spcBef>
              <a:buFont typeface="Arial"/>
              <a:buChar char="–"/>
              <a:defRPr sz="1400"/>
            </a:lvl4pPr>
            <a:lvl5pPr marL="2057400" indent="-228600">
              <a:spcBef>
                <a:spcPct val="20000"/>
              </a:spcBef>
              <a:buFont typeface="Arial"/>
              <a:buChar char="»"/>
              <a:defRPr sz="14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marL="0" marR="0" lvl="0" indent="0" defTabSz="457200" eaLnBrk="1" fontAlgn="auto" latinLnBrk="0" hangingPunct="1">
              <a:lnSpc>
                <a:spcPct val="100000"/>
              </a:lnSpc>
              <a:spcBef>
                <a:spcPct val="20000"/>
              </a:spcBef>
              <a:spcAft>
                <a:spcPts val="0"/>
              </a:spcAft>
              <a:buClrTx/>
              <a:buSzTx/>
              <a:buFont typeface="Arial"/>
              <a:buNone/>
              <a:tabLst/>
              <a:defRPr/>
            </a:pPr>
            <a:r>
              <a:rPr kumimoji="0" lang="en-GB" sz="1200" b="0" i="0" u="none" strike="noStrike" kern="0" cap="none" spc="0" normalizeH="0" baseline="0" noProof="0" dirty="0">
                <a:ln>
                  <a:noFill/>
                </a:ln>
                <a:solidFill>
                  <a:prstClr val="black"/>
                </a:solidFill>
                <a:effectLst/>
                <a:uLnTx/>
                <a:uFillTx/>
              </a:rPr>
              <a:t>The boundary style indicates the </a:t>
            </a:r>
            <a:r>
              <a:rPr kumimoji="0" lang="en-GB" sz="1200" b="0" i="0" u="sng" strike="noStrike" kern="0" cap="none" spc="0" normalizeH="0" baseline="0" noProof="0" dirty="0">
                <a:ln>
                  <a:noFill/>
                </a:ln>
                <a:solidFill>
                  <a:prstClr val="black"/>
                </a:solidFill>
                <a:effectLst/>
                <a:uLnTx/>
                <a:uFillTx/>
              </a:rPr>
              <a:t>status</a:t>
            </a:r>
            <a:r>
              <a:rPr kumimoji="0" lang="en-GB" sz="1200" b="0" i="0" u="none" strike="noStrike" kern="0" cap="none" spc="0" normalizeH="0" baseline="0" noProof="0" dirty="0">
                <a:ln>
                  <a:noFill/>
                </a:ln>
                <a:solidFill>
                  <a:prstClr val="black"/>
                </a:solidFill>
                <a:effectLst/>
                <a:uLnTx/>
                <a:uFillTx/>
              </a:rPr>
              <a:t> of the communication point</a:t>
            </a:r>
          </a:p>
          <a:p>
            <a:pPr marL="342900" marR="0" lvl="0" indent="-160338" defTabSz="457200" eaLnBrk="1" fontAlgn="auto" latinLnBrk="0" hangingPunct="1">
              <a:lnSpc>
                <a:spcPct val="100000"/>
              </a:lnSpc>
              <a:spcBef>
                <a:spcPct val="20000"/>
              </a:spcBef>
              <a:spcAft>
                <a:spcPts val="0"/>
              </a:spcAft>
              <a:buClrTx/>
              <a:buSzTx/>
              <a:buFont typeface="Arial"/>
              <a:buChar char="•"/>
              <a:tabLst/>
              <a:defRPr/>
            </a:pPr>
            <a:r>
              <a:rPr kumimoji="0" lang="en-GB" sz="1100" b="0" i="0" u="none" strike="noStrike" kern="0" cap="none" spc="0" normalizeH="0" baseline="0" noProof="0" dirty="0">
                <a:ln>
                  <a:noFill/>
                </a:ln>
                <a:solidFill>
                  <a:prstClr val="black"/>
                </a:solidFill>
                <a:effectLst/>
                <a:uLnTx/>
                <a:uFillTx/>
              </a:rPr>
              <a:t>solid boundary: completed</a:t>
            </a:r>
          </a:p>
          <a:p>
            <a:pPr marL="342900" marR="0" lvl="0" indent="-160338" defTabSz="457200" eaLnBrk="1" fontAlgn="auto" latinLnBrk="0" hangingPunct="1">
              <a:lnSpc>
                <a:spcPct val="100000"/>
              </a:lnSpc>
              <a:spcBef>
                <a:spcPct val="20000"/>
              </a:spcBef>
              <a:spcAft>
                <a:spcPts val="0"/>
              </a:spcAft>
              <a:buClrTx/>
              <a:buSzTx/>
              <a:buFont typeface="Arial"/>
              <a:buChar char="•"/>
              <a:tabLst/>
              <a:defRPr/>
            </a:pPr>
            <a:r>
              <a:rPr kumimoji="0" lang="en-GB" sz="1100" b="0" i="0" u="none" strike="noStrike" kern="0" cap="none" spc="0" normalizeH="0" baseline="0" noProof="0" dirty="0">
                <a:ln>
                  <a:noFill/>
                </a:ln>
                <a:solidFill>
                  <a:prstClr val="black"/>
                </a:solidFill>
                <a:effectLst/>
                <a:uLnTx/>
                <a:uFillTx/>
              </a:rPr>
              <a:t>dashed boundary: missing</a:t>
            </a:r>
          </a:p>
          <a:p>
            <a:pPr marL="342900" marR="0" lvl="0" indent="-160338" defTabSz="457200" eaLnBrk="1" fontAlgn="auto" latinLnBrk="0" hangingPunct="1">
              <a:lnSpc>
                <a:spcPct val="100000"/>
              </a:lnSpc>
              <a:spcBef>
                <a:spcPct val="20000"/>
              </a:spcBef>
              <a:spcAft>
                <a:spcPts val="0"/>
              </a:spcAft>
              <a:buClrTx/>
              <a:buSzTx/>
              <a:buFont typeface="Arial"/>
              <a:buChar char="•"/>
              <a:tabLst/>
              <a:defRPr/>
            </a:pPr>
            <a:r>
              <a:rPr kumimoji="0" lang="en-GB" sz="1100" b="0" i="0" u="none" strike="noStrike" kern="0" cap="none" spc="0" normalizeH="0" baseline="0" noProof="0" dirty="0">
                <a:ln>
                  <a:noFill/>
                </a:ln>
                <a:solidFill>
                  <a:prstClr val="black"/>
                </a:solidFill>
                <a:effectLst/>
                <a:uLnTx/>
                <a:uFillTx/>
              </a:rPr>
              <a:t>crossed touchpoint: failing</a:t>
            </a:r>
            <a:endParaRPr kumimoji="0" lang="en-GB" sz="1800" b="0" i="0" u="none" strike="noStrike" kern="0" cap="none" spc="0" normalizeH="0" baseline="0" noProof="0" dirty="0">
              <a:ln>
                <a:noFill/>
              </a:ln>
              <a:solidFill>
                <a:prstClr val="black"/>
              </a:solidFill>
              <a:effectLst/>
              <a:uLnTx/>
              <a:uFillTx/>
            </a:endParaRPr>
          </a:p>
          <a:p>
            <a:pPr marL="0" marR="0" lvl="0" indent="0" defTabSz="457200" eaLnBrk="1" fontAlgn="auto" latinLnBrk="0" hangingPunct="1">
              <a:lnSpc>
                <a:spcPct val="100000"/>
              </a:lnSpc>
              <a:spcBef>
                <a:spcPct val="20000"/>
              </a:spcBef>
              <a:spcAft>
                <a:spcPts val="0"/>
              </a:spcAft>
              <a:buClrTx/>
              <a:buSzTx/>
              <a:buFont typeface="Arial"/>
              <a:buNone/>
              <a:tabLst/>
              <a:defRPr/>
            </a:pPr>
            <a:endParaRPr kumimoji="0" lang="en-GB" sz="1200" b="0" i="0" u="none" strike="noStrike" kern="0" cap="none" spc="0" normalizeH="0" baseline="0" noProof="0" dirty="0">
              <a:ln>
                <a:noFill/>
              </a:ln>
              <a:solidFill>
                <a:prstClr val="black"/>
              </a:solidFill>
              <a:effectLst/>
              <a:uLnTx/>
              <a:uFillTx/>
            </a:endParaRPr>
          </a:p>
          <a:p>
            <a:pPr marL="0" marR="0" lvl="0" indent="0" defTabSz="457200" eaLnBrk="1" fontAlgn="auto" latinLnBrk="0" hangingPunct="1">
              <a:lnSpc>
                <a:spcPct val="100000"/>
              </a:lnSpc>
              <a:spcBef>
                <a:spcPct val="20000"/>
              </a:spcBef>
              <a:spcAft>
                <a:spcPts val="0"/>
              </a:spcAft>
              <a:buClrTx/>
              <a:buSzTx/>
              <a:buFont typeface="Arial"/>
              <a:buNone/>
              <a:tabLst/>
              <a:defRPr/>
            </a:pPr>
            <a:endParaRPr kumimoji="0" lang="en-GB" sz="1200" b="0" i="0" u="none" strike="noStrike" kern="0" cap="none" spc="0" normalizeH="0" baseline="0" noProof="0" dirty="0">
              <a:ln>
                <a:noFill/>
              </a:ln>
              <a:solidFill>
                <a:prstClr val="black"/>
              </a:solidFill>
              <a:effectLst/>
              <a:uLnTx/>
              <a:uFillTx/>
            </a:endParaRPr>
          </a:p>
        </p:txBody>
      </p:sp>
      <p:cxnSp>
        <p:nvCxnSpPr>
          <p:cNvPr id="109" name="Straight Connector 108">
            <a:extLst>
              <a:ext uri="{FF2B5EF4-FFF2-40B4-BE49-F238E27FC236}">
                <a16:creationId xmlns:a16="http://schemas.microsoft.com/office/drawing/2014/main" id="{39D872F6-E983-46A9-B601-994D3EC69B1A}"/>
              </a:ext>
            </a:extLst>
          </p:cNvPr>
          <p:cNvCxnSpPr>
            <a:cxnSpLocks/>
          </p:cNvCxnSpPr>
          <p:nvPr/>
        </p:nvCxnSpPr>
        <p:spPr>
          <a:xfrm>
            <a:off x="8487362" y="1210529"/>
            <a:ext cx="0" cy="5256000"/>
          </a:xfrm>
          <a:prstGeom prst="line">
            <a:avLst/>
          </a:prstGeom>
          <a:noFill/>
          <a:ln w="12700" cap="flat" cmpd="sng" algn="ctr">
            <a:solidFill>
              <a:sysClr val="windowText" lastClr="000000">
                <a:lumMod val="65000"/>
                <a:lumOff val="35000"/>
              </a:sysClr>
            </a:solidFill>
            <a:prstDash val="solid"/>
          </a:ln>
          <a:effectLst/>
        </p:spPr>
      </p:cxnSp>
      <p:sp>
        <p:nvSpPr>
          <p:cNvPr id="110" name="TextBox 109">
            <a:extLst>
              <a:ext uri="{FF2B5EF4-FFF2-40B4-BE49-F238E27FC236}">
                <a16:creationId xmlns:a16="http://schemas.microsoft.com/office/drawing/2014/main" id="{5EA381CE-A539-4125-B34B-B9E6775BDE8C}"/>
              </a:ext>
            </a:extLst>
          </p:cNvPr>
          <p:cNvSpPr txBox="1"/>
          <p:nvPr/>
        </p:nvSpPr>
        <p:spPr>
          <a:xfrm>
            <a:off x="8741234" y="5550034"/>
            <a:ext cx="1280593" cy="415498"/>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lang="en-GB" sz="1050" dirty="0"/>
              <a:t>Customer fails to buy a train ticket</a:t>
            </a:r>
          </a:p>
        </p:txBody>
      </p:sp>
      <p:grpSp>
        <p:nvGrpSpPr>
          <p:cNvPr id="111" name="Group 110">
            <a:extLst>
              <a:ext uri="{FF2B5EF4-FFF2-40B4-BE49-F238E27FC236}">
                <a16:creationId xmlns:a16="http://schemas.microsoft.com/office/drawing/2014/main" id="{BB6458ED-DEDC-422D-8BE6-361F5EBF3EAA}"/>
              </a:ext>
            </a:extLst>
          </p:cNvPr>
          <p:cNvGrpSpPr/>
          <p:nvPr/>
        </p:nvGrpSpPr>
        <p:grpSpPr>
          <a:xfrm>
            <a:off x="9111530" y="5018536"/>
            <a:ext cx="540000" cy="540000"/>
            <a:chOff x="7707130" y="6004383"/>
            <a:chExt cx="540000" cy="540000"/>
          </a:xfrm>
        </p:grpSpPr>
        <p:sp>
          <p:nvSpPr>
            <p:cNvPr id="112" name="Oval 111">
              <a:extLst>
                <a:ext uri="{FF2B5EF4-FFF2-40B4-BE49-F238E27FC236}">
                  <a16:creationId xmlns:a16="http://schemas.microsoft.com/office/drawing/2014/main" id="{E2A58BA7-CFBA-4BB3-B9B7-8161FC07EEE9}"/>
                </a:ext>
              </a:extLst>
            </p:cNvPr>
            <p:cNvSpPr>
              <a:spLocks noChangeAspect="1"/>
            </p:cNvSpPr>
            <p:nvPr/>
          </p:nvSpPr>
          <p:spPr>
            <a:xfrm>
              <a:off x="7707130" y="6004383"/>
              <a:ext cx="540000" cy="540000"/>
            </a:xfrm>
            <a:prstGeom prst="ellipse">
              <a:avLst/>
            </a:prstGeom>
            <a:noFill/>
            <a:ln w="38100" cap="flat" cmpd="sng" algn="ctr">
              <a:solidFill>
                <a:srgbClr val="F79646">
                  <a:lumMod val="75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13" name="Picture 112">
              <a:extLst>
                <a:ext uri="{FF2B5EF4-FFF2-40B4-BE49-F238E27FC236}">
                  <a16:creationId xmlns:a16="http://schemas.microsoft.com/office/drawing/2014/main" id="{A111C0CB-C881-4A94-832F-C43B970DF7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9541" y="6120685"/>
              <a:ext cx="215177" cy="307396"/>
            </a:xfrm>
            <a:prstGeom prst="rect">
              <a:avLst/>
            </a:prstGeom>
          </p:spPr>
        </p:pic>
      </p:grpSp>
      <p:cxnSp>
        <p:nvCxnSpPr>
          <p:cNvPr id="114" name="Straight Connector 113">
            <a:extLst>
              <a:ext uri="{FF2B5EF4-FFF2-40B4-BE49-F238E27FC236}">
                <a16:creationId xmlns:a16="http://schemas.microsoft.com/office/drawing/2014/main" id="{7B52AD53-7B7F-4C98-B777-07901BCB66CA}"/>
              </a:ext>
            </a:extLst>
          </p:cNvPr>
          <p:cNvCxnSpPr>
            <a:cxnSpLocks/>
          </p:cNvCxnSpPr>
          <p:nvPr/>
        </p:nvCxnSpPr>
        <p:spPr>
          <a:xfrm>
            <a:off x="9190611" y="5097617"/>
            <a:ext cx="381838" cy="381838"/>
          </a:xfrm>
          <a:prstGeom prst="line">
            <a:avLst/>
          </a:prstGeom>
          <a:noFill/>
          <a:ln w="19050" cap="flat" cmpd="sng" algn="ctr">
            <a:solidFill>
              <a:sysClr val="window" lastClr="FFFFFF">
                <a:lumMod val="50000"/>
              </a:sysClr>
            </a:solidFill>
            <a:prstDash val="solid"/>
            <a:tailEnd type="none"/>
          </a:ln>
          <a:effectLst/>
        </p:spPr>
      </p:cxnSp>
      <p:cxnSp>
        <p:nvCxnSpPr>
          <p:cNvPr id="115" name="Straight Connector 114">
            <a:extLst>
              <a:ext uri="{FF2B5EF4-FFF2-40B4-BE49-F238E27FC236}">
                <a16:creationId xmlns:a16="http://schemas.microsoft.com/office/drawing/2014/main" id="{0FB7F99A-D71A-48B3-9948-1F5F9F93E1D7}"/>
              </a:ext>
            </a:extLst>
          </p:cNvPr>
          <p:cNvCxnSpPr>
            <a:cxnSpLocks/>
          </p:cNvCxnSpPr>
          <p:nvPr/>
        </p:nvCxnSpPr>
        <p:spPr>
          <a:xfrm flipH="1">
            <a:off x="9190611" y="5097617"/>
            <a:ext cx="381838" cy="381838"/>
          </a:xfrm>
          <a:prstGeom prst="line">
            <a:avLst/>
          </a:prstGeom>
          <a:noFill/>
          <a:ln w="19050" cap="flat" cmpd="sng" algn="ctr">
            <a:solidFill>
              <a:sysClr val="window" lastClr="FFFFFF">
                <a:lumMod val="50000"/>
              </a:sysClr>
            </a:solidFill>
            <a:prstDash val="solid"/>
            <a:tailEnd type="none"/>
          </a:ln>
          <a:effectLst/>
        </p:spPr>
      </p:cxnSp>
      <p:grpSp>
        <p:nvGrpSpPr>
          <p:cNvPr id="116" name="Group 115">
            <a:extLst>
              <a:ext uri="{FF2B5EF4-FFF2-40B4-BE49-F238E27FC236}">
                <a16:creationId xmlns:a16="http://schemas.microsoft.com/office/drawing/2014/main" id="{1177313C-F70D-4CF9-9AE4-C891EC891520}"/>
              </a:ext>
            </a:extLst>
          </p:cNvPr>
          <p:cNvGrpSpPr/>
          <p:nvPr/>
        </p:nvGrpSpPr>
        <p:grpSpPr>
          <a:xfrm>
            <a:off x="10725851" y="2819441"/>
            <a:ext cx="540000" cy="540000"/>
            <a:chOff x="7714257" y="4398051"/>
            <a:chExt cx="540000" cy="540000"/>
          </a:xfrm>
        </p:grpSpPr>
        <p:sp>
          <p:nvSpPr>
            <p:cNvPr id="117" name="Oval 116">
              <a:extLst>
                <a:ext uri="{FF2B5EF4-FFF2-40B4-BE49-F238E27FC236}">
                  <a16:creationId xmlns:a16="http://schemas.microsoft.com/office/drawing/2014/main" id="{4B475DDC-BB7E-40A6-8FD7-9B1B7E46F019}"/>
                </a:ext>
              </a:extLst>
            </p:cNvPr>
            <p:cNvSpPr>
              <a:spLocks noChangeAspect="1"/>
            </p:cNvSpPr>
            <p:nvPr/>
          </p:nvSpPr>
          <p:spPr>
            <a:xfrm>
              <a:off x="7714257" y="4398051"/>
              <a:ext cx="540000" cy="540000"/>
            </a:xfrm>
            <a:prstGeom prst="ellipse">
              <a:avLst/>
            </a:prstGeom>
            <a:noFill/>
            <a:ln w="38100" cap="flat" cmpd="sng" algn="ctr">
              <a:solidFill>
                <a:srgbClr val="9BBB59">
                  <a:lumMod val="75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18" name="Picture 117">
              <a:extLst>
                <a:ext uri="{FF2B5EF4-FFF2-40B4-BE49-F238E27FC236}">
                  <a16:creationId xmlns:a16="http://schemas.microsoft.com/office/drawing/2014/main" id="{AF6E0FA8-0DE6-4A8F-A0B8-0E16C89513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4672" y="4528466"/>
              <a:ext cx="279170" cy="279170"/>
            </a:xfrm>
            <a:prstGeom prst="rect">
              <a:avLst/>
            </a:prstGeom>
          </p:spPr>
        </p:pic>
      </p:grpSp>
      <p:sp>
        <p:nvSpPr>
          <p:cNvPr id="119" name="TextBox 118">
            <a:extLst>
              <a:ext uri="{FF2B5EF4-FFF2-40B4-BE49-F238E27FC236}">
                <a16:creationId xmlns:a16="http://schemas.microsoft.com/office/drawing/2014/main" id="{DFF8A689-D35B-4578-95C1-0A667238B71D}"/>
              </a:ext>
            </a:extLst>
          </p:cNvPr>
          <p:cNvSpPr txBox="1"/>
          <p:nvPr/>
        </p:nvSpPr>
        <p:spPr>
          <a:xfrm>
            <a:off x="8647162" y="2488971"/>
            <a:ext cx="993922" cy="338554"/>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rgbClr val="00ADEE"/>
                </a:solidFill>
                <a:effectLst/>
                <a:uLnTx/>
                <a:uFillTx/>
              </a:rPr>
              <a:t>Examples</a:t>
            </a:r>
          </a:p>
        </p:txBody>
      </p:sp>
      <p:sp>
        <p:nvSpPr>
          <p:cNvPr id="120" name="Rectangle 119">
            <a:extLst>
              <a:ext uri="{FF2B5EF4-FFF2-40B4-BE49-F238E27FC236}">
                <a16:creationId xmlns:a16="http://schemas.microsoft.com/office/drawing/2014/main" id="{DC4BEF73-8C68-4210-A130-7EEB782E30FB}"/>
              </a:ext>
            </a:extLst>
          </p:cNvPr>
          <p:cNvSpPr/>
          <p:nvPr/>
        </p:nvSpPr>
        <p:spPr>
          <a:xfrm>
            <a:off x="9339879" y="963238"/>
            <a:ext cx="2100935" cy="830997"/>
          </a:xfrm>
          <a:prstGeom prst="rect">
            <a:avLst/>
          </a:prstGeom>
          <a:noFill/>
        </p:spPr>
        <p:txBody>
          <a:bodyPr wrap="square" rtlCol="0">
            <a:spAutoFit/>
          </a:bodyPr>
          <a:lstStyle/>
          <a:p>
            <a:pPr defTabSz="914400"/>
            <a:r>
              <a:rPr lang="en-GB" sz="1200" kern="0" dirty="0">
                <a:solidFill>
                  <a:schemeClr val="accent4">
                    <a:lumMod val="50000"/>
                  </a:schemeClr>
                </a:solidFill>
              </a:rPr>
              <a:t>Choose colours for the various actors. A tradition in CJML is to use orange colour  to represent a customer</a:t>
            </a:r>
          </a:p>
        </p:txBody>
      </p:sp>
      <p:pic>
        <p:nvPicPr>
          <p:cNvPr id="121" name="Picture 4" descr="Bilderesultat for light bulb free clipart">
            <a:extLst>
              <a:ext uri="{FF2B5EF4-FFF2-40B4-BE49-F238E27FC236}">
                <a16:creationId xmlns:a16="http://schemas.microsoft.com/office/drawing/2014/main" id="{2B224EED-4679-4FD4-9EAA-78DAF411E9A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9054464" y="1083421"/>
            <a:ext cx="179319" cy="215185"/>
          </a:xfrm>
          <a:prstGeom prst="rect">
            <a:avLst/>
          </a:prstGeom>
          <a:noFill/>
          <a:extLst>
            <a:ext uri="{909E8E84-426E-40DD-AFC4-6F175D3DCCD1}">
              <a14:hiddenFill xmlns:a14="http://schemas.microsoft.com/office/drawing/2010/main">
                <a:solidFill>
                  <a:srgbClr val="FFFFFF"/>
                </a:solidFill>
              </a14:hiddenFill>
            </a:ext>
          </a:extLst>
        </p:spPr>
      </p:pic>
      <p:sp>
        <p:nvSpPr>
          <p:cNvPr id="45" name="Oval 44">
            <a:extLst>
              <a:ext uri="{FF2B5EF4-FFF2-40B4-BE49-F238E27FC236}">
                <a16:creationId xmlns:a16="http://schemas.microsoft.com/office/drawing/2014/main" id="{87EF4A81-8604-4C76-82D5-D884E46F505D}"/>
              </a:ext>
            </a:extLst>
          </p:cNvPr>
          <p:cNvSpPr>
            <a:spLocks noChangeAspect="1"/>
          </p:cNvSpPr>
          <p:nvPr/>
        </p:nvSpPr>
        <p:spPr>
          <a:xfrm>
            <a:off x="4434349" y="3710997"/>
            <a:ext cx="540000" cy="540000"/>
          </a:xfrm>
          <a:prstGeom prst="ellipse">
            <a:avLst/>
          </a:prstGeom>
          <a:noFill/>
          <a:ln w="38100" cap="flat" cmpd="sng" algn="ctr">
            <a:solidFill>
              <a:srgbClr val="4BACC6">
                <a:lumMod val="75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46" name="Oval 45">
            <a:extLst>
              <a:ext uri="{FF2B5EF4-FFF2-40B4-BE49-F238E27FC236}">
                <a16:creationId xmlns:a16="http://schemas.microsoft.com/office/drawing/2014/main" id="{51CF38C7-31AF-4C2C-9944-FC74A9711D84}"/>
              </a:ext>
            </a:extLst>
          </p:cNvPr>
          <p:cNvSpPr>
            <a:spLocks noChangeAspect="1"/>
          </p:cNvSpPr>
          <p:nvPr/>
        </p:nvSpPr>
        <p:spPr>
          <a:xfrm>
            <a:off x="5672271" y="3720831"/>
            <a:ext cx="540000" cy="540000"/>
          </a:xfrm>
          <a:prstGeom prst="ellipse">
            <a:avLst/>
          </a:prstGeom>
          <a:noFill/>
          <a:ln w="38100" cap="flat" cmpd="sng" algn="ctr">
            <a:solidFill>
              <a:srgbClr val="4BACC6">
                <a:lumMod val="40000"/>
                <a:lumOff val="6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47" name="TextBox 46">
            <a:extLst>
              <a:ext uri="{FF2B5EF4-FFF2-40B4-BE49-F238E27FC236}">
                <a16:creationId xmlns:a16="http://schemas.microsoft.com/office/drawing/2014/main" id="{584524EC-D14C-42CA-9692-B7ACC7B14F39}"/>
              </a:ext>
            </a:extLst>
          </p:cNvPr>
          <p:cNvSpPr txBox="1"/>
          <p:nvPr/>
        </p:nvSpPr>
        <p:spPr>
          <a:xfrm>
            <a:off x="5667404" y="4236530"/>
            <a:ext cx="842207" cy="261610"/>
          </a:xfrm>
          <a:prstGeom prst="rect">
            <a:avLst/>
          </a:prstGeom>
          <a:noFill/>
        </p:spPr>
        <p:txBody>
          <a:bodyPr wrap="square" rtlCol="0">
            <a:spAutoFit/>
          </a:bodyPr>
          <a:lstStyle>
            <a:defPPr>
              <a:defRPr lang="nb-NO"/>
            </a:defPPr>
            <a:lvl1pPr>
              <a:defRPr sz="1050"/>
            </a:lvl1pPr>
          </a:lstStyle>
          <a:p>
            <a:r>
              <a:rPr lang="en-GB" dirty="0"/>
              <a:t>Doctor</a:t>
            </a:r>
          </a:p>
        </p:txBody>
      </p:sp>
      <p:sp>
        <p:nvSpPr>
          <p:cNvPr id="48" name="TextBox 47">
            <a:extLst>
              <a:ext uri="{FF2B5EF4-FFF2-40B4-BE49-F238E27FC236}">
                <a16:creationId xmlns:a16="http://schemas.microsoft.com/office/drawing/2014/main" id="{3CBEED5F-DE70-42F9-8D12-1563E61C4999}"/>
              </a:ext>
            </a:extLst>
          </p:cNvPr>
          <p:cNvSpPr txBox="1"/>
          <p:nvPr/>
        </p:nvSpPr>
        <p:spPr>
          <a:xfrm>
            <a:off x="4434349" y="4236530"/>
            <a:ext cx="733048" cy="261610"/>
          </a:xfrm>
          <a:prstGeom prst="rect">
            <a:avLst/>
          </a:prstGeom>
          <a:noFill/>
        </p:spPr>
        <p:txBody>
          <a:bodyPr wrap="square" rtlCol="0">
            <a:spAutoFit/>
          </a:bodyPr>
          <a:lstStyle>
            <a:defPPr>
              <a:defRPr lang="nb-NO"/>
            </a:defPPr>
            <a:lvl1pPr>
              <a:defRPr sz="1050"/>
            </a:lvl1pPr>
          </a:lstStyle>
          <a:p>
            <a:r>
              <a:rPr lang="en-GB" dirty="0"/>
              <a:t>Patient</a:t>
            </a:r>
          </a:p>
        </p:txBody>
      </p:sp>
      <p:sp>
        <p:nvSpPr>
          <p:cNvPr id="7" name="TextBox 6">
            <a:extLst>
              <a:ext uri="{FF2B5EF4-FFF2-40B4-BE49-F238E27FC236}">
                <a16:creationId xmlns:a16="http://schemas.microsoft.com/office/drawing/2014/main" id="{438EDA64-9D5C-4D17-8A7D-87E41E7EEFBA}"/>
              </a:ext>
            </a:extLst>
          </p:cNvPr>
          <p:cNvSpPr txBox="1"/>
          <p:nvPr/>
        </p:nvSpPr>
        <p:spPr>
          <a:xfrm>
            <a:off x="982713" y="1459362"/>
            <a:ext cx="6038754" cy="1224951"/>
          </a:xfrm>
          <a:prstGeom prst="rect">
            <a:avLst/>
          </a:prstGeom>
          <a:noFill/>
        </p:spPr>
        <p:txBody>
          <a:bodyPr wrap="square" rtlCol="0">
            <a:spAutoFit/>
          </a:bodyPr>
          <a:lstStyle/>
          <a:p>
            <a:r>
              <a:rPr lang="en-GB" sz="1600" kern="0" dirty="0">
                <a:solidFill>
                  <a:srgbClr val="00ADEE"/>
                </a:solidFill>
              </a:rPr>
              <a:t>Communication points are represented as a circle</a:t>
            </a:r>
          </a:p>
          <a:p>
            <a:pPr defTabSz="457200">
              <a:spcBef>
                <a:spcPct val="20000"/>
              </a:spcBef>
              <a:defRPr/>
            </a:pPr>
            <a:r>
              <a:rPr lang="en-GB" sz="1200" dirty="0">
                <a:solidFill>
                  <a:prstClr val="black"/>
                </a:solidFill>
                <a:latin typeface="Calibri"/>
              </a:rPr>
              <a:t>The circle's boundary style carries information about </a:t>
            </a:r>
          </a:p>
          <a:p>
            <a:pPr marL="171450" indent="-171450" defTabSz="457200">
              <a:spcBef>
                <a:spcPct val="20000"/>
              </a:spcBef>
              <a:buFont typeface="Arial" panose="020B0604020202020204" pitchFamily="34" charset="0"/>
              <a:buChar char="•"/>
              <a:defRPr/>
            </a:pPr>
            <a:r>
              <a:rPr lang="en-GB" sz="1200" dirty="0">
                <a:solidFill>
                  <a:prstClr val="black"/>
                </a:solidFill>
                <a:latin typeface="Calibri"/>
              </a:rPr>
              <a:t>the actor </a:t>
            </a:r>
            <a:r>
              <a:rPr lang="en-GB" sz="1200" i="1" u="sng" dirty="0">
                <a:solidFill>
                  <a:prstClr val="black"/>
                </a:solidFill>
                <a:latin typeface="Calibri"/>
              </a:rPr>
              <a:t>initiating</a:t>
            </a:r>
            <a:r>
              <a:rPr lang="en-GB" sz="1200" dirty="0">
                <a:solidFill>
                  <a:prstClr val="black"/>
                </a:solidFill>
                <a:latin typeface="Calibri"/>
              </a:rPr>
              <a:t> the touchpoint</a:t>
            </a:r>
          </a:p>
          <a:p>
            <a:pPr marL="171450" indent="-171450" defTabSz="457200">
              <a:spcBef>
                <a:spcPct val="20000"/>
              </a:spcBef>
              <a:buFont typeface="Arial" panose="020B0604020202020204" pitchFamily="34" charset="0"/>
              <a:buChar char="•"/>
              <a:defRPr/>
            </a:pPr>
            <a:r>
              <a:rPr lang="en-GB" sz="1200" dirty="0">
                <a:solidFill>
                  <a:prstClr val="black"/>
                </a:solidFill>
                <a:latin typeface="Calibri"/>
              </a:rPr>
              <a:t>the </a:t>
            </a:r>
            <a:r>
              <a:rPr lang="en-GB" sz="1200" i="1" u="sng" dirty="0">
                <a:solidFill>
                  <a:prstClr val="black"/>
                </a:solidFill>
                <a:latin typeface="Calibri"/>
              </a:rPr>
              <a:t>status</a:t>
            </a:r>
            <a:r>
              <a:rPr lang="en-GB" sz="1200" dirty="0">
                <a:solidFill>
                  <a:prstClr val="black"/>
                </a:solidFill>
                <a:latin typeface="Calibri"/>
              </a:rPr>
              <a:t> of the touchpoint</a:t>
            </a:r>
          </a:p>
          <a:p>
            <a:pPr defTabSz="457200">
              <a:spcBef>
                <a:spcPct val="20000"/>
              </a:spcBef>
              <a:defRPr/>
            </a:pPr>
            <a:r>
              <a:rPr lang="en-GB" sz="1200" dirty="0">
                <a:solidFill>
                  <a:prstClr val="black"/>
                </a:solidFill>
                <a:latin typeface="Calibri"/>
              </a:rPr>
              <a:t>The symbol in the middle represents the communication channel or the device  being used</a:t>
            </a:r>
          </a:p>
        </p:txBody>
      </p:sp>
      <p:sp>
        <p:nvSpPr>
          <p:cNvPr id="51" name="Oval 50">
            <a:extLst>
              <a:ext uri="{FF2B5EF4-FFF2-40B4-BE49-F238E27FC236}">
                <a16:creationId xmlns:a16="http://schemas.microsoft.com/office/drawing/2014/main" id="{02CA3E10-C1D4-443C-A092-5E752E41D00E}"/>
              </a:ext>
            </a:extLst>
          </p:cNvPr>
          <p:cNvSpPr>
            <a:spLocks noChangeAspect="1"/>
          </p:cNvSpPr>
          <p:nvPr/>
        </p:nvSpPr>
        <p:spPr>
          <a:xfrm>
            <a:off x="9111530" y="2819441"/>
            <a:ext cx="540000" cy="540000"/>
          </a:xfrm>
          <a:prstGeom prst="ellipse">
            <a:avLst/>
          </a:prstGeom>
          <a:noFill/>
          <a:ln w="38100" cap="flat" cmpd="sng" algn="ctr">
            <a:solidFill>
              <a:srgbClr val="F79646">
                <a:lumMod val="75000"/>
              </a:srgbClr>
            </a:solidFill>
            <a:prstDash val="solid"/>
          </a:ln>
          <a:effectLst/>
        </p:spPr>
        <p:txBody>
          <a:bodyPr rtlCol="0" anchor="ctr"/>
          <a:lstStyle/>
          <a:p>
            <a:pPr algn="ctr" defTabSz="457200"/>
            <a:endParaRPr lang="en-GB" sz="1800" kern="0" dirty="0">
              <a:solidFill>
                <a:prstClr val="white"/>
              </a:solidFill>
              <a:latin typeface="Calibri"/>
            </a:endParaRPr>
          </a:p>
        </p:txBody>
      </p:sp>
      <p:pic>
        <p:nvPicPr>
          <p:cNvPr id="52" name="Picture 51">
            <a:extLst>
              <a:ext uri="{FF2B5EF4-FFF2-40B4-BE49-F238E27FC236}">
                <a16:creationId xmlns:a16="http://schemas.microsoft.com/office/drawing/2014/main" id="{A7925A39-A636-4119-962F-C29E814F7A39}"/>
              </a:ext>
            </a:extLst>
          </p:cNvPr>
          <p:cNvPicPr>
            <a:picLocks noChangeAspect="1"/>
          </p:cNvPicPr>
          <p:nvPr/>
        </p:nvPicPr>
        <p:blipFill>
          <a:blip r:embed="rId6" cstate="print">
            <a:biLevel thresh="25000"/>
            <a:extLst>
              <a:ext uri="{28A0092B-C50C-407E-A947-70E740481C1C}">
                <a14:useLocalDpi xmlns:a14="http://schemas.microsoft.com/office/drawing/2010/main" val="0"/>
              </a:ext>
            </a:extLst>
          </a:blip>
          <a:stretch>
            <a:fillRect/>
          </a:stretch>
        </p:blipFill>
        <p:spPr>
          <a:xfrm>
            <a:off x="9247640" y="2978179"/>
            <a:ext cx="267781" cy="247185"/>
          </a:xfrm>
          <a:prstGeom prst="rect">
            <a:avLst/>
          </a:prstGeom>
        </p:spPr>
      </p:pic>
      <p:sp>
        <p:nvSpPr>
          <p:cNvPr id="53" name="TextBox 52">
            <a:extLst>
              <a:ext uri="{FF2B5EF4-FFF2-40B4-BE49-F238E27FC236}">
                <a16:creationId xmlns:a16="http://schemas.microsoft.com/office/drawing/2014/main" id="{A8A5354F-CE7B-4E65-B9D3-C97E438374A1}"/>
              </a:ext>
            </a:extLst>
          </p:cNvPr>
          <p:cNvSpPr txBox="1"/>
          <p:nvPr/>
        </p:nvSpPr>
        <p:spPr>
          <a:xfrm>
            <a:off x="8783350" y="3330726"/>
            <a:ext cx="1196360" cy="415498"/>
          </a:xfrm>
          <a:prstGeom prst="rect">
            <a:avLst/>
          </a:prstGeom>
          <a:noFill/>
        </p:spPr>
        <p:txBody>
          <a:bodyPr wrap="square" rtlCol="0">
            <a:spAutoFit/>
          </a:bodyPr>
          <a:lstStyle/>
          <a:p>
            <a:pPr algn="ctr"/>
            <a:r>
              <a:rPr lang="en-GB" sz="1050" dirty="0"/>
              <a:t>Customer calls the service company</a:t>
            </a:r>
          </a:p>
        </p:txBody>
      </p:sp>
      <p:sp>
        <p:nvSpPr>
          <p:cNvPr id="54" name="TextBox 53">
            <a:extLst>
              <a:ext uri="{FF2B5EF4-FFF2-40B4-BE49-F238E27FC236}">
                <a16:creationId xmlns:a16="http://schemas.microsoft.com/office/drawing/2014/main" id="{BD37ACCD-F694-4074-BCE4-9F2519E5B0AA}"/>
              </a:ext>
            </a:extLst>
          </p:cNvPr>
          <p:cNvSpPr txBox="1"/>
          <p:nvPr/>
        </p:nvSpPr>
        <p:spPr>
          <a:xfrm>
            <a:off x="10363606" y="3330726"/>
            <a:ext cx="1264490" cy="415498"/>
          </a:xfrm>
          <a:prstGeom prst="rect">
            <a:avLst/>
          </a:prstGeom>
          <a:noFill/>
        </p:spPr>
        <p:txBody>
          <a:bodyPr wrap="square" rtlCol="0">
            <a:spAutoFit/>
          </a:bodyPr>
          <a:lstStyle/>
          <a:p>
            <a:pPr algn="ctr"/>
            <a:r>
              <a:rPr lang="en-GB" sz="1050" dirty="0"/>
              <a:t>Service company sends an e-mail</a:t>
            </a:r>
          </a:p>
        </p:txBody>
      </p:sp>
      <p:sp>
        <p:nvSpPr>
          <p:cNvPr id="55" name="Oval 54">
            <a:extLst>
              <a:ext uri="{FF2B5EF4-FFF2-40B4-BE49-F238E27FC236}">
                <a16:creationId xmlns:a16="http://schemas.microsoft.com/office/drawing/2014/main" id="{111E46D5-67B8-46F2-AC5B-466DE99FEE7A}"/>
              </a:ext>
            </a:extLst>
          </p:cNvPr>
          <p:cNvSpPr>
            <a:spLocks noChangeAspect="1"/>
          </p:cNvSpPr>
          <p:nvPr/>
        </p:nvSpPr>
        <p:spPr>
          <a:xfrm>
            <a:off x="9111530" y="3744457"/>
            <a:ext cx="540000" cy="540000"/>
          </a:xfrm>
          <a:prstGeom prst="ellipse">
            <a:avLst/>
          </a:prstGeom>
          <a:noFill/>
          <a:ln w="38100" cap="flat" cmpd="sng" algn="ctr">
            <a:solidFill>
              <a:srgbClr val="4BACC6">
                <a:lumMod val="75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56" name="Oval 55">
            <a:extLst>
              <a:ext uri="{FF2B5EF4-FFF2-40B4-BE49-F238E27FC236}">
                <a16:creationId xmlns:a16="http://schemas.microsoft.com/office/drawing/2014/main" id="{8EDDC2B9-AB63-43B8-840D-8D64C00BFF67}"/>
              </a:ext>
            </a:extLst>
          </p:cNvPr>
          <p:cNvSpPr>
            <a:spLocks noChangeAspect="1"/>
          </p:cNvSpPr>
          <p:nvPr/>
        </p:nvSpPr>
        <p:spPr>
          <a:xfrm>
            <a:off x="10725851" y="3766304"/>
            <a:ext cx="540000" cy="540000"/>
          </a:xfrm>
          <a:prstGeom prst="ellipse">
            <a:avLst/>
          </a:prstGeom>
          <a:noFill/>
          <a:ln w="38100" cap="flat" cmpd="sng" algn="ctr">
            <a:solidFill>
              <a:srgbClr val="4BACC6">
                <a:lumMod val="40000"/>
                <a:lumOff val="6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57" name="TextBox 56">
            <a:extLst>
              <a:ext uri="{FF2B5EF4-FFF2-40B4-BE49-F238E27FC236}">
                <a16:creationId xmlns:a16="http://schemas.microsoft.com/office/drawing/2014/main" id="{D8AE4575-1921-40E1-A82A-1F2E6D371514}"/>
              </a:ext>
            </a:extLst>
          </p:cNvPr>
          <p:cNvSpPr txBox="1"/>
          <p:nvPr/>
        </p:nvSpPr>
        <p:spPr>
          <a:xfrm>
            <a:off x="8757374" y="4264738"/>
            <a:ext cx="1310106" cy="415498"/>
          </a:xfrm>
          <a:prstGeom prst="rect">
            <a:avLst/>
          </a:prstGeom>
          <a:noFill/>
        </p:spPr>
        <p:txBody>
          <a:bodyPr wrap="square" rtlCol="0">
            <a:spAutoFit/>
          </a:bodyPr>
          <a:lstStyle/>
          <a:p>
            <a:pPr algn="ctr"/>
            <a:r>
              <a:rPr lang="en-GB" sz="1050" dirty="0"/>
              <a:t>Patient meets for a medical consultation  </a:t>
            </a:r>
          </a:p>
        </p:txBody>
      </p:sp>
      <p:sp>
        <p:nvSpPr>
          <p:cNvPr id="58" name="TextBox 57">
            <a:extLst>
              <a:ext uri="{FF2B5EF4-FFF2-40B4-BE49-F238E27FC236}">
                <a16:creationId xmlns:a16="http://schemas.microsoft.com/office/drawing/2014/main" id="{D81741B0-1859-4EDC-BFC4-DF8DF381DBA8}"/>
              </a:ext>
            </a:extLst>
          </p:cNvPr>
          <p:cNvSpPr txBox="1"/>
          <p:nvPr/>
        </p:nvSpPr>
        <p:spPr>
          <a:xfrm>
            <a:off x="10396666" y="4274315"/>
            <a:ext cx="1198371" cy="415498"/>
          </a:xfrm>
          <a:prstGeom prst="rect">
            <a:avLst/>
          </a:prstGeom>
          <a:noFill/>
        </p:spPr>
        <p:txBody>
          <a:bodyPr wrap="square" rtlCol="0">
            <a:spAutoFit/>
          </a:bodyPr>
          <a:lstStyle/>
          <a:p>
            <a:pPr algn="ctr"/>
            <a:r>
              <a:rPr lang="en-GB" sz="1050" dirty="0"/>
              <a:t>Hospital sends a SMS reminder </a:t>
            </a:r>
          </a:p>
        </p:txBody>
      </p:sp>
      <p:cxnSp>
        <p:nvCxnSpPr>
          <p:cNvPr id="59" name="Straight Connector 58">
            <a:extLst>
              <a:ext uri="{FF2B5EF4-FFF2-40B4-BE49-F238E27FC236}">
                <a16:creationId xmlns:a16="http://schemas.microsoft.com/office/drawing/2014/main" id="{BBDFEFD3-7CF9-4F15-89D1-2A1871EB9172}"/>
              </a:ext>
            </a:extLst>
          </p:cNvPr>
          <p:cNvCxnSpPr>
            <a:cxnSpLocks/>
          </p:cNvCxnSpPr>
          <p:nvPr/>
        </p:nvCxnSpPr>
        <p:spPr>
          <a:xfrm>
            <a:off x="1038599" y="4652779"/>
            <a:ext cx="6732726" cy="1"/>
          </a:xfrm>
          <a:prstGeom prst="line">
            <a:avLst/>
          </a:prstGeom>
          <a:noFill/>
          <a:ln w="12700" cap="flat" cmpd="sng" algn="ctr">
            <a:solidFill>
              <a:sysClr val="windowText" lastClr="000000">
                <a:lumMod val="65000"/>
                <a:lumOff val="35000"/>
              </a:sysClr>
            </a:solidFill>
            <a:prstDash val="solid"/>
          </a:ln>
          <a:effectLst/>
        </p:spPr>
      </p:cxnSp>
      <p:pic>
        <p:nvPicPr>
          <p:cNvPr id="62" name="Picture 61">
            <a:extLst>
              <a:ext uri="{FF2B5EF4-FFF2-40B4-BE49-F238E27FC236}">
                <a16:creationId xmlns:a16="http://schemas.microsoft.com/office/drawing/2014/main" id="{7BAB7237-60F8-449F-89B1-B77C8950AB0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73781" y="3830630"/>
            <a:ext cx="415498" cy="415498"/>
          </a:xfrm>
          <a:prstGeom prst="rect">
            <a:avLst/>
          </a:prstGeom>
        </p:spPr>
      </p:pic>
      <p:pic>
        <p:nvPicPr>
          <p:cNvPr id="63" name="Picture 62">
            <a:extLst>
              <a:ext uri="{FF2B5EF4-FFF2-40B4-BE49-F238E27FC236}">
                <a16:creationId xmlns:a16="http://schemas.microsoft.com/office/drawing/2014/main" id="{287E9BD1-A794-4C1B-8894-0D5F09B418E5}"/>
              </a:ext>
            </a:extLst>
          </p:cNvPr>
          <p:cNvPicPr>
            <a:picLocks noChangeAspect="1"/>
          </p:cNvPicPr>
          <p:nvPr/>
        </p:nvPicPr>
        <p:blipFill>
          <a:blip r:embed="rId8" cstate="print">
            <a:biLevel thresh="25000"/>
            <a:extLst>
              <a:ext uri="{28A0092B-C50C-407E-A947-70E740481C1C}">
                <a14:useLocalDpi xmlns:a14="http://schemas.microsoft.com/office/drawing/2010/main" val="0"/>
              </a:ext>
            </a:extLst>
          </a:blip>
          <a:stretch>
            <a:fillRect/>
          </a:stretch>
        </p:blipFill>
        <p:spPr>
          <a:xfrm>
            <a:off x="10852348" y="3925992"/>
            <a:ext cx="287007" cy="287007"/>
          </a:xfrm>
          <a:prstGeom prst="rect">
            <a:avLst/>
          </a:prstGeom>
        </p:spPr>
      </p:pic>
      <p:sp>
        <p:nvSpPr>
          <p:cNvPr id="65" name="Rectangle 64">
            <a:extLst>
              <a:ext uri="{FF2B5EF4-FFF2-40B4-BE49-F238E27FC236}">
                <a16:creationId xmlns:a16="http://schemas.microsoft.com/office/drawing/2014/main" id="{86768005-DF00-475A-A75C-162332042B54}"/>
              </a:ext>
            </a:extLst>
          </p:cNvPr>
          <p:cNvSpPr/>
          <p:nvPr/>
        </p:nvSpPr>
        <p:spPr>
          <a:xfrm>
            <a:off x="9339880" y="1946069"/>
            <a:ext cx="1913070" cy="461665"/>
          </a:xfrm>
          <a:prstGeom prst="rect">
            <a:avLst/>
          </a:prstGeom>
          <a:noFill/>
        </p:spPr>
        <p:txBody>
          <a:bodyPr wrap="square" rtlCol="0">
            <a:spAutoFit/>
          </a:bodyPr>
          <a:lstStyle/>
          <a:p>
            <a:pPr defTabSz="914400"/>
            <a:r>
              <a:rPr lang="en-GB" sz="1200" kern="0" dirty="0">
                <a:solidFill>
                  <a:schemeClr val="accent4">
                    <a:lumMod val="50000"/>
                  </a:schemeClr>
                </a:solidFill>
              </a:rPr>
              <a:t>The symbols are presented in a separate slide</a:t>
            </a:r>
          </a:p>
        </p:txBody>
      </p:sp>
      <p:pic>
        <p:nvPicPr>
          <p:cNvPr id="66" name="Picture 4" descr="Bilderesultat for light bulb free clipart">
            <a:extLst>
              <a:ext uri="{FF2B5EF4-FFF2-40B4-BE49-F238E27FC236}">
                <a16:creationId xmlns:a16="http://schemas.microsoft.com/office/drawing/2014/main" id="{13B8E28A-64B1-4BE1-8226-9B83008C0D6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9054464" y="2066252"/>
            <a:ext cx="179319" cy="215185"/>
          </a:xfrm>
          <a:prstGeom prst="rect">
            <a:avLst/>
          </a:prstGeom>
          <a:noFill/>
          <a:extLst>
            <a:ext uri="{909E8E84-426E-40DD-AFC4-6F175D3DCCD1}">
              <a14:hiddenFill xmlns:a14="http://schemas.microsoft.com/office/drawing/2010/main">
                <a:solidFill>
                  <a:srgbClr val="FFFFFF"/>
                </a:solidFill>
              </a14:hiddenFill>
            </a:ext>
          </a:extLst>
        </p:spPr>
      </p:pic>
      <p:sp>
        <p:nvSpPr>
          <p:cNvPr id="68" name="Oval 67">
            <a:extLst>
              <a:ext uri="{FF2B5EF4-FFF2-40B4-BE49-F238E27FC236}">
                <a16:creationId xmlns:a16="http://schemas.microsoft.com/office/drawing/2014/main" id="{AF2E7657-6CA1-4B7B-A049-F18068138290}"/>
              </a:ext>
            </a:extLst>
          </p:cNvPr>
          <p:cNvSpPr>
            <a:spLocks noChangeAspect="1"/>
          </p:cNvSpPr>
          <p:nvPr/>
        </p:nvSpPr>
        <p:spPr>
          <a:xfrm>
            <a:off x="10725851" y="5015596"/>
            <a:ext cx="540000" cy="540000"/>
          </a:xfrm>
          <a:prstGeom prst="ellipse">
            <a:avLst/>
          </a:prstGeom>
          <a:noFill/>
          <a:ln w="38100" cap="flat" cmpd="sng" algn="ctr">
            <a:solidFill>
              <a:schemeClr val="accent4">
                <a:lumMod val="75000"/>
              </a:schemeClr>
            </a:solidFill>
            <a:prstDash val="sysDot"/>
          </a:ln>
          <a:effectLst/>
        </p:spPr>
        <p:txBody>
          <a:bodyPr rtlCol="0" anchor="ctr"/>
          <a:lstStyle/>
          <a:p>
            <a:pPr algn="ctr" defTabSz="457200"/>
            <a:endParaRPr lang="en-GB" sz="1800" kern="0" dirty="0">
              <a:solidFill>
                <a:prstClr val="white"/>
              </a:solidFill>
              <a:latin typeface="Calibri"/>
            </a:endParaRPr>
          </a:p>
        </p:txBody>
      </p:sp>
      <p:pic>
        <p:nvPicPr>
          <p:cNvPr id="69" name="Picture 68">
            <a:extLst>
              <a:ext uri="{FF2B5EF4-FFF2-40B4-BE49-F238E27FC236}">
                <a16:creationId xmlns:a16="http://schemas.microsoft.com/office/drawing/2014/main" id="{24529149-68C8-4DB8-A7F5-C9ACFB81D809}"/>
              </a:ext>
            </a:extLst>
          </p:cNvPr>
          <p:cNvPicPr>
            <a:picLocks noChangeAspect="1"/>
          </p:cNvPicPr>
          <p:nvPr/>
        </p:nvPicPr>
        <p:blipFill>
          <a:blip r:embed="rId6" cstate="print">
            <a:biLevel thresh="25000"/>
            <a:extLst>
              <a:ext uri="{28A0092B-C50C-407E-A947-70E740481C1C}">
                <a14:useLocalDpi xmlns:a14="http://schemas.microsoft.com/office/drawing/2010/main" val="0"/>
              </a:ext>
            </a:extLst>
          </a:blip>
          <a:stretch>
            <a:fillRect/>
          </a:stretch>
        </p:blipFill>
        <p:spPr>
          <a:xfrm>
            <a:off x="10861961" y="5174334"/>
            <a:ext cx="267781" cy="247185"/>
          </a:xfrm>
          <a:prstGeom prst="rect">
            <a:avLst/>
          </a:prstGeom>
        </p:spPr>
      </p:pic>
      <p:sp>
        <p:nvSpPr>
          <p:cNvPr id="70" name="TextBox 69">
            <a:extLst>
              <a:ext uri="{FF2B5EF4-FFF2-40B4-BE49-F238E27FC236}">
                <a16:creationId xmlns:a16="http://schemas.microsoft.com/office/drawing/2014/main" id="{3187982C-68C8-4B9D-A9D6-65CA47FA3117}"/>
              </a:ext>
            </a:extLst>
          </p:cNvPr>
          <p:cNvSpPr txBox="1"/>
          <p:nvPr/>
        </p:nvSpPr>
        <p:spPr>
          <a:xfrm>
            <a:off x="10329852" y="5550034"/>
            <a:ext cx="1331999" cy="577081"/>
          </a:xfrm>
          <a:prstGeom prst="rect">
            <a:avLst/>
          </a:prstGeom>
          <a:noFill/>
        </p:spPr>
        <p:txBody>
          <a:bodyPr wrap="square" rtlCol="0">
            <a:spAutoFit/>
          </a:bodyPr>
          <a:lstStyle/>
          <a:p>
            <a:pPr algn="ctr"/>
            <a:r>
              <a:rPr lang="en-GB" sz="1050" dirty="0"/>
              <a:t>Customer did not receive a call from the service company</a:t>
            </a:r>
          </a:p>
        </p:txBody>
      </p:sp>
      <p:cxnSp>
        <p:nvCxnSpPr>
          <p:cNvPr id="71" name="Straight Connector 70">
            <a:extLst>
              <a:ext uri="{FF2B5EF4-FFF2-40B4-BE49-F238E27FC236}">
                <a16:creationId xmlns:a16="http://schemas.microsoft.com/office/drawing/2014/main" id="{5ECE1D19-D9C6-4E2B-9CA5-FF919C932ED5}"/>
              </a:ext>
            </a:extLst>
          </p:cNvPr>
          <p:cNvCxnSpPr>
            <a:cxnSpLocks/>
          </p:cNvCxnSpPr>
          <p:nvPr/>
        </p:nvCxnSpPr>
        <p:spPr>
          <a:xfrm>
            <a:off x="1038599" y="2716514"/>
            <a:ext cx="6732726" cy="1"/>
          </a:xfrm>
          <a:prstGeom prst="line">
            <a:avLst/>
          </a:prstGeom>
          <a:noFill/>
          <a:ln w="12700" cap="flat" cmpd="sng" algn="ctr">
            <a:solidFill>
              <a:sysClr val="windowText" lastClr="000000">
                <a:lumMod val="65000"/>
                <a:lumOff val="35000"/>
              </a:sysClr>
            </a:solidFill>
            <a:prstDash val="solid"/>
          </a:ln>
          <a:effectLst/>
        </p:spPr>
      </p:cxnSp>
    </p:spTree>
    <p:extLst>
      <p:ext uri="{BB962C8B-B14F-4D97-AF65-F5344CB8AC3E}">
        <p14:creationId xmlns:p14="http://schemas.microsoft.com/office/powerpoint/2010/main" val="14969611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26D05-2E73-4294-9453-2A4770A48118}"/>
              </a:ext>
            </a:extLst>
          </p:cNvPr>
          <p:cNvSpPr>
            <a:spLocks noGrp="1"/>
          </p:cNvSpPr>
          <p:nvPr>
            <p:ph type="title"/>
          </p:nvPr>
        </p:nvSpPr>
        <p:spPr/>
        <p:txBody>
          <a:bodyPr/>
          <a:lstStyle/>
          <a:p>
            <a:r>
              <a:rPr lang="en-GB" dirty="0"/>
              <a:t>Journey diagram - deviation</a:t>
            </a:r>
          </a:p>
        </p:txBody>
      </p:sp>
      <p:sp>
        <p:nvSpPr>
          <p:cNvPr id="3" name="Slide Number Placeholder 2">
            <a:extLst>
              <a:ext uri="{FF2B5EF4-FFF2-40B4-BE49-F238E27FC236}">
                <a16:creationId xmlns:a16="http://schemas.microsoft.com/office/drawing/2014/main" id="{E3D24BF9-90A4-45E7-B7E2-D3B51781CBB1}"/>
              </a:ext>
            </a:extLst>
          </p:cNvPr>
          <p:cNvSpPr>
            <a:spLocks noGrp="1"/>
          </p:cNvSpPr>
          <p:nvPr>
            <p:ph type="sldNum" sz="quarter" idx="12"/>
          </p:nvPr>
        </p:nvSpPr>
        <p:spPr/>
        <p:txBody>
          <a:bodyPr/>
          <a:lstStyle/>
          <a:p>
            <a:fld id="{5751DFAA-887F-4071-8EAD-E8CA316FCF06}" type="slidenum">
              <a:rPr lang="en-GB" smtClean="0"/>
              <a:t>13</a:t>
            </a:fld>
            <a:endParaRPr lang="en-GB" dirty="0"/>
          </a:p>
        </p:txBody>
      </p:sp>
      <p:sp>
        <p:nvSpPr>
          <p:cNvPr id="52" name="Oval 51">
            <a:extLst>
              <a:ext uri="{FF2B5EF4-FFF2-40B4-BE49-F238E27FC236}">
                <a16:creationId xmlns:a16="http://schemas.microsoft.com/office/drawing/2014/main" id="{54A3DC14-4869-4954-BAB7-53F11964F90E}"/>
              </a:ext>
            </a:extLst>
          </p:cNvPr>
          <p:cNvSpPr>
            <a:spLocks noChangeAspect="1"/>
          </p:cNvSpPr>
          <p:nvPr/>
        </p:nvSpPr>
        <p:spPr>
          <a:xfrm flipH="1">
            <a:off x="8376483" y="4241854"/>
            <a:ext cx="108000" cy="108000"/>
          </a:xfrm>
          <a:prstGeom prst="ellipse">
            <a:avLst/>
          </a:prstGeom>
          <a:solidFill>
            <a:sysClr val="windowText" lastClr="000000">
              <a:lumMod val="50000"/>
              <a:lumOff val="50000"/>
            </a:sysClr>
          </a:solidFill>
          <a:ln w="22225" cap="flat" cmpd="sng" algn="ctr">
            <a:solidFill>
              <a:sysClr val="windowText" lastClr="000000">
                <a:lumMod val="50000"/>
                <a:lumOff val="50000"/>
              </a:sys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cxnSp>
        <p:nvCxnSpPr>
          <p:cNvPr id="53" name="Straight Connector 52">
            <a:extLst>
              <a:ext uri="{FF2B5EF4-FFF2-40B4-BE49-F238E27FC236}">
                <a16:creationId xmlns:a16="http://schemas.microsoft.com/office/drawing/2014/main" id="{651B2F58-8043-4E62-9D2E-A26880CA6E36}"/>
              </a:ext>
            </a:extLst>
          </p:cNvPr>
          <p:cNvCxnSpPr>
            <a:cxnSpLocks/>
            <a:stCxn id="52" idx="6"/>
            <a:endCxn id="91" idx="6"/>
          </p:cNvCxnSpPr>
          <p:nvPr/>
        </p:nvCxnSpPr>
        <p:spPr>
          <a:xfrm flipH="1">
            <a:off x="8043139" y="4295854"/>
            <a:ext cx="333344" cy="0"/>
          </a:xfrm>
          <a:prstGeom prst="line">
            <a:avLst/>
          </a:prstGeom>
          <a:noFill/>
          <a:ln w="22225" cap="flat" cmpd="sng" algn="ctr">
            <a:solidFill>
              <a:sysClr val="windowText" lastClr="000000">
                <a:lumMod val="50000"/>
                <a:lumOff val="50000"/>
              </a:sysClr>
            </a:solidFill>
            <a:prstDash val="solid"/>
          </a:ln>
          <a:effectLst/>
        </p:spPr>
      </p:cxnSp>
      <p:sp>
        <p:nvSpPr>
          <p:cNvPr id="54" name="Oval 53">
            <a:extLst>
              <a:ext uri="{FF2B5EF4-FFF2-40B4-BE49-F238E27FC236}">
                <a16:creationId xmlns:a16="http://schemas.microsoft.com/office/drawing/2014/main" id="{9A12EB68-8840-4F73-9DD9-76EAC8E150F4}"/>
              </a:ext>
            </a:extLst>
          </p:cNvPr>
          <p:cNvSpPr>
            <a:spLocks noChangeAspect="1"/>
          </p:cNvSpPr>
          <p:nvPr/>
        </p:nvSpPr>
        <p:spPr>
          <a:xfrm>
            <a:off x="2389891" y="4241854"/>
            <a:ext cx="108000" cy="108000"/>
          </a:xfrm>
          <a:prstGeom prst="ellipse">
            <a:avLst/>
          </a:prstGeom>
          <a:noFill/>
          <a:ln w="22225" cap="flat" cmpd="sng" algn="ctr">
            <a:solidFill>
              <a:sysClr val="windowText" lastClr="000000">
                <a:lumMod val="50000"/>
                <a:lumOff val="50000"/>
              </a:sys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cxnSp>
        <p:nvCxnSpPr>
          <p:cNvPr id="55" name="Straight Connector 54">
            <a:extLst>
              <a:ext uri="{FF2B5EF4-FFF2-40B4-BE49-F238E27FC236}">
                <a16:creationId xmlns:a16="http://schemas.microsoft.com/office/drawing/2014/main" id="{F0FA64FB-A530-45BD-A1AB-232D1EB11B66}"/>
              </a:ext>
            </a:extLst>
          </p:cNvPr>
          <p:cNvCxnSpPr>
            <a:cxnSpLocks/>
            <a:stCxn id="54" idx="6"/>
            <a:endCxn id="83" idx="2"/>
          </p:cNvCxnSpPr>
          <p:nvPr/>
        </p:nvCxnSpPr>
        <p:spPr>
          <a:xfrm>
            <a:off x="2497891" y="4295854"/>
            <a:ext cx="515094" cy="0"/>
          </a:xfrm>
          <a:prstGeom prst="line">
            <a:avLst/>
          </a:prstGeom>
          <a:noFill/>
          <a:ln w="22225" cap="flat" cmpd="sng" algn="ctr">
            <a:solidFill>
              <a:sysClr val="window" lastClr="FFFFFF">
                <a:lumMod val="50000"/>
              </a:sysClr>
            </a:solidFill>
            <a:prstDash val="solid"/>
            <a:tailEnd type="triangle" w="med" len="med"/>
          </a:ln>
          <a:effectLst/>
        </p:spPr>
      </p:cxnSp>
      <p:cxnSp>
        <p:nvCxnSpPr>
          <p:cNvPr id="56" name="Straight Connector 55">
            <a:extLst>
              <a:ext uri="{FF2B5EF4-FFF2-40B4-BE49-F238E27FC236}">
                <a16:creationId xmlns:a16="http://schemas.microsoft.com/office/drawing/2014/main" id="{D7DE68F1-8A54-4202-8FEB-21D3D7FE3D4C}"/>
              </a:ext>
            </a:extLst>
          </p:cNvPr>
          <p:cNvCxnSpPr>
            <a:cxnSpLocks/>
          </p:cNvCxnSpPr>
          <p:nvPr/>
        </p:nvCxnSpPr>
        <p:spPr>
          <a:xfrm flipV="1">
            <a:off x="2365457" y="5006561"/>
            <a:ext cx="6156000" cy="7009"/>
          </a:xfrm>
          <a:prstGeom prst="line">
            <a:avLst/>
          </a:prstGeom>
          <a:noFill/>
          <a:ln w="28575" cap="flat" cmpd="sng" algn="ctr">
            <a:solidFill>
              <a:sysClr val="windowText" lastClr="000000"/>
            </a:solidFill>
            <a:prstDash val="sysDot"/>
            <a:tailEnd type="none"/>
          </a:ln>
          <a:effectLst/>
        </p:spPr>
      </p:cxnSp>
      <p:cxnSp>
        <p:nvCxnSpPr>
          <p:cNvPr id="57" name="Straight Arrow Connector 15">
            <a:extLst>
              <a:ext uri="{FF2B5EF4-FFF2-40B4-BE49-F238E27FC236}">
                <a16:creationId xmlns:a16="http://schemas.microsoft.com/office/drawing/2014/main" id="{EDE55DAB-68EF-4637-9BA4-1C362E75695C}"/>
              </a:ext>
            </a:extLst>
          </p:cNvPr>
          <p:cNvCxnSpPr>
            <a:cxnSpLocks/>
            <a:stCxn id="42" idx="6"/>
            <a:endCxn id="88" idx="2"/>
          </p:cNvCxnSpPr>
          <p:nvPr/>
        </p:nvCxnSpPr>
        <p:spPr>
          <a:xfrm flipV="1">
            <a:off x="5625705" y="4543669"/>
            <a:ext cx="938439" cy="1144109"/>
          </a:xfrm>
          <a:prstGeom prst="bentConnector2">
            <a:avLst/>
          </a:prstGeom>
          <a:noFill/>
          <a:ln w="22225" cap="flat" cmpd="sng" algn="ctr">
            <a:solidFill>
              <a:sysClr val="window" lastClr="FFFFFF">
                <a:lumMod val="50000"/>
              </a:sysClr>
            </a:solidFill>
            <a:prstDash val="solid"/>
            <a:tailEnd type="triangle" w="med" len="med"/>
          </a:ln>
          <a:effectLst/>
        </p:spPr>
      </p:cxnSp>
      <p:sp>
        <p:nvSpPr>
          <p:cNvPr id="66" name="Oval 65">
            <a:extLst>
              <a:ext uri="{FF2B5EF4-FFF2-40B4-BE49-F238E27FC236}">
                <a16:creationId xmlns:a16="http://schemas.microsoft.com/office/drawing/2014/main" id="{3184FC94-7F65-4CD8-9A70-56E039379F80}"/>
              </a:ext>
            </a:extLst>
          </p:cNvPr>
          <p:cNvSpPr>
            <a:spLocks noChangeAspect="1"/>
          </p:cNvSpPr>
          <p:nvPr/>
        </p:nvSpPr>
        <p:spPr>
          <a:xfrm>
            <a:off x="4049067" y="4025854"/>
            <a:ext cx="540000" cy="540000"/>
          </a:xfrm>
          <a:prstGeom prst="ellipse">
            <a:avLst/>
          </a:prstGeom>
          <a:noFill/>
          <a:ln w="38100" cap="flat" cmpd="sng" algn="ctr">
            <a:solidFill>
              <a:schemeClr val="tx1">
                <a:lumMod val="75000"/>
                <a:lumOff val="25000"/>
              </a:scheme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87" name="Picture 86">
            <a:extLst>
              <a:ext uri="{FF2B5EF4-FFF2-40B4-BE49-F238E27FC236}">
                <a16:creationId xmlns:a16="http://schemas.microsoft.com/office/drawing/2014/main" id="{C85666E4-D919-434E-8DF2-C616CF3FF8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4457" y="4069118"/>
            <a:ext cx="231286" cy="308381"/>
          </a:xfrm>
          <a:prstGeom prst="rect">
            <a:avLst/>
          </a:prstGeom>
        </p:spPr>
      </p:pic>
      <p:sp>
        <p:nvSpPr>
          <p:cNvPr id="91" name="Oval 90">
            <a:extLst>
              <a:ext uri="{FF2B5EF4-FFF2-40B4-BE49-F238E27FC236}">
                <a16:creationId xmlns:a16="http://schemas.microsoft.com/office/drawing/2014/main" id="{F332F6B2-8630-4BDC-B7C4-8D7663DD3EE0}"/>
              </a:ext>
            </a:extLst>
          </p:cNvPr>
          <p:cNvSpPr>
            <a:spLocks noChangeAspect="1"/>
          </p:cNvSpPr>
          <p:nvPr/>
        </p:nvSpPr>
        <p:spPr>
          <a:xfrm>
            <a:off x="7503139" y="4025854"/>
            <a:ext cx="540000" cy="540000"/>
          </a:xfrm>
          <a:prstGeom prst="ellipse">
            <a:avLst/>
          </a:prstGeom>
          <a:noFill/>
          <a:ln w="38100" cap="flat" cmpd="sng" algn="ctr">
            <a:solidFill>
              <a:schemeClr val="tx1">
                <a:lumMod val="75000"/>
                <a:lumOff val="25000"/>
              </a:schemeClr>
            </a:solidFill>
            <a:prstDash val="solid"/>
          </a:ln>
          <a:effectLst/>
        </p:spPr>
        <p:txBody>
          <a:bodyPr rtlCol="0" anchor="ctr"/>
          <a:lstStyle/>
          <a:p>
            <a:pPr algn="ctr" defTabSz="457200"/>
            <a:endParaRPr lang="en-GB" sz="1800" kern="0" dirty="0">
              <a:solidFill>
                <a:prstClr val="white"/>
              </a:solidFill>
              <a:latin typeface="Calibri"/>
            </a:endParaRPr>
          </a:p>
        </p:txBody>
      </p:sp>
      <p:sp>
        <p:nvSpPr>
          <p:cNvPr id="35" name="TextBox 34">
            <a:extLst>
              <a:ext uri="{FF2B5EF4-FFF2-40B4-BE49-F238E27FC236}">
                <a16:creationId xmlns:a16="http://schemas.microsoft.com/office/drawing/2014/main" id="{979692AB-FEAB-4B80-A0C3-C3BB76FFE648}"/>
              </a:ext>
            </a:extLst>
          </p:cNvPr>
          <p:cNvSpPr txBox="1"/>
          <p:nvPr/>
        </p:nvSpPr>
        <p:spPr>
          <a:xfrm>
            <a:off x="1436496" y="3702566"/>
            <a:ext cx="2335217" cy="276999"/>
          </a:xfrm>
          <a:prstGeom prst="rect">
            <a:avLst/>
          </a:prstGeom>
          <a:noFill/>
        </p:spPr>
        <p:txBody>
          <a:bodyPr wrap="square" rtlCol="0">
            <a:spAutoFit/>
          </a:bodyPr>
          <a:lstStyle>
            <a:defPPr>
              <a:defRPr lang="nb-NO"/>
            </a:defPPr>
            <a:lvl1pPr>
              <a:defRPr sz="1200">
                <a:solidFill>
                  <a:srgbClr val="00ADEE"/>
                </a:solidFill>
              </a:defRPr>
            </a:lvl1pPr>
          </a:lstStyle>
          <a:p>
            <a:r>
              <a:rPr lang="en-GB" dirty="0"/>
              <a:t>Actual journey</a:t>
            </a:r>
          </a:p>
        </p:txBody>
      </p:sp>
      <p:sp>
        <p:nvSpPr>
          <p:cNvPr id="37" name="Oval 36">
            <a:extLst>
              <a:ext uri="{FF2B5EF4-FFF2-40B4-BE49-F238E27FC236}">
                <a16:creationId xmlns:a16="http://schemas.microsoft.com/office/drawing/2014/main" id="{4C5DC33E-263F-4714-82D9-BF6209FB87F4}"/>
              </a:ext>
            </a:extLst>
          </p:cNvPr>
          <p:cNvSpPr>
            <a:spLocks noChangeAspect="1"/>
          </p:cNvSpPr>
          <p:nvPr/>
        </p:nvSpPr>
        <p:spPr>
          <a:xfrm>
            <a:off x="5085149" y="4025854"/>
            <a:ext cx="540000" cy="540000"/>
          </a:xfrm>
          <a:prstGeom prst="ellipse">
            <a:avLst/>
          </a:prstGeom>
          <a:noFill/>
          <a:ln w="38100" cap="flat" cmpd="sng" algn="ctr">
            <a:solidFill>
              <a:schemeClr val="tx1">
                <a:lumMod val="75000"/>
                <a:lumOff val="25000"/>
              </a:scheme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42" name="Oval 41">
            <a:extLst>
              <a:ext uri="{FF2B5EF4-FFF2-40B4-BE49-F238E27FC236}">
                <a16:creationId xmlns:a16="http://schemas.microsoft.com/office/drawing/2014/main" id="{90966A50-FE97-4013-A324-9B9BE37C2230}"/>
              </a:ext>
            </a:extLst>
          </p:cNvPr>
          <p:cNvSpPr>
            <a:spLocks noChangeAspect="1"/>
          </p:cNvSpPr>
          <p:nvPr/>
        </p:nvSpPr>
        <p:spPr>
          <a:xfrm>
            <a:off x="5085705" y="5417778"/>
            <a:ext cx="540000" cy="540000"/>
          </a:xfrm>
          <a:prstGeom prst="ellipse">
            <a:avLst/>
          </a:prstGeom>
          <a:noFill/>
          <a:ln w="38100" cap="flat" cmpd="sng" algn="ctr">
            <a:solidFill>
              <a:schemeClr val="tx1">
                <a:lumMod val="75000"/>
                <a:lumOff val="25000"/>
              </a:schemeClr>
            </a:solidFill>
            <a:prstDash val="solid"/>
          </a:ln>
          <a:effectLst/>
        </p:spPr>
        <p:txBody>
          <a:bodyPr rtlCol="0" anchor="ctr"/>
          <a:lstStyle/>
          <a:p>
            <a:pPr algn="ctr" defTabSz="457200"/>
            <a:endParaRPr lang="en-GB" sz="1800" kern="0" dirty="0">
              <a:solidFill>
                <a:prstClr val="white"/>
              </a:solidFill>
              <a:latin typeface="Calibri"/>
            </a:endParaRPr>
          </a:p>
        </p:txBody>
      </p:sp>
      <p:sp>
        <p:nvSpPr>
          <p:cNvPr id="49" name="TextBox 48">
            <a:extLst>
              <a:ext uri="{FF2B5EF4-FFF2-40B4-BE49-F238E27FC236}">
                <a16:creationId xmlns:a16="http://schemas.microsoft.com/office/drawing/2014/main" id="{43923CA6-7484-4A1A-82F1-6D5C2E0F4DB5}"/>
              </a:ext>
            </a:extLst>
          </p:cNvPr>
          <p:cNvSpPr txBox="1"/>
          <p:nvPr/>
        </p:nvSpPr>
        <p:spPr>
          <a:xfrm>
            <a:off x="2454120" y="4736720"/>
            <a:ext cx="1659133" cy="261610"/>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prstClr val="black"/>
                </a:solidFill>
                <a:effectLst/>
                <a:uLnTx/>
                <a:uFillTx/>
              </a:rPr>
              <a:t>Expected touchpoints</a:t>
            </a:r>
            <a:endParaRPr kumimoji="0" lang="en-GB" sz="1050" b="0" i="0" u="none" strike="noStrike" kern="0" cap="none" spc="0" normalizeH="0" baseline="0" noProof="0" dirty="0">
              <a:ln>
                <a:noFill/>
              </a:ln>
              <a:solidFill>
                <a:prstClr val="black"/>
              </a:solidFill>
              <a:effectLst/>
              <a:uLnTx/>
              <a:uFillTx/>
            </a:endParaRPr>
          </a:p>
        </p:txBody>
      </p:sp>
      <p:cxnSp>
        <p:nvCxnSpPr>
          <p:cNvPr id="58" name="Straight Arrow Connector 57">
            <a:extLst>
              <a:ext uri="{FF2B5EF4-FFF2-40B4-BE49-F238E27FC236}">
                <a16:creationId xmlns:a16="http://schemas.microsoft.com/office/drawing/2014/main" id="{3B492DE9-EFC3-469F-A874-F7A3A76568ED}"/>
              </a:ext>
            </a:extLst>
          </p:cNvPr>
          <p:cNvCxnSpPr>
            <a:cxnSpLocks/>
          </p:cNvCxnSpPr>
          <p:nvPr/>
        </p:nvCxnSpPr>
        <p:spPr>
          <a:xfrm rot="16200000">
            <a:off x="2349451" y="4851495"/>
            <a:ext cx="216000" cy="0"/>
          </a:xfrm>
          <a:prstGeom prst="straightConnector1">
            <a:avLst/>
          </a:prstGeom>
          <a:noFill/>
          <a:ln w="12700" cap="flat" cmpd="sng" algn="ctr">
            <a:solidFill>
              <a:sysClr val="windowText" lastClr="000000">
                <a:lumMod val="75000"/>
                <a:lumOff val="25000"/>
              </a:sysClr>
            </a:solidFill>
            <a:prstDash val="solid"/>
            <a:tailEnd type="triangle" w="med" len="med"/>
          </a:ln>
          <a:effectLst/>
        </p:spPr>
      </p:cxnSp>
      <p:sp>
        <p:nvSpPr>
          <p:cNvPr id="60" name="TextBox 59">
            <a:extLst>
              <a:ext uri="{FF2B5EF4-FFF2-40B4-BE49-F238E27FC236}">
                <a16:creationId xmlns:a16="http://schemas.microsoft.com/office/drawing/2014/main" id="{8DD7353B-E81D-45CC-8F60-E155785E0E4E}"/>
              </a:ext>
            </a:extLst>
          </p:cNvPr>
          <p:cNvSpPr txBox="1"/>
          <p:nvPr/>
        </p:nvSpPr>
        <p:spPr>
          <a:xfrm>
            <a:off x="2454120" y="5021801"/>
            <a:ext cx="1659133" cy="261610"/>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prstClr val="black"/>
                </a:solidFill>
                <a:effectLst/>
                <a:uLnTx/>
                <a:uFillTx/>
              </a:rPr>
              <a:t>Deviations</a:t>
            </a:r>
            <a:endParaRPr kumimoji="0" lang="en-GB" sz="1050" b="0" i="0" u="none" strike="noStrike" kern="0" cap="none" spc="0" normalizeH="0" baseline="0" noProof="0" dirty="0">
              <a:ln>
                <a:noFill/>
              </a:ln>
              <a:solidFill>
                <a:prstClr val="black"/>
              </a:solidFill>
              <a:effectLst/>
              <a:uLnTx/>
              <a:uFillTx/>
            </a:endParaRPr>
          </a:p>
        </p:txBody>
      </p:sp>
      <p:cxnSp>
        <p:nvCxnSpPr>
          <p:cNvPr id="61" name="Straight Arrow Connector 60">
            <a:extLst>
              <a:ext uri="{FF2B5EF4-FFF2-40B4-BE49-F238E27FC236}">
                <a16:creationId xmlns:a16="http://schemas.microsoft.com/office/drawing/2014/main" id="{1AEFF019-7817-44C4-8FC7-7647130ED194}"/>
              </a:ext>
            </a:extLst>
          </p:cNvPr>
          <p:cNvCxnSpPr>
            <a:cxnSpLocks/>
          </p:cNvCxnSpPr>
          <p:nvPr/>
        </p:nvCxnSpPr>
        <p:spPr>
          <a:xfrm rot="5400000" flipV="1">
            <a:off x="2349451" y="5175411"/>
            <a:ext cx="216000" cy="0"/>
          </a:xfrm>
          <a:prstGeom prst="straightConnector1">
            <a:avLst/>
          </a:prstGeom>
          <a:noFill/>
          <a:ln w="12700" cap="flat" cmpd="sng" algn="ctr">
            <a:solidFill>
              <a:sysClr val="windowText" lastClr="000000">
                <a:lumMod val="75000"/>
                <a:lumOff val="25000"/>
              </a:sysClr>
            </a:solidFill>
            <a:prstDash val="solid"/>
            <a:tailEnd type="triangle" w="med" len="med"/>
          </a:ln>
          <a:effectLst/>
        </p:spPr>
      </p:cxnSp>
      <p:cxnSp>
        <p:nvCxnSpPr>
          <p:cNvPr id="14" name="Straight Arrow Connector 13">
            <a:extLst>
              <a:ext uri="{FF2B5EF4-FFF2-40B4-BE49-F238E27FC236}">
                <a16:creationId xmlns:a16="http://schemas.microsoft.com/office/drawing/2014/main" id="{AF647D63-4230-4BAD-8D80-C8EAA55B5A63}"/>
              </a:ext>
            </a:extLst>
          </p:cNvPr>
          <p:cNvCxnSpPr>
            <a:cxnSpLocks/>
            <a:stCxn id="83" idx="6"/>
            <a:endCxn id="66" idx="2"/>
          </p:cNvCxnSpPr>
          <p:nvPr/>
        </p:nvCxnSpPr>
        <p:spPr>
          <a:xfrm>
            <a:off x="3552985" y="4295854"/>
            <a:ext cx="496082" cy="0"/>
          </a:xfrm>
          <a:prstGeom prst="straightConnector1">
            <a:avLst/>
          </a:prstGeom>
          <a:noFill/>
          <a:ln w="22225" cap="flat" cmpd="sng" algn="ctr">
            <a:solidFill>
              <a:sysClr val="window" lastClr="FFFFFF">
                <a:lumMod val="50000"/>
              </a:sysClr>
            </a:solidFill>
            <a:prstDash val="solid"/>
            <a:tailEnd type="triangle" w="med" len="med"/>
          </a:ln>
          <a:effectLst/>
        </p:spPr>
      </p:cxnSp>
      <p:cxnSp>
        <p:nvCxnSpPr>
          <p:cNvPr id="28" name="Straight Arrow Connector 27">
            <a:extLst>
              <a:ext uri="{FF2B5EF4-FFF2-40B4-BE49-F238E27FC236}">
                <a16:creationId xmlns:a16="http://schemas.microsoft.com/office/drawing/2014/main" id="{82B7FF9B-669C-4E1A-8C13-C3282F399F99}"/>
              </a:ext>
            </a:extLst>
          </p:cNvPr>
          <p:cNvCxnSpPr>
            <a:stCxn id="66" idx="6"/>
            <a:endCxn id="37" idx="2"/>
          </p:cNvCxnSpPr>
          <p:nvPr/>
        </p:nvCxnSpPr>
        <p:spPr>
          <a:xfrm>
            <a:off x="4589067" y="4295854"/>
            <a:ext cx="496082" cy="0"/>
          </a:xfrm>
          <a:prstGeom prst="straightConnector1">
            <a:avLst/>
          </a:prstGeom>
          <a:noFill/>
          <a:ln w="22225" cap="flat" cmpd="sng" algn="ctr">
            <a:solidFill>
              <a:sysClr val="window" lastClr="FFFFFF">
                <a:lumMod val="50000"/>
              </a:sysClr>
            </a:solidFill>
            <a:prstDash val="solid"/>
            <a:tailEnd type="triangle" w="med" len="med"/>
          </a:ln>
          <a:effectLst/>
        </p:spPr>
      </p:cxnSp>
      <p:cxnSp>
        <p:nvCxnSpPr>
          <p:cNvPr id="71" name="Straight Arrow Connector 70">
            <a:extLst>
              <a:ext uri="{FF2B5EF4-FFF2-40B4-BE49-F238E27FC236}">
                <a16:creationId xmlns:a16="http://schemas.microsoft.com/office/drawing/2014/main" id="{0096E09B-0EA4-4828-8C94-73666F560475}"/>
              </a:ext>
            </a:extLst>
          </p:cNvPr>
          <p:cNvCxnSpPr>
            <a:cxnSpLocks/>
            <a:stCxn id="88" idx="3"/>
            <a:endCxn id="91" idx="2"/>
          </p:cNvCxnSpPr>
          <p:nvPr/>
        </p:nvCxnSpPr>
        <p:spPr>
          <a:xfrm flipV="1">
            <a:off x="7007057" y="4295854"/>
            <a:ext cx="496082" cy="2069"/>
          </a:xfrm>
          <a:prstGeom prst="straightConnector1">
            <a:avLst/>
          </a:prstGeom>
          <a:noFill/>
          <a:ln w="22225" cap="flat" cmpd="sng" algn="ctr">
            <a:solidFill>
              <a:sysClr val="window" lastClr="FFFFFF">
                <a:lumMod val="50000"/>
              </a:sysClr>
            </a:solidFill>
            <a:prstDash val="solid"/>
            <a:tailEnd type="triangle" w="med" len="med"/>
          </a:ln>
          <a:effectLst/>
        </p:spPr>
      </p:cxnSp>
      <p:cxnSp>
        <p:nvCxnSpPr>
          <p:cNvPr id="75" name="Straight Arrow Connector 74">
            <a:extLst>
              <a:ext uri="{FF2B5EF4-FFF2-40B4-BE49-F238E27FC236}">
                <a16:creationId xmlns:a16="http://schemas.microsoft.com/office/drawing/2014/main" id="{C5A0F45A-8F1F-4930-8659-03F5EBFE1D52}"/>
              </a:ext>
            </a:extLst>
          </p:cNvPr>
          <p:cNvCxnSpPr>
            <a:cxnSpLocks/>
            <a:stCxn id="37" idx="4"/>
            <a:endCxn id="42" idx="0"/>
          </p:cNvCxnSpPr>
          <p:nvPr/>
        </p:nvCxnSpPr>
        <p:spPr>
          <a:xfrm>
            <a:off x="5355149" y="4565854"/>
            <a:ext cx="556" cy="851924"/>
          </a:xfrm>
          <a:prstGeom prst="straightConnector1">
            <a:avLst/>
          </a:prstGeom>
          <a:noFill/>
          <a:ln w="22225" cap="flat" cmpd="sng" algn="ctr">
            <a:solidFill>
              <a:sysClr val="window" lastClr="FFFFFF">
                <a:lumMod val="50000"/>
              </a:sysClr>
            </a:solidFill>
            <a:prstDash val="solid"/>
            <a:tailEnd type="triangle" w="med" len="med"/>
          </a:ln>
          <a:effectLst/>
        </p:spPr>
      </p:cxnSp>
      <p:sp>
        <p:nvSpPr>
          <p:cNvPr id="83" name="Oval 82">
            <a:extLst>
              <a:ext uri="{FF2B5EF4-FFF2-40B4-BE49-F238E27FC236}">
                <a16:creationId xmlns:a16="http://schemas.microsoft.com/office/drawing/2014/main" id="{3C99E850-00F0-4322-867E-E8211CCDC7C3}"/>
              </a:ext>
            </a:extLst>
          </p:cNvPr>
          <p:cNvSpPr>
            <a:spLocks noChangeAspect="1"/>
          </p:cNvSpPr>
          <p:nvPr/>
        </p:nvSpPr>
        <p:spPr>
          <a:xfrm>
            <a:off x="3012985" y="4025854"/>
            <a:ext cx="540000" cy="540000"/>
          </a:xfrm>
          <a:prstGeom prst="ellipse">
            <a:avLst/>
          </a:prstGeom>
          <a:noFill/>
          <a:ln w="38100" cap="flat" cmpd="sng" algn="ctr">
            <a:solidFill>
              <a:schemeClr val="tx1">
                <a:lumMod val="75000"/>
                <a:lumOff val="25000"/>
              </a:schemeClr>
            </a:solidFill>
            <a:prstDash val="solid"/>
          </a:ln>
          <a:effectLst/>
        </p:spPr>
        <p:txBody>
          <a:bodyPr rtlCol="0" anchor="ctr"/>
          <a:lstStyle/>
          <a:p>
            <a:pPr algn="ctr" defTabSz="457200"/>
            <a:endParaRPr lang="en-GB" sz="1800" kern="0" dirty="0">
              <a:solidFill>
                <a:prstClr val="white"/>
              </a:solidFill>
              <a:latin typeface="Calibri"/>
            </a:endParaRPr>
          </a:p>
        </p:txBody>
      </p:sp>
      <p:sp>
        <p:nvSpPr>
          <p:cNvPr id="88" name="Rectangle: Rounded Corners 87">
            <a:extLst>
              <a:ext uri="{FF2B5EF4-FFF2-40B4-BE49-F238E27FC236}">
                <a16:creationId xmlns:a16="http://schemas.microsoft.com/office/drawing/2014/main" id="{150459E7-CC89-4F4D-88E2-4B6E322DF903}"/>
              </a:ext>
            </a:extLst>
          </p:cNvPr>
          <p:cNvSpPr/>
          <p:nvPr/>
        </p:nvSpPr>
        <p:spPr>
          <a:xfrm>
            <a:off x="6121231" y="4052176"/>
            <a:ext cx="885826" cy="491493"/>
          </a:xfrm>
          <a:prstGeom prst="roundRect">
            <a:avLst>
              <a:gd name="adj" fmla="val 14083"/>
            </a:avLst>
          </a:prstGeom>
          <a:noFill/>
          <a:ln w="25400" cap="flat" cmpd="sng" algn="ctr">
            <a:solidFill>
              <a:schemeClr val="tx1">
                <a:lumMod val="75000"/>
                <a:lumOff val="25000"/>
              </a:schemeClr>
            </a:solidFill>
            <a:prstDash val="solid"/>
          </a:ln>
          <a:effectLst/>
        </p:spPr>
        <p:txBody>
          <a:bodyPr rtlCol="0" anchor="ctr"/>
          <a:lstStyle/>
          <a:p>
            <a:pPr algn="ctr" defTabSz="457200"/>
            <a:endParaRPr lang="en-GB" sz="1800" kern="0" dirty="0">
              <a:solidFill>
                <a:prstClr val="white"/>
              </a:solidFill>
              <a:latin typeface="Calibri"/>
            </a:endParaRPr>
          </a:p>
        </p:txBody>
      </p:sp>
      <p:sp>
        <p:nvSpPr>
          <p:cNvPr id="89" name="Oval 88">
            <a:extLst>
              <a:ext uri="{FF2B5EF4-FFF2-40B4-BE49-F238E27FC236}">
                <a16:creationId xmlns:a16="http://schemas.microsoft.com/office/drawing/2014/main" id="{8FD7DC35-458E-4291-AD35-981DA36C867C}"/>
              </a:ext>
            </a:extLst>
          </p:cNvPr>
          <p:cNvSpPr>
            <a:spLocks noChangeAspect="1"/>
          </p:cNvSpPr>
          <p:nvPr/>
        </p:nvSpPr>
        <p:spPr>
          <a:xfrm flipH="1">
            <a:off x="8376483" y="2355990"/>
            <a:ext cx="108000" cy="108000"/>
          </a:xfrm>
          <a:prstGeom prst="ellipse">
            <a:avLst/>
          </a:prstGeom>
          <a:solidFill>
            <a:sysClr val="windowText" lastClr="000000">
              <a:lumMod val="50000"/>
              <a:lumOff val="50000"/>
            </a:sysClr>
          </a:solidFill>
          <a:ln w="22225" cap="flat" cmpd="sng" algn="ctr">
            <a:solidFill>
              <a:sysClr val="windowText" lastClr="000000">
                <a:lumMod val="50000"/>
                <a:lumOff val="50000"/>
              </a:sys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cxnSp>
        <p:nvCxnSpPr>
          <p:cNvPr id="90" name="Straight Connector 89">
            <a:extLst>
              <a:ext uri="{FF2B5EF4-FFF2-40B4-BE49-F238E27FC236}">
                <a16:creationId xmlns:a16="http://schemas.microsoft.com/office/drawing/2014/main" id="{E76E7EC3-7180-4054-B1E1-AE3FD9A9EEED}"/>
              </a:ext>
            </a:extLst>
          </p:cNvPr>
          <p:cNvCxnSpPr>
            <a:cxnSpLocks/>
            <a:stCxn id="89" idx="6"/>
            <a:endCxn id="97" idx="6"/>
          </p:cNvCxnSpPr>
          <p:nvPr/>
        </p:nvCxnSpPr>
        <p:spPr>
          <a:xfrm flipH="1">
            <a:off x="8043139" y="2409990"/>
            <a:ext cx="333344" cy="0"/>
          </a:xfrm>
          <a:prstGeom prst="line">
            <a:avLst/>
          </a:prstGeom>
          <a:noFill/>
          <a:ln w="22225" cap="flat" cmpd="sng" algn="ctr">
            <a:solidFill>
              <a:sysClr val="windowText" lastClr="000000">
                <a:lumMod val="50000"/>
                <a:lumOff val="50000"/>
              </a:sysClr>
            </a:solidFill>
            <a:prstDash val="solid"/>
          </a:ln>
          <a:effectLst/>
        </p:spPr>
      </p:cxnSp>
      <p:sp>
        <p:nvSpPr>
          <p:cNvPr id="93" name="Oval 92">
            <a:extLst>
              <a:ext uri="{FF2B5EF4-FFF2-40B4-BE49-F238E27FC236}">
                <a16:creationId xmlns:a16="http://schemas.microsoft.com/office/drawing/2014/main" id="{C9F36D76-BF90-4646-8C1D-B4BD361B10B4}"/>
              </a:ext>
            </a:extLst>
          </p:cNvPr>
          <p:cNvSpPr>
            <a:spLocks noChangeAspect="1"/>
          </p:cNvSpPr>
          <p:nvPr/>
        </p:nvSpPr>
        <p:spPr>
          <a:xfrm>
            <a:off x="2389891" y="2355990"/>
            <a:ext cx="108000" cy="108000"/>
          </a:xfrm>
          <a:prstGeom prst="ellipse">
            <a:avLst/>
          </a:prstGeom>
          <a:noFill/>
          <a:ln w="22225" cap="flat" cmpd="sng" algn="ctr">
            <a:solidFill>
              <a:sysClr val="windowText" lastClr="000000">
                <a:lumMod val="50000"/>
                <a:lumOff val="50000"/>
              </a:sys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cxnSp>
        <p:nvCxnSpPr>
          <p:cNvPr id="94" name="Straight Connector 93">
            <a:extLst>
              <a:ext uri="{FF2B5EF4-FFF2-40B4-BE49-F238E27FC236}">
                <a16:creationId xmlns:a16="http://schemas.microsoft.com/office/drawing/2014/main" id="{F18D4AE6-D1E6-4974-A8C7-2C221ADCC20C}"/>
              </a:ext>
            </a:extLst>
          </p:cNvPr>
          <p:cNvCxnSpPr>
            <a:cxnSpLocks/>
            <a:stCxn id="93" idx="6"/>
            <a:endCxn id="104" idx="2"/>
          </p:cNvCxnSpPr>
          <p:nvPr/>
        </p:nvCxnSpPr>
        <p:spPr>
          <a:xfrm>
            <a:off x="2497891" y="2409990"/>
            <a:ext cx="515094" cy="0"/>
          </a:xfrm>
          <a:prstGeom prst="line">
            <a:avLst/>
          </a:prstGeom>
          <a:noFill/>
          <a:ln w="22225" cap="flat" cmpd="sng" algn="ctr">
            <a:solidFill>
              <a:sysClr val="window" lastClr="FFFFFF">
                <a:lumMod val="50000"/>
              </a:sysClr>
            </a:solidFill>
            <a:prstDash val="solid"/>
            <a:tailEnd type="triangle" w="med" len="med"/>
          </a:ln>
          <a:effectLst/>
        </p:spPr>
      </p:cxnSp>
      <p:sp>
        <p:nvSpPr>
          <p:cNvPr id="95" name="Oval 94">
            <a:extLst>
              <a:ext uri="{FF2B5EF4-FFF2-40B4-BE49-F238E27FC236}">
                <a16:creationId xmlns:a16="http://schemas.microsoft.com/office/drawing/2014/main" id="{0BB2DBFE-A5B6-4D9B-B15C-DD3023D8A7F2}"/>
              </a:ext>
            </a:extLst>
          </p:cNvPr>
          <p:cNvSpPr>
            <a:spLocks noChangeAspect="1"/>
          </p:cNvSpPr>
          <p:nvPr/>
        </p:nvSpPr>
        <p:spPr>
          <a:xfrm>
            <a:off x="4049067" y="2139990"/>
            <a:ext cx="540000" cy="540000"/>
          </a:xfrm>
          <a:prstGeom prst="ellipse">
            <a:avLst/>
          </a:prstGeom>
          <a:noFill/>
          <a:ln w="38100" cap="flat" cmpd="sng" algn="ctr">
            <a:solidFill>
              <a:schemeClr val="tx1">
                <a:lumMod val="75000"/>
                <a:lumOff val="25000"/>
              </a:scheme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97" name="Oval 96">
            <a:extLst>
              <a:ext uri="{FF2B5EF4-FFF2-40B4-BE49-F238E27FC236}">
                <a16:creationId xmlns:a16="http://schemas.microsoft.com/office/drawing/2014/main" id="{0AA3A3AE-E332-4C05-97C5-F4C32927DF5C}"/>
              </a:ext>
            </a:extLst>
          </p:cNvPr>
          <p:cNvSpPr>
            <a:spLocks noChangeAspect="1"/>
          </p:cNvSpPr>
          <p:nvPr/>
        </p:nvSpPr>
        <p:spPr>
          <a:xfrm>
            <a:off x="7503139" y="2139990"/>
            <a:ext cx="540000" cy="540000"/>
          </a:xfrm>
          <a:prstGeom prst="ellipse">
            <a:avLst/>
          </a:prstGeom>
          <a:noFill/>
          <a:ln w="38100" cap="flat" cmpd="sng" algn="ctr">
            <a:solidFill>
              <a:schemeClr val="tx1">
                <a:lumMod val="75000"/>
                <a:lumOff val="25000"/>
              </a:schemeClr>
            </a:solidFill>
            <a:prstDash val="solid"/>
          </a:ln>
          <a:effectLst/>
        </p:spPr>
        <p:txBody>
          <a:bodyPr rtlCol="0" anchor="ctr"/>
          <a:lstStyle/>
          <a:p>
            <a:pPr algn="ctr" defTabSz="457200"/>
            <a:endParaRPr lang="en-GB" sz="1800" kern="0" dirty="0">
              <a:solidFill>
                <a:prstClr val="white"/>
              </a:solidFill>
              <a:latin typeface="Calibri"/>
            </a:endParaRPr>
          </a:p>
        </p:txBody>
      </p:sp>
      <p:sp>
        <p:nvSpPr>
          <p:cNvPr id="98" name="TextBox 97">
            <a:extLst>
              <a:ext uri="{FF2B5EF4-FFF2-40B4-BE49-F238E27FC236}">
                <a16:creationId xmlns:a16="http://schemas.microsoft.com/office/drawing/2014/main" id="{AF2437A7-4373-4C72-9402-7FE792DEE1E4}"/>
              </a:ext>
            </a:extLst>
          </p:cNvPr>
          <p:cNvSpPr txBox="1"/>
          <p:nvPr/>
        </p:nvSpPr>
        <p:spPr>
          <a:xfrm>
            <a:off x="1436496" y="1816702"/>
            <a:ext cx="2335217" cy="276999"/>
          </a:xfrm>
          <a:prstGeom prst="rect">
            <a:avLst/>
          </a:prstGeom>
          <a:noFill/>
        </p:spPr>
        <p:txBody>
          <a:bodyPr wrap="square" rtlCol="0">
            <a:spAutoFit/>
          </a:bodyPr>
          <a:lstStyle>
            <a:defPPr>
              <a:defRPr lang="nb-NO"/>
            </a:defPPr>
            <a:lvl1pPr>
              <a:defRPr sz="1200">
                <a:solidFill>
                  <a:srgbClr val="00ADEE"/>
                </a:solidFill>
              </a:defRPr>
            </a:lvl1pPr>
          </a:lstStyle>
          <a:p>
            <a:r>
              <a:rPr lang="en-GB" dirty="0"/>
              <a:t>Planned journey</a:t>
            </a:r>
          </a:p>
        </p:txBody>
      </p:sp>
      <p:sp>
        <p:nvSpPr>
          <p:cNvPr id="99" name="Oval 98">
            <a:extLst>
              <a:ext uri="{FF2B5EF4-FFF2-40B4-BE49-F238E27FC236}">
                <a16:creationId xmlns:a16="http://schemas.microsoft.com/office/drawing/2014/main" id="{E6AFC0B7-3635-4545-8B36-0EC37F374014}"/>
              </a:ext>
            </a:extLst>
          </p:cNvPr>
          <p:cNvSpPr>
            <a:spLocks noChangeAspect="1"/>
          </p:cNvSpPr>
          <p:nvPr/>
        </p:nvSpPr>
        <p:spPr>
          <a:xfrm>
            <a:off x="5085149" y="2139990"/>
            <a:ext cx="540000" cy="540000"/>
          </a:xfrm>
          <a:prstGeom prst="ellipse">
            <a:avLst/>
          </a:prstGeom>
          <a:noFill/>
          <a:ln w="38100" cap="flat" cmpd="sng" algn="ctr">
            <a:solidFill>
              <a:schemeClr val="tx1">
                <a:lumMod val="75000"/>
                <a:lumOff val="25000"/>
              </a:scheme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cxnSp>
        <p:nvCxnSpPr>
          <p:cNvPr id="101" name="Straight Arrow Connector 100">
            <a:extLst>
              <a:ext uri="{FF2B5EF4-FFF2-40B4-BE49-F238E27FC236}">
                <a16:creationId xmlns:a16="http://schemas.microsoft.com/office/drawing/2014/main" id="{9F8887AC-7A3F-4340-BBA1-C145BF7B4A3B}"/>
              </a:ext>
            </a:extLst>
          </p:cNvPr>
          <p:cNvCxnSpPr>
            <a:cxnSpLocks/>
            <a:stCxn id="104" idx="6"/>
            <a:endCxn id="95" idx="2"/>
          </p:cNvCxnSpPr>
          <p:nvPr/>
        </p:nvCxnSpPr>
        <p:spPr>
          <a:xfrm>
            <a:off x="3552985" y="2409990"/>
            <a:ext cx="496082" cy="0"/>
          </a:xfrm>
          <a:prstGeom prst="straightConnector1">
            <a:avLst/>
          </a:prstGeom>
          <a:noFill/>
          <a:ln w="22225" cap="flat" cmpd="sng" algn="ctr">
            <a:solidFill>
              <a:sysClr val="window" lastClr="FFFFFF">
                <a:lumMod val="50000"/>
              </a:sysClr>
            </a:solidFill>
            <a:prstDash val="solid"/>
            <a:tailEnd type="triangle" w="med" len="med"/>
          </a:ln>
          <a:effectLst/>
        </p:spPr>
      </p:cxnSp>
      <p:cxnSp>
        <p:nvCxnSpPr>
          <p:cNvPr id="102" name="Straight Arrow Connector 101">
            <a:extLst>
              <a:ext uri="{FF2B5EF4-FFF2-40B4-BE49-F238E27FC236}">
                <a16:creationId xmlns:a16="http://schemas.microsoft.com/office/drawing/2014/main" id="{59E9ADCA-CDB3-4CA2-8995-371859961434}"/>
              </a:ext>
            </a:extLst>
          </p:cNvPr>
          <p:cNvCxnSpPr>
            <a:stCxn id="95" idx="6"/>
            <a:endCxn id="99" idx="2"/>
          </p:cNvCxnSpPr>
          <p:nvPr/>
        </p:nvCxnSpPr>
        <p:spPr>
          <a:xfrm>
            <a:off x="4589067" y="2409990"/>
            <a:ext cx="496082" cy="0"/>
          </a:xfrm>
          <a:prstGeom prst="straightConnector1">
            <a:avLst/>
          </a:prstGeom>
          <a:noFill/>
          <a:ln w="22225" cap="flat" cmpd="sng" algn="ctr">
            <a:solidFill>
              <a:sysClr val="window" lastClr="FFFFFF">
                <a:lumMod val="50000"/>
              </a:sysClr>
            </a:solidFill>
            <a:prstDash val="solid"/>
            <a:tailEnd type="triangle" w="med" len="med"/>
          </a:ln>
          <a:effectLst/>
        </p:spPr>
      </p:cxnSp>
      <p:cxnSp>
        <p:nvCxnSpPr>
          <p:cNvPr id="103" name="Straight Arrow Connector 102">
            <a:extLst>
              <a:ext uri="{FF2B5EF4-FFF2-40B4-BE49-F238E27FC236}">
                <a16:creationId xmlns:a16="http://schemas.microsoft.com/office/drawing/2014/main" id="{D7C8D8F1-C52C-4EDF-A1C7-454866381F9F}"/>
              </a:ext>
            </a:extLst>
          </p:cNvPr>
          <p:cNvCxnSpPr>
            <a:cxnSpLocks/>
            <a:stCxn id="105" idx="3"/>
            <a:endCxn id="97" idx="2"/>
          </p:cNvCxnSpPr>
          <p:nvPr/>
        </p:nvCxnSpPr>
        <p:spPr>
          <a:xfrm flipV="1">
            <a:off x="7007057" y="2409990"/>
            <a:ext cx="496082" cy="2069"/>
          </a:xfrm>
          <a:prstGeom prst="straightConnector1">
            <a:avLst/>
          </a:prstGeom>
          <a:noFill/>
          <a:ln w="22225" cap="flat" cmpd="sng" algn="ctr">
            <a:solidFill>
              <a:sysClr val="window" lastClr="FFFFFF">
                <a:lumMod val="50000"/>
              </a:sysClr>
            </a:solidFill>
            <a:prstDash val="solid"/>
            <a:tailEnd type="triangle" w="med" len="med"/>
          </a:ln>
          <a:effectLst/>
        </p:spPr>
      </p:cxnSp>
      <p:sp>
        <p:nvSpPr>
          <p:cNvPr id="104" name="Oval 103">
            <a:extLst>
              <a:ext uri="{FF2B5EF4-FFF2-40B4-BE49-F238E27FC236}">
                <a16:creationId xmlns:a16="http://schemas.microsoft.com/office/drawing/2014/main" id="{FAC2568C-5248-400C-A1AC-05E92E7A4F26}"/>
              </a:ext>
            </a:extLst>
          </p:cNvPr>
          <p:cNvSpPr>
            <a:spLocks noChangeAspect="1"/>
          </p:cNvSpPr>
          <p:nvPr/>
        </p:nvSpPr>
        <p:spPr>
          <a:xfrm>
            <a:off x="3012985" y="2139990"/>
            <a:ext cx="540000" cy="540000"/>
          </a:xfrm>
          <a:prstGeom prst="ellipse">
            <a:avLst/>
          </a:prstGeom>
          <a:noFill/>
          <a:ln w="38100" cap="flat" cmpd="sng" algn="ctr">
            <a:solidFill>
              <a:schemeClr val="tx1">
                <a:lumMod val="75000"/>
                <a:lumOff val="25000"/>
              </a:schemeClr>
            </a:solidFill>
            <a:prstDash val="solid"/>
          </a:ln>
          <a:effectLst/>
        </p:spPr>
        <p:txBody>
          <a:bodyPr rtlCol="0" anchor="ctr"/>
          <a:lstStyle/>
          <a:p>
            <a:pPr algn="ctr" defTabSz="457200"/>
            <a:endParaRPr lang="en-GB" sz="1800" kern="0" dirty="0">
              <a:solidFill>
                <a:prstClr val="white"/>
              </a:solidFill>
              <a:latin typeface="Calibri"/>
            </a:endParaRPr>
          </a:p>
        </p:txBody>
      </p:sp>
      <p:sp>
        <p:nvSpPr>
          <p:cNvPr id="105" name="Rectangle: Rounded Corners 104">
            <a:extLst>
              <a:ext uri="{FF2B5EF4-FFF2-40B4-BE49-F238E27FC236}">
                <a16:creationId xmlns:a16="http://schemas.microsoft.com/office/drawing/2014/main" id="{E67C9E9F-A8DB-48A7-953A-D21408CAC34A}"/>
              </a:ext>
            </a:extLst>
          </p:cNvPr>
          <p:cNvSpPr/>
          <p:nvPr/>
        </p:nvSpPr>
        <p:spPr>
          <a:xfrm>
            <a:off x="6121231" y="2166312"/>
            <a:ext cx="885826" cy="491493"/>
          </a:xfrm>
          <a:prstGeom prst="roundRect">
            <a:avLst>
              <a:gd name="adj" fmla="val 14083"/>
            </a:avLst>
          </a:prstGeom>
          <a:noFill/>
          <a:ln w="25400" cap="flat" cmpd="sng" algn="ctr">
            <a:solidFill>
              <a:schemeClr val="tx1">
                <a:lumMod val="75000"/>
                <a:lumOff val="25000"/>
              </a:schemeClr>
            </a:solidFill>
            <a:prstDash val="solid"/>
          </a:ln>
          <a:effectLst/>
        </p:spPr>
        <p:txBody>
          <a:bodyPr rtlCol="0" anchor="ctr"/>
          <a:lstStyle/>
          <a:p>
            <a:pPr algn="ctr" defTabSz="457200"/>
            <a:endParaRPr lang="en-GB" sz="1800" kern="0" dirty="0">
              <a:solidFill>
                <a:prstClr val="white"/>
              </a:solidFill>
              <a:latin typeface="Calibri"/>
            </a:endParaRPr>
          </a:p>
        </p:txBody>
      </p:sp>
      <p:cxnSp>
        <p:nvCxnSpPr>
          <p:cNvPr id="106" name="Straight Arrow Connector 105">
            <a:extLst>
              <a:ext uri="{FF2B5EF4-FFF2-40B4-BE49-F238E27FC236}">
                <a16:creationId xmlns:a16="http://schemas.microsoft.com/office/drawing/2014/main" id="{1EF934AB-BDE5-4C77-8FF0-A238C3997A3E}"/>
              </a:ext>
            </a:extLst>
          </p:cNvPr>
          <p:cNvCxnSpPr>
            <a:cxnSpLocks/>
            <a:stCxn id="99" idx="6"/>
            <a:endCxn id="105" idx="1"/>
          </p:cNvCxnSpPr>
          <p:nvPr/>
        </p:nvCxnSpPr>
        <p:spPr>
          <a:xfrm>
            <a:off x="5625149" y="2409990"/>
            <a:ext cx="496082" cy="2069"/>
          </a:xfrm>
          <a:prstGeom prst="straightConnector1">
            <a:avLst/>
          </a:prstGeom>
          <a:noFill/>
          <a:ln w="22225" cap="flat" cmpd="sng" algn="ctr">
            <a:solidFill>
              <a:sysClr val="window" lastClr="FFFFFF">
                <a:lumMod val="50000"/>
              </a:sysClr>
            </a:solidFill>
            <a:prstDash val="solid"/>
            <a:tailEnd type="triangle" w="med" len="med"/>
          </a:ln>
          <a:effectLst/>
        </p:spPr>
      </p:cxnSp>
    </p:spTree>
    <p:extLst>
      <p:ext uri="{BB962C8B-B14F-4D97-AF65-F5344CB8AC3E}">
        <p14:creationId xmlns:p14="http://schemas.microsoft.com/office/powerpoint/2010/main" val="13673989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16E44-6607-4529-A11B-B6EEBB9BB7F8}"/>
              </a:ext>
            </a:extLst>
          </p:cNvPr>
          <p:cNvSpPr>
            <a:spLocks noGrp="1"/>
          </p:cNvSpPr>
          <p:nvPr>
            <p:ph type="title"/>
          </p:nvPr>
        </p:nvSpPr>
        <p:spPr/>
        <p:txBody>
          <a:bodyPr>
            <a:normAutofit/>
          </a:bodyPr>
          <a:lstStyle/>
          <a:p>
            <a:r>
              <a:rPr lang="en-GB" dirty="0"/>
              <a:t>Swimlane diagram – basic elements</a:t>
            </a:r>
          </a:p>
        </p:txBody>
      </p:sp>
      <p:sp>
        <p:nvSpPr>
          <p:cNvPr id="3" name="Rectangle 2">
            <a:extLst>
              <a:ext uri="{FF2B5EF4-FFF2-40B4-BE49-F238E27FC236}">
                <a16:creationId xmlns:a16="http://schemas.microsoft.com/office/drawing/2014/main" id="{1EA48DD0-2EE1-4C91-8867-23C437C920BC}"/>
              </a:ext>
            </a:extLst>
          </p:cNvPr>
          <p:cNvSpPr/>
          <p:nvPr/>
        </p:nvSpPr>
        <p:spPr>
          <a:xfrm>
            <a:off x="206972" y="1750898"/>
            <a:ext cx="1643540" cy="646331"/>
          </a:xfrm>
          <a:prstGeom prst="rect">
            <a:avLst/>
          </a:prstGeom>
          <a:noFill/>
        </p:spPr>
        <p:txBody>
          <a:bodyPr wrap="square" rtlCol="0">
            <a:spAutoFit/>
          </a:bodyPr>
          <a:lstStyle/>
          <a:p>
            <a:pPr defTabSz="914400"/>
            <a:r>
              <a:rPr lang="en-GB" sz="1200" kern="0" dirty="0">
                <a:solidFill>
                  <a:schemeClr val="accent4">
                    <a:lumMod val="50000"/>
                  </a:schemeClr>
                </a:solidFill>
              </a:rPr>
              <a:t>All the actors involved in the journey has a separate  swimlane.</a:t>
            </a:r>
          </a:p>
        </p:txBody>
      </p:sp>
      <p:pic>
        <p:nvPicPr>
          <p:cNvPr id="4" name="Picture 4" descr="Bilderesultat for light bulb free clipart">
            <a:extLst>
              <a:ext uri="{FF2B5EF4-FFF2-40B4-BE49-F238E27FC236}">
                <a16:creationId xmlns:a16="http://schemas.microsoft.com/office/drawing/2014/main" id="{D6DE0C2C-CB4F-4C93-A874-1D845457DCF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268380" y="1497502"/>
            <a:ext cx="179319" cy="21518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AB06B20A-690C-49D3-A436-7D0E12743F3A}"/>
              </a:ext>
            </a:extLst>
          </p:cNvPr>
          <p:cNvSpPr/>
          <p:nvPr/>
        </p:nvSpPr>
        <p:spPr>
          <a:xfrm>
            <a:off x="9156548" y="368670"/>
            <a:ext cx="2532004" cy="830997"/>
          </a:xfrm>
          <a:prstGeom prst="rect">
            <a:avLst/>
          </a:prstGeom>
          <a:noFill/>
        </p:spPr>
        <p:txBody>
          <a:bodyPr wrap="square" rtlCol="0">
            <a:spAutoFit/>
          </a:bodyPr>
          <a:lstStyle/>
          <a:p>
            <a:pPr defTabSz="914400"/>
            <a:r>
              <a:rPr lang="en-GB" sz="1200" kern="0" dirty="0">
                <a:solidFill>
                  <a:schemeClr val="accent4">
                    <a:lumMod val="50000"/>
                  </a:schemeClr>
                </a:solidFill>
              </a:rPr>
              <a:t>A communication point has a sender and a receiver that must be positioned in the corresponding swimlanes of the actors. </a:t>
            </a:r>
          </a:p>
        </p:txBody>
      </p:sp>
      <p:pic>
        <p:nvPicPr>
          <p:cNvPr id="6" name="Picture 4" descr="Bilderesultat for light bulb free clipart">
            <a:extLst>
              <a:ext uri="{FF2B5EF4-FFF2-40B4-BE49-F238E27FC236}">
                <a16:creationId xmlns:a16="http://schemas.microsoft.com/office/drawing/2014/main" id="{8B6045F3-CE51-49D8-8DA7-2FDAE5270DE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8824565" y="486070"/>
            <a:ext cx="179862" cy="215837"/>
          </a:xfrm>
          <a:prstGeom prst="rect">
            <a:avLst/>
          </a:prstGeom>
          <a:noFill/>
          <a:extLst>
            <a:ext uri="{909E8E84-426E-40DD-AFC4-6F175D3DCCD1}">
              <a14:hiddenFill xmlns:a14="http://schemas.microsoft.com/office/drawing/2010/main">
                <a:solidFill>
                  <a:srgbClr val="FFFFFF"/>
                </a:solidFill>
              </a14:hiddenFill>
            </a:ext>
          </a:extLst>
        </p:spPr>
      </p:pic>
      <p:cxnSp>
        <p:nvCxnSpPr>
          <p:cNvPr id="98" name="Straight Arrow Connector 97">
            <a:extLst>
              <a:ext uri="{FF2B5EF4-FFF2-40B4-BE49-F238E27FC236}">
                <a16:creationId xmlns:a16="http://schemas.microsoft.com/office/drawing/2014/main" id="{67CE084E-C8C5-44B2-A974-09731A639F09}"/>
              </a:ext>
            </a:extLst>
          </p:cNvPr>
          <p:cNvCxnSpPr>
            <a:cxnSpLocks/>
          </p:cNvCxnSpPr>
          <p:nvPr/>
        </p:nvCxnSpPr>
        <p:spPr>
          <a:xfrm>
            <a:off x="10985503" y="2379748"/>
            <a:ext cx="0" cy="360000"/>
          </a:xfrm>
          <a:prstGeom prst="straightConnector1">
            <a:avLst/>
          </a:prstGeom>
          <a:ln w="22225">
            <a:solidFill>
              <a:schemeClr val="bg1">
                <a:lumMod val="50000"/>
              </a:schemeClr>
            </a:solidFill>
            <a:tailEnd type="triangle" w="med" len="med"/>
          </a:ln>
        </p:spPr>
        <p:style>
          <a:lnRef idx="1">
            <a:schemeClr val="accent1"/>
          </a:lnRef>
          <a:fillRef idx="0">
            <a:schemeClr val="accent1"/>
          </a:fillRef>
          <a:effectRef idx="0">
            <a:schemeClr val="accent1"/>
          </a:effectRef>
          <a:fontRef idx="minor">
            <a:schemeClr val="tx1"/>
          </a:fontRef>
        </p:style>
      </p:cxnSp>
      <p:pic>
        <p:nvPicPr>
          <p:cNvPr id="99" name="Picture 98">
            <a:extLst>
              <a:ext uri="{FF2B5EF4-FFF2-40B4-BE49-F238E27FC236}">
                <a16:creationId xmlns:a16="http://schemas.microsoft.com/office/drawing/2014/main" id="{7D0470BB-8E51-40D0-A500-100E563DB08E}"/>
              </a:ext>
            </a:extLst>
          </p:cNvPr>
          <p:cNvPicPr>
            <a:picLocks noChangeAspect="1"/>
          </p:cNvPicPr>
          <p:nvPr/>
        </p:nvPicPr>
        <p:blipFill>
          <a:blip r:embed="rId4"/>
          <a:stretch>
            <a:fillRect/>
          </a:stretch>
        </p:blipFill>
        <p:spPr>
          <a:xfrm>
            <a:off x="10403234" y="1813306"/>
            <a:ext cx="1121223" cy="576000"/>
          </a:xfrm>
          <a:prstGeom prst="rect">
            <a:avLst/>
          </a:prstGeom>
        </p:spPr>
      </p:pic>
      <p:pic>
        <p:nvPicPr>
          <p:cNvPr id="100" name="Picture 99">
            <a:extLst>
              <a:ext uri="{FF2B5EF4-FFF2-40B4-BE49-F238E27FC236}">
                <a16:creationId xmlns:a16="http://schemas.microsoft.com/office/drawing/2014/main" id="{BBAF3915-A28F-4DB9-9D7B-71B7D84291F4}"/>
              </a:ext>
            </a:extLst>
          </p:cNvPr>
          <p:cNvPicPr>
            <a:picLocks noChangeAspect="1"/>
          </p:cNvPicPr>
          <p:nvPr/>
        </p:nvPicPr>
        <p:blipFill>
          <a:blip r:embed="rId5"/>
          <a:stretch>
            <a:fillRect/>
          </a:stretch>
        </p:blipFill>
        <p:spPr>
          <a:xfrm>
            <a:off x="10398327" y="2727776"/>
            <a:ext cx="1129848" cy="576000"/>
          </a:xfrm>
          <a:prstGeom prst="rect">
            <a:avLst/>
          </a:prstGeom>
        </p:spPr>
      </p:pic>
      <p:sp>
        <p:nvSpPr>
          <p:cNvPr id="102" name="Rounded Rectangle 65">
            <a:extLst>
              <a:ext uri="{FF2B5EF4-FFF2-40B4-BE49-F238E27FC236}">
                <a16:creationId xmlns:a16="http://schemas.microsoft.com/office/drawing/2014/main" id="{AAFCF3FF-00B4-4792-BA9C-CCB1167C5BD5}"/>
              </a:ext>
            </a:extLst>
          </p:cNvPr>
          <p:cNvSpPr/>
          <p:nvPr/>
        </p:nvSpPr>
        <p:spPr>
          <a:xfrm>
            <a:off x="10803225" y="1919954"/>
            <a:ext cx="678015" cy="372542"/>
          </a:xfrm>
          <a:prstGeom prst="roundRect">
            <a:avLst>
              <a:gd name="adj" fmla="val 7458"/>
            </a:avLst>
          </a:prstGeom>
          <a:pattFill prst="pct5">
            <a:fgClr>
              <a:schemeClr val="bg1">
                <a:lumMod val="65000"/>
              </a:schemeClr>
            </a:fgClr>
            <a:bgClr>
              <a:schemeClr val="bg1"/>
            </a:bgClr>
          </a:patt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lIns="36000" tIns="0" rIns="3600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mn-cs"/>
              </a:rPr>
              <a:t>text area</a:t>
            </a:r>
          </a:p>
        </p:txBody>
      </p:sp>
      <p:sp>
        <p:nvSpPr>
          <p:cNvPr id="103" name="TextBox 102">
            <a:extLst>
              <a:ext uri="{FF2B5EF4-FFF2-40B4-BE49-F238E27FC236}">
                <a16:creationId xmlns:a16="http://schemas.microsoft.com/office/drawing/2014/main" id="{D7FF22BB-454B-4E39-809F-F523F6CEC7A0}"/>
              </a:ext>
            </a:extLst>
          </p:cNvPr>
          <p:cNvSpPr txBox="1"/>
          <p:nvPr/>
        </p:nvSpPr>
        <p:spPr>
          <a:xfrm>
            <a:off x="9430584" y="2449612"/>
            <a:ext cx="832322" cy="307777"/>
          </a:xfrm>
          <a:prstGeom prst="rect">
            <a:avLst/>
          </a:prstGeom>
          <a:noFill/>
        </p:spPr>
        <p:txBody>
          <a:bodyPr wrap="square" lIns="0" tIns="0" rIns="0" bIns="0" rtlCol="0">
            <a:spAutoFit/>
          </a:bodyPr>
          <a:lstStyle>
            <a:defPPr>
              <a:defRPr lang="nb-NO"/>
            </a:defPPr>
            <a:lvl1pPr algn="ctr" defTabSz="914400">
              <a:defRPr sz="1000" kern="0">
                <a:solidFill>
                  <a:prstClr val="black"/>
                </a:solidFill>
                <a:latin typeface="Calibri" panose="020F0502020204030204"/>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Calibri" panose="020F0502020204030204"/>
                <a:ea typeface="+mn-ea"/>
                <a:cs typeface="+mn-cs"/>
              </a:rPr>
              <a:t>Communication channel</a:t>
            </a:r>
          </a:p>
        </p:txBody>
      </p:sp>
      <p:cxnSp>
        <p:nvCxnSpPr>
          <p:cNvPr id="104" name="Straight Arrow Connector 103">
            <a:extLst>
              <a:ext uri="{FF2B5EF4-FFF2-40B4-BE49-F238E27FC236}">
                <a16:creationId xmlns:a16="http://schemas.microsoft.com/office/drawing/2014/main" id="{D50754D6-2327-4F81-A8E9-9B191C04D4CC}"/>
              </a:ext>
            </a:extLst>
          </p:cNvPr>
          <p:cNvCxnSpPr>
            <a:cxnSpLocks/>
          </p:cNvCxnSpPr>
          <p:nvPr/>
        </p:nvCxnSpPr>
        <p:spPr>
          <a:xfrm flipV="1">
            <a:off x="10215365" y="2112216"/>
            <a:ext cx="384805" cy="314058"/>
          </a:xfrm>
          <a:prstGeom prst="straightConnector1">
            <a:avLst/>
          </a:prstGeom>
          <a:ln w="15875">
            <a:solidFill>
              <a:schemeClr val="tx1">
                <a:lumMod val="50000"/>
                <a:lumOff val="50000"/>
              </a:schemeClr>
            </a:solidFill>
            <a:tailEnd type="oval" w="sm" len="sm"/>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8403FC32-E105-46A5-BDBD-50B1B3ABDA08}"/>
              </a:ext>
            </a:extLst>
          </p:cNvPr>
          <p:cNvSpPr txBox="1"/>
          <p:nvPr/>
        </p:nvSpPr>
        <p:spPr>
          <a:xfrm>
            <a:off x="9251776" y="1822381"/>
            <a:ext cx="464379" cy="153888"/>
          </a:xfrm>
          <a:prstGeom prst="rect">
            <a:avLst/>
          </a:prstGeom>
          <a:noFill/>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Calibri" panose="020F0502020204030204"/>
                <a:ea typeface="+mn-ea"/>
                <a:cs typeface="+mn-cs"/>
              </a:rPr>
              <a:t>Sender</a:t>
            </a:r>
          </a:p>
        </p:txBody>
      </p:sp>
      <p:cxnSp>
        <p:nvCxnSpPr>
          <p:cNvPr id="106" name="Straight Arrow Connector 105">
            <a:extLst>
              <a:ext uri="{FF2B5EF4-FFF2-40B4-BE49-F238E27FC236}">
                <a16:creationId xmlns:a16="http://schemas.microsoft.com/office/drawing/2014/main" id="{8D26AD4C-3673-41AD-A6B6-0FC8C2DBEC58}"/>
              </a:ext>
            </a:extLst>
          </p:cNvPr>
          <p:cNvCxnSpPr>
            <a:cxnSpLocks/>
            <a:stCxn id="105" idx="3"/>
          </p:cNvCxnSpPr>
          <p:nvPr/>
        </p:nvCxnSpPr>
        <p:spPr>
          <a:xfrm>
            <a:off x="9716155" y="1899325"/>
            <a:ext cx="797538" cy="403"/>
          </a:xfrm>
          <a:prstGeom prst="straightConnector1">
            <a:avLst/>
          </a:prstGeom>
          <a:ln w="15875">
            <a:solidFill>
              <a:schemeClr val="tx1">
                <a:lumMod val="50000"/>
                <a:lumOff val="50000"/>
              </a:schemeClr>
            </a:solidFill>
            <a:tailEnd type="oval" w="sm" len="sm"/>
          </a:ln>
        </p:spPr>
        <p:style>
          <a:lnRef idx="1">
            <a:schemeClr val="accent1"/>
          </a:lnRef>
          <a:fillRef idx="0">
            <a:schemeClr val="accent1"/>
          </a:fillRef>
          <a:effectRef idx="0">
            <a:schemeClr val="accent1"/>
          </a:effectRef>
          <a:fontRef idx="minor">
            <a:schemeClr val="tx1"/>
          </a:fontRef>
        </p:style>
      </p:cxnSp>
      <p:sp>
        <p:nvSpPr>
          <p:cNvPr id="107" name="TextBox 106">
            <a:extLst>
              <a:ext uri="{FF2B5EF4-FFF2-40B4-BE49-F238E27FC236}">
                <a16:creationId xmlns:a16="http://schemas.microsoft.com/office/drawing/2014/main" id="{AAB03505-9E9D-4D8C-BA8D-7628FBD33C95}"/>
              </a:ext>
            </a:extLst>
          </p:cNvPr>
          <p:cNvSpPr txBox="1"/>
          <p:nvPr/>
        </p:nvSpPr>
        <p:spPr>
          <a:xfrm>
            <a:off x="9213444" y="3133545"/>
            <a:ext cx="602343" cy="153888"/>
          </a:xfrm>
          <a:prstGeom prst="rect">
            <a:avLst/>
          </a:prstGeom>
          <a:noFill/>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Calibri" panose="020F0502020204030204"/>
                <a:ea typeface="+mn-ea"/>
                <a:cs typeface="+mn-cs"/>
              </a:rPr>
              <a:t>Receiver</a:t>
            </a:r>
          </a:p>
        </p:txBody>
      </p:sp>
      <p:cxnSp>
        <p:nvCxnSpPr>
          <p:cNvPr id="108" name="Straight Arrow Connector 107">
            <a:extLst>
              <a:ext uri="{FF2B5EF4-FFF2-40B4-BE49-F238E27FC236}">
                <a16:creationId xmlns:a16="http://schemas.microsoft.com/office/drawing/2014/main" id="{D96C7820-B329-49AD-A100-4EF91C04CB2B}"/>
              </a:ext>
            </a:extLst>
          </p:cNvPr>
          <p:cNvCxnSpPr>
            <a:cxnSpLocks/>
            <a:stCxn id="107" idx="3"/>
          </p:cNvCxnSpPr>
          <p:nvPr/>
        </p:nvCxnSpPr>
        <p:spPr>
          <a:xfrm>
            <a:off x="9815787" y="3210489"/>
            <a:ext cx="673964" cy="7629"/>
          </a:xfrm>
          <a:prstGeom prst="straightConnector1">
            <a:avLst/>
          </a:prstGeom>
          <a:ln w="15875">
            <a:solidFill>
              <a:schemeClr val="tx1">
                <a:lumMod val="50000"/>
                <a:lumOff val="50000"/>
              </a:schemeClr>
            </a:solidFill>
            <a:tailEnd type="oval" w="sm" len="sm"/>
          </a:ln>
        </p:spPr>
        <p:style>
          <a:lnRef idx="1">
            <a:schemeClr val="accent1"/>
          </a:lnRef>
          <a:fillRef idx="0">
            <a:schemeClr val="accent1"/>
          </a:fillRef>
          <a:effectRef idx="0">
            <a:schemeClr val="accent1"/>
          </a:effectRef>
          <a:fontRef idx="minor">
            <a:schemeClr val="tx1"/>
          </a:fontRef>
        </p:style>
      </p:cxnSp>
      <p:sp>
        <p:nvSpPr>
          <p:cNvPr id="109" name="Rounded Rectangle 65">
            <a:extLst>
              <a:ext uri="{FF2B5EF4-FFF2-40B4-BE49-F238E27FC236}">
                <a16:creationId xmlns:a16="http://schemas.microsoft.com/office/drawing/2014/main" id="{F47994A0-1749-4A68-B464-4625BCB91E53}"/>
              </a:ext>
            </a:extLst>
          </p:cNvPr>
          <p:cNvSpPr/>
          <p:nvPr/>
        </p:nvSpPr>
        <p:spPr>
          <a:xfrm>
            <a:off x="10800636" y="2837947"/>
            <a:ext cx="678015" cy="372542"/>
          </a:xfrm>
          <a:prstGeom prst="roundRect">
            <a:avLst>
              <a:gd name="adj" fmla="val 7458"/>
            </a:avLst>
          </a:prstGeom>
          <a:pattFill prst="pct5">
            <a:fgClr>
              <a:schemeClr val="bg1">
                <a:lumMod val="65000"/>
              </a:schemeClr>
            </a:fgClr>
            <a:bgClr>
              <a:schemeClr val="bg1"/>
            </a:bgClr>
          </a:patt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lIns="36000" tIns="0" rIns="3600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mn-cs"/>
              </a:rPr>
              <a:t>text area</a:t>
            </a:r>
          </a:p>
        </p:txBody>
      </p:sp>
      <p:sp>
        <p:nvSpPr>
          <p:cNvPr id="110" name="TextBox 109">
            <a:extLst>
              <a:ext uri="{FF2B5EF4-FFF2-40B4-BE49-F238E27FC236}">
                <a16:creationId xmlns:a16="http://schemas.microsoft.com/office/drawing/2014/main" id="{ED110AE9-A83D-49E9-B9F3-819CB700B03D}"/>
              </a:ext>
            </a:extLst>
          </p:cNvPr>
          <p:cNvSpPr txBox="1"/>
          <p:nvPr/>
        </p:nvSpPr>
        <p:spPr>
          <a:xfrm>
            <a:off x="11053123" y="2461903"/>
            <a:ext cx="635428" cy="15388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Calibri" panose="020F0502020204030204"/>
                <a:ea typeface="+mn-ea"/>
                <a:cs typeface="+mn-cs"/>
              </a:rPr>
              <a:t>direction</a:t>
            </a:r>
          </a:p>
        </p:txBody>
      </p:sp>
      <p:sp>
        <p:nvSpPr>
          <p:cNvPr id="111" name="Rectangle: Rounded Corners 110">
            <a:extLst>
              <a:ext uri="{FF2B5EF4-FFF2-40B4-BE49-F238E27FC236}">
                <a16:creationId xmlns:a16="http://schemas.microsoft.com/office/drawing/2014/main" id="{21E12495-35A9-404B-8AAB-6E56348A6A3D}"/>
              </a:ext>
            </a:extLst>
          </p:cNvPr>
          <p:cNvSpPr/>
          <p:nvPr/>
        </p:nvSpPr>
        <p:spPr>
          <a:xfrm>
            <a:off x="9104156" y="1693987"/>
            <a:ext cx="2608170" cy="1778000"/>
          </a:xfrm>
          <a:prstGeom prst="roundRect">
            <a:avLst>
              <a:gd name="adj" fmla="val 1592"/>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288000" tIns="0" rIns="0" bIns="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113" name="Straight Arrow Connector 112">
            <a:extLst>
              <a:ext uri="{FF2B5EF4-FFF2-40B4-BE49-F238E27FC236}">
                <a16:creationId xmlns:a16="http://schemas.microsoft.com/office/drawing/2014/main" id="{ACC397B2-AFA2-48D8-B44C-E7C6573225F8}"/>
              </a:ext>
            </a:extLst>
          </p:cNvPr>
          <p:cNvCxnSpPr>
            <a:cxnSpLocks/>
          </p:cNvCxnSpPr>
          <p:nvPr/>
        </p:nvCxnSpPr>
        <p:spPr>
          <a:xfrm>
            <a:off x="10142507" y="2718772"/>
            <a:ext cx="484385" cy="292727"/>
          </a:xfrm>
          <a:prstGeom prst="straightConnector1">
            <a:avLst/>
          </a:prstGeom>
          <a:ln w="15875">
            <a:solidFill>
              <a:schemeClr val="tx1">
                <a:lumMod val="50000"/>
                <a:lumOff val="50000"/>
              </a:schemeClr>
            </a:solidFill>
            <a:tailEnd type="oval" w="sm" len="sm"/>
          </a:ln>
        </p:spPr>
        <p:style>
          <a:lnRef idx="1">
            <a:schemeClr val="accent1"/>
          </a:lnRef>
          <a:fillRef idx="0">
            <a:schemeClr val="accent1"/>
          </a:fillRef>
          <a:effectRef idx="0">
            <a:schemeClr val="accent1"/>
          </a:effectRef>
          <a:fontRef idx="minor">
            <a:schemeClr val="tx1"/>
          </a:fontRef>
        </p:style>
      </p:cxnSp>
      <p:sp>
        <p:nvSpPr>
          <p:cNvPr id="114" name="Rectangle 113">
            <a:extLst>
              <a:ext uri="{FF2B5EF4-FFF2-40B4-BE49-F238E27FC236}">
                <a16:creationId xmlns:a16="http://schemas.microsoft.com/office/drawing/2014/main" id="{014AB5D3-827A-4138-9F0E-BC5BCBAFB0A2}"/>
              </a:ext>
            </a:extLst>
          </p:cNvPr>
          <p:cNvSpPr/>
          <p:nvPr/>
        </p:nvSpPr>
        <p:spPr>
          <a:xfrm>
            <a:off x="8975844" y="4295100"/>
            <a:ext cx="2608170" cy="461665"/>
          </a:xfrm>
          <a:prstGeom prst="rect">
            <a:avLst/>
          </a:prstGeom>
          <a:noFill/>
        </p:spPr>
        <p:txBody>
          <a:bodyPr wrap="square" rtlCol="0">
            <a:spAutoFit/>
          </a:bodyPr>
          <a:lstStyle/>
          <a:p>
            <a:r>
              <a:rPr lang="en-GB" sz="1200" kern="0" dirty="0">
                <a:solidFill>
                  <a:schemeClr val="accent4">
                    <a:lumMod val="50000"/>
                  </a:schemeClr>
                </a:solidFill>
              </a:rPr>
              <a:t>An action element is used for non-communicating events</a:t>
            </a:r>
          </a:p>
        </p:txBody>
      </p:sp>
      <p:sp>
        <p:nvSpPr>
          <p:cNvPr id="122" name="Rectangle: Rounded Corners 121">
            <a:extLst>
              <a:ext uri="{FF2B5EF4-FFF2-40B4-BE49-F238E27FC236}">
                <a16:creationId xmlns:a16="http://schemas.microsoft.com/office/drawing/2014/main" id="{E7791D5B-CAB3-4D8E-BBD8-1E97DB110FB7}"/>
              </a:ext>
            </a:extLst>
          </p:cNvPr>
          <p:cNvSpPr/>
          <p:nvPr/>
        </p:nvSpPr>
        <p:spPr>
          <a:xfrm>
            <a:off x="9086733" y="4852473"/>
            <a:ext cx="2248053" cy="1195179"/>
          </a:xfrm>
          <a:prstGeom prst="roundRect">
            <a:avLst>
              <a:gd name="adj" fmla="val 1592"/>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288000" tIns="0" rIns="0" bIns="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23" name="Picture 4" descr="Bilderesultat for light bulb free clipart">
            <a:extLst>
              <a:ext uri="{FF2B5EF4-FFF2-40B4-BE49-F238E27FC236}">
                <a16:creationId xmlns:a16="http://schemas.microsoft.com/office/drawing/2014/main" id="{F81ED177-E00B-4317-862A-D1F34B1E7A9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8773462" y="4402763"/>
            <a:ext cx="179319" cy="215185"/>
          </a:xfrm>
          <a:prstGeom prst="rect">
            <a:avLst/>
          </a:prstGeom>
          <a:noFill/>
          <a:extLst>
            <a:ext uri="{909E8E84-426E-40DD-AFC4-6F175D3DCCD1}">
              <a14:hiddenFill xmlns:a14="http://schemas.microsoft.com/office/drawing/2010/main">
                <a:solidFill>
                  <a:srgbClr val="FFFFFF"/>
                </a:solidFill>
              </a14:hiddenFill>
            </a:ext>
          </a:extLst>
        </p:spPr>
      </p:pic>
      <p:sp>
        <p:nvSpPr>
          <p:cNvPr id="28" name="Rounded Rectangle 69">
            <a:extLst>
              <a:ext uri="{FF2B5EF4-FFF2-40B4-BE49-F238E27FC236}">
                <a16:creationId xmlns:a16="http://schemas.microsoft.com/office/drawing/2014/main" id="{A490DDCC-6CD2-45BF-8553-0A7948599304}"/>
              </a:ext>
            </a:extLst>
          </p:cNvPr>
          <p:cNvSpPr/>
          <p:nvPr/>
        </p:nvSpPr>
        <p:spPr>
          <a:xfrm>
            <a:off x="9923899" y="5226819"/>
            <a:ext cx="971985" cy="535959"/>
          </a:xfrm>
          <a:prstGeom prst="roundRect">
            <a:avLst>
              <a:gd name="adj" fmla="val 12023"/>
            </a:avLst>
          </a:prstGeom>
          <a:solidFill>
            <a:sysClr val="window" lastClr="FFFFFF"/>
          </a:solidFill>
          <a:ln w="19050" cap="flat" cmpd="sng" algn="ctr">
            <a:solidFill>
              <a:sysClr val="windowText" lastClr="000000">
                <a:lumMod val="50000"/>
                <a:lumOff val="50000"/>
              </a:sysClr>
            </a:solidFill>
            <a:prstDash val="solid"/>
          </a:ln>
          <a:effectLst/>
        </p:spPr>
        <p:txBody>
          <a:bodyPr lIns="288000" tIns="0" rIns="0" bIns="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800" b="0" i="0" u="none" strike="noStrike" kern="0" cap="none" spc="0" normalizeH="0" baseline="0" noProof="0" dirty="0">
              <a:ln>
                <a:noFill/>
              </a:ln>
              <a:solidFill>
                <a:prstClr val="black"/>
              </a:solidFill>
              <a:effectLst/>
              <a:uLnTx/>
              <a:uFillTx/>
              <a:latin typeface="Calibri"/>
              <a:ea typeface="+mn-ea"/>
              <a:cs typeface="+mn-cs"/>
            </a:endParaRPr>
          </a:p>
        </p:txBody>
      </p:sp>
      <p:sp>
        <p:nvSpPr>
          <p:cNvPr id="29" name="Rounded Rectangle 82">
            <a:extLst>
              <a:ext uri="{FF2B5EF4-FFF2-40B4-BE49-F238E27FC236}">
                <a16:creationId xmlns:a16="http://schemas.microsoft.com/office/drawing/2014/main" id="{9917E012-3253-4C2C-8696-DE72AD9E260B}"/>
              </a:ext>
            </a:extLst>
          </p:cNvPr>
          <p:cNvSpPr/>
          <p:nvPr/>
        </p:nvSpPr>
        <p:spPr>
          <a:xfrm>
            <a:off x="9997983" y="5307003"/>
            <a:ext cx="823617" cy="372542"/>
          </a:xfrm>
          <a:prstGeom prst="roundRect">
            <a:avLst>
              <a:gd name="adj" fmla="val 7458"/>
            </a:avLst>
          </a:prstGeom>
          <a:pattFill prst="ltUpDiag">
            <a:fgClr>
              <a:sysClr val="window" lastClr="FFFFFF">
                <a:lumMod val="65000"/>
              </a:sysClr>
            </a:fgClr>
            <a:bgClr>
              <a:sysClr val="window" lastClr="FFFFFF"/>
            </a:bgClr>
          </a:pattFill>
          <a:ln w="9525" cap="flat" cmpd="sng" algn="ctr">
            <a:solidFill>
              <a:sysClr val="window" lastClr="FFFFFF">
                <a:lumMod val="65000"/>
              </a:sys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31" name="TextBox 30">
            <a:extLst>
              <a:ext uri="{FF2B5EF4-FFF2-40B4-BE49-F238E27FC236}">
                <a16:creationId xmlns:a16="http://schemas.microsoft.com/office/drawing/2014/main" id="{91DF77E6-0F97-4F81-9F5B-6AF16DFB775D}"/>
              </a:ext>
            </a:extLst>
          </p:cNvPr>
          <p:cNvSpPr txBox="1"/>
          <p:nvPr/>
        </p:nvSpPr>
        <p:spPr>
          <a:xfrm>
            <a:off x="9230765" y="4941945"/>
            <a:ext cx="832322" cy="153888"/>
          </a:xfrm>
          <a:prstGeom prst="rect">
            <a:avLst/>
          </a:prstGeom>
          <a:noFill/>
        </p:spPr>
        <p:txBody>
          <a:bodyPr wrap="square" lIns="0" tIns="0" rIns="0" bIns="0" rtlCol="0">
            <a:spAutoFit/>
          </a:bodyPr>
          <a:lstStyle>
            <a:defPPr>
              <a:defRPr lang="nb-NO"/>
            </a:defPPr>
            <a:lvl1pPr algn="ctr" defTabSz="914400">
              <a:defRPr sz="1000" kern="0">
                <a:solidFill>
                  <a:prstClr val="black"/>
                </a:solidFill>
                <a:latin typeface="Calibri" panose="020F0502020204030204"/>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Calibri" panose="020F0502020204030204"/>
                <a:ea typeface="+mn-ea"/>
                <a:cs typeface="+mn-cs"/>
              </a:rPr>
              <a:t>Text area</a:t>
            </a:r>
          </a:p>
        </p:txBody>
      </p:sp>
      <p:cxnSp>
        <p:nvCxnSpPr>
          <p:cNvPr id="32" name="Straight Arrow Connector 31">
            <a:extLst>
              <a:ext uri="{FF2B5EF4-FFF2-40B4-BE49-F238E27FC236}">
                <a16:creationId xmlns:a16="http://schemas.microsoft.com/office/drawing/2014/main" id="{B9F8BF2B-643F-4D5E-B7EF-D8378E372BBA}"/>
              </a:ext>
            </a:extLst>
          </p:cNvPr>
          <p:cNvCxnSpPr>
            <a:cxnSpLocks/>
          </p:cNvCxnSpPr>
          <p:nvPr/>
        </p:nvCxnSpPr>
        <p:spPr>
          <a:xfrm>
            <a:off x="9449815" y="5120548"/>
            <a:ext cx="638154" cy="357484"/>
          </a:xfrm>
          <a:prstGeom prst="straightConnector1">
            <a:avLst/>
          </a:prstGeom>
          <a:ln w="15875">
            <a:solidFill>
              <a:schemeClr val="tx1">
                <a:lumMod val="50000"/>
                <a:lumOff val="50000"/>
              </a:schemeClr>
            </a:solidFill>
            <a:tailEnd type="oval" w="sm" len="sm"/>
          </a:ln>
        </p:spPr>
        <p:style>
          <a:lnRef idx="1">
            <a:schemeClr val="accent1"/>
          </a:lnRef>
          <a:fillRef idx="0">
            <a:schemeClr val="accent1"/>
          </a:fillRef>
          <a:effectRef idx="0">
            <a:schemeClr val="accent1"/>
          </a:effectRef>
          <a:fontRef idx="minor">
            <a:schemeClr val="tx1"/>
          </a:fontRef>
        </p:style>
      </p:cxnSp>
      <p:sp>
        <p:nvSpPr>
          <p:cNvPr id="37" name="Rounded Rectangle 44">
            <a:extLst>
              <a:ext uri="{FF2B5EF4-FFF2-40B4-BE49-F238E27FC236}">
                <a16:creationId xmlns:a16="http://schemas.microsoft.com/office/drawing/2014/main" id="{1B74C4A5-AE98-4A1A-845F-92B7E34C4D5C}"/>
              </a:ext>
            </a:extLst>
          </p:cNvPr>
          <p:cNvSpPr/>
          <p:nvPr/>
        </p:nvSpPr>
        <p:spPr>
          <a:xfrm>
            <a:off x="1957317" y="5152063"/>
            <a:ext cx="6394016" cy="756000"/>
          </a:xfrm>
          <a:prstGeom prst="roundRect">
            <a:avLst>
              <a:gd name="adj" fmla="val 8551"/>
            </a:avLst>
          </a:prstGeom>
          <a:noFill/>
          <a:ln w="25400" cap="flat" cmpd="sng" algn="ctr">
            <a:solidFill>
              <a:sysClr val="window" lastClr="FFFFFF">
                <a:lumMod val="85000"/>
              </a:sysClr>
            </a:solidFill>
            <a:prstDash val="solid"/>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38" name="TextBox 157">
            <a:extLst>
              <a:ext uri="{FF2B5EF4-FFF2-40B4-BE49-F238E27FC236}">
                <a16:creationId xmlns:a16="http://schemas.microsoft.com/office/drawing/2014/main" id="{2D7D9711-A38D-4999-A982-918E5BBA4E3B}"/>
              </a:ext>
            </a:extLst>
          </p:cNvPr>
          <p:cNvSpPr txBox="1">
            <a:spLocks noChangeArrowheads="1"/>
          </p:cNvSpPr>
          <p:nvPr/>
        </p:nvSpPr>
        <p:spPr bwMode="auto">
          <a:xfrm>
            <a:off x="2011915" y="5671648"/>
            <a:ext cx="99060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nb-NO"/>
            </a:defPPr>
            <a:lvl1pPr marR="0" lvl="0" indent="0" defTabSz="457200" fontAlgn="auto">
              <a:lnSpc>
                <a:spcPct val="100000"/>
              </a:lnSpc>
              <a:spcBef>
                <a:spcPts val="0"/>
              </a:spcBef>
              <a:spcAft>
                <a:spcPts val="0"/>
              </a:spcAft>
              <a:buClrTx/>
              <a:buSzTx/>
              <a:buFontTx/>
              <a:buNone/>
              <a:tabLst/>
              <a:defRPr sz="1100" kern="0">
                <a:solidFill>
                  <a:prstClr val="black"/>
                </a:solidFill>
                <a:latin typeface="Calibri" pitchFamily="34" charset="0"/>
              </a:defRPr>
            </a:lvl1pPr>
            <a:lvl2pPr marL="742950" indent="-285750">
              <a:defRPr>
                <a:latin typeface="Calibri" pitchFamily="34" charset="0"/>
              </a:defRPr>
            </a:lvl2pPr>
            <a:lvl3pPr marL="1143000" indent="-228600">
              <a:defRPr>
                <a:latin typeface="Calibri" pitchFamily="34" charset="0"/>
              </a:defRPr>
            </a:lvl3pPr>
            <a:lvl4pPr marL="1600200" indent="-228600">
              <a:defRPr>
                <a:latin typeface="Calibri" pitchFamily="34" charset="0"/>
              </a:defRPr>
            </a:lvl4pPr>
            <a:lvl5pPr marL="2057400" indent="-228600">
              <a:defRPr>
                <a:latin typeface="Calibri" pitchFamily="34" charset="0"/>
              </a:defRPr>
            </a:lvl5pPr>
            <a:lvl6pPr marL="2514600" indent="-228600" fontAlgn="base">
              <a:spcBef>
                <a:spcPct val="0"/>
              </a:spcBef>
              <a:spcAft>
                <a:spcPct val="0"/>
              </a:spcAft>
              <a:defRPr>
                <a:latin typeface="Calibri" pitchFamily="34" charset="0"/>
              </a:defRPr>
            </a:lvl6pPr>
            <a:lvl7pPr marL="2971800" indent="-228600" fontAlgn="base">
              <a:spcBef>
                <a:spcPct val="0"/>
              </a:spcBef>
              <a:spcAft>
                <a:spcPct val="0"/>
              </a:spcAft>
              <a:defRPr>
                <a:latin typeface="Calibri" pitchFamily="34" charset="0"/>
              </a:defRPr>
            </a:lvl7pPr>
            <a:lvl8pPr marL="3429000" indent="-228600" fontAlgn="base">
              <a:spcBef>
                <a:spcPct val="0"/>
              </a:spcBef>
              <a:spcAft>
                <a:spcPct val="0"/>
              </a:spcAft>
              <a:defRPr>
                <a:latin typeface="Calibri" pitchFamily="34" charset="0"/>
              </a:defRPr>
            </a:lvl8pPr>
            <a:lvl9pPr marL="3886200" indent="-228600" fontAlgn="base">
              <a:spcBef>
                <a:spcPct val="0"/>
              </a:spcBef>
              <a:spcAft>
                <a:spcPct val="0"/>
              </a:spcAft>
              <a:defRPr>
                <a:latin typeface="Calibri" pitchFamily="34" charset="0"/>
              </a:defRPr>
            </a:lvl9pPr>
          </a:lstStyle>
          <a:p>
            <a:r>
              <a:rPr lang="en-GB" altLang="en-US" dirty="0"/>
              <a:t>Comment</a:t>
            </a:r>
          </a:p>
        </p:txBody>
      </p:sp>
      <p:sp>
        <p:nvSpPr>
          <p:cNvPr id="39" name="Folded Corner 82">
            <a:extLst>
              <a:ext uri="{FF2B5EF4-FFF2-40B4-BE49-F238E27FC236}">
                <a16:creationId xmlns:a16="http://schemas.microsoft.com/office/drawing/2014/main" id="{E7BA515A-07CD-4C01-8D9B-09B9C974DDB8}"/>
              </a:ext>
            </a:extLst>
          </p:cNvPr>
          <p:cNvSpPr/>
          <p:nvPr/>
        </p:nvSpPr>
        <p:spPr>
          <a:xfrm>
            <a:off x="5648621" y="5242999"/>
            <a:ext cx="1047686" cy="540000"/>
          </a:xfrm>
          <a:prstGeom prst="foldedCorner">
            <a:avLst/>
          </a:prstGeom>
          <a:solidFill>
            <a:sysClr val="window" lastClr="FFFFFF"/>
          </a:solidFill>
          <a:ln w="19050" cap="flat" cmpd="sng" algn="ctr">
            <a:solidFill>
              <a:sysClr val="windowText" lastClr="000000">
                <a:lumMod val="50000"/>
                <a:lumOff val="50000"/>
              </a:sysClr>
            </a:solidFill>
            <a:prstDash val="solid"/>
          </a:ln>
          <a:effectLst/>
        </p:spPr>
        <p:txBody>
          <a:bodyPr lIns="288000" tIns="0" rIns="0" bIns="0" anchor="ctr"/>
          <a:lstStyle/>
          <a:p>
            <a:pPr defTabSz="457200"/>
            <a:endParaRPr lang="en-GB" sz="800" kern="0" dirty="0">
              <a:solidFill>
                <a:prstClr val="black"/>
              </a:solidFill>
              <a:latin typeface="Calibri"/>
            </a:endParaRPr>
          </a:p>
        </p:txBody>
      </p:sp>
      <p:pic>
        <p:nvPicPr>
          <p:cNvPr id="40" name="Picture 39">
            <a:extLst>
              <a:ext uri="{FF2B5EF4-FFF2-40B4-BE49-F238E27FC236}">
                <a16:creationId xmlns:a16="http://schemas.microsoft.com/office/drawing/2014/main" id="{61415CB3-1125-446D-9CB2-FF76547E0D2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85586" y="5293066"/>
            <a:ext cx="349028" cy="349028"/>
          </a:xfrm>
          <a:prstGeom prst="rect">
            <a:avLst/>
          </a:prstGeom>
        </p:spPr>
      </p:pic>
      <p:sp>
        <p:nvSpPr>
          <p:cNvPr id="41" name="Folded Corner 82">
            <a:extLst>
              <a:ext uri="{FF2B5EF4-FFF2-40B4-BE49-F238E27FC236}">
                <a16:creationId xmlns:a16="http://schemas.microsoft.com/office/drawing/2014/main" id="{F01F3D20-A08B-4AFB-AEA4-6DC4C47470E7}"/>
              </a:ext>
            </a:extLst>
          </p:cNvPr>
          <p:cNvSpPr/>
          <p:nvPr/>
        </p:nvSpPr>
        <p:spPr>
          <a:xfrm>
            <a:off x="3059506" y="5240562"/>
            <a:ext cx="864000" cy="540000"/>
          </a:xfrm>
          <a:prstGeom prst="foldedCorner">
            <a:avLst/>
          </a:prstGeom>
          <a:solidFill>
            <a:sysClr val="window" lastClr="FFFFFF"/>
          </a:solidFill>
          <a:ln w="19050" cap="flat" cmpd="sng" algn="ctr">
            <a:solidFill>
              <a:sysClr val="windowText" lastClr="000000">
                <a:lumMod val="50000"/>
                <a:lumOff val="50000"/>
              </a:sysClr>
            </a:solidFill>
            <a:prstDash val="solid"/>
          </a:ln>
          <a:effectLst/>
        </p:spPr>
        <p:txBody>
          <a:bodyPr lIns="288000" tIns="0" rIns="0" bIns="0" anchor="ctr"/>
          <a:lstStyle/>
          <a:p>
            <a:pPr defTabSz="457200"/>
            <a:endParaRPr lang="en-GB" sz="800" kern="0" dirty="0">
              <a:solidFill>
                <a:prstClr val="black"/>
              </a:solidFill>
              <a:latin typeface="Calibri"/>
            </a:endParaRPr>
          </a:p>
        </p:txBody>
      </p:sp>
      <p:sp>
        <p:nvSpPr>
          <p:cNvPr id="42" name="Rounded Rectangle 59">
            <a:extLst>
              <a:ext uri="{FF2B5EF4-FFF2-40B4-BE49-F238E27FC236}">
                <a16:creationId xmlns:a16="http://schemas.microsoft.com/office/drawing/2014/main" id="{27E65E99-838A-4785-8907-03FFD43EF5C4}"/>
              </a:ext>
            </a:extLst>
          </p:cNvPr>
          <p:cNvSpPr/>
          <p:nvPr/>
        </p:nvSpPr>
        <p:spPr>
          <a:xfrm>
            <a:off x="1950117" y="3355466"/>
            <a:ext cx="6394016" cy="756000"/>
          </a:xfrm>
          <a:prstGeom prst="roundRect">
            <a:avLst>
              <a:gd name="adj" fmla="val 8551"/>
            </a:avLst>
          </a:prstGeom>
          <a:solidFill>
            <a:sysClr val="window" lastClr="FFFFFF">
              <a:lumMod val="95000"/>
            </a:sysClr>
          </a:solidFill>
          <a:ln w="25400" cap="flat" cmpd="sng" algn="ctr">
            <a:solidFill>
              <a:sysClr val="window" lastClr="FFFFFF">
                <a:lumMod val="85000"/>
              </a:sysClr>
            </a:solidFill>
            <a:prstDash val="solid"/>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43" name="TextBox 157">
            <a:extLst>
              <a:ext uri="{FF2B5EF4-FFF2-40B4-BE49-F238E27FC236}">
                <a16:creationId xmlns:a16="http://schemas.microsoft.com/office/drawing/2014/main" id="{2E08DC0F-649B-4429-9517-8CB927E3F611}"/>
              </a:ext>
            </a:extLst>
          </p:cNvPr>
          <p:cNvSpPr txBox="1">
            <a:spLocks noChangeArrowheads="1"/>
          </p:cNvSpPr>
          <p:nvPr/>
        </p:nvSpPr>
        <p:spPr bwMode="auto">
          <a:xfrm>
            <a:off x="2026256" y="3910462"/>
            <a:ext cx="526628"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nb-NO"/>
            </a:defPPr>
            <a:lvl1pPr marR="0" lvl="0" indent="0" defTabSz="457200" fontAlgn="auto">
              <a:lnSpc>
                <a:spcPct val="100000"/>
              </a:lnSpc>
              <a:spcBef>
                <a:spcPts val="0"/>
              </a:spcBef>
              <a:spcAft>
                <a:spcPts val="0"/>
              </a:spcAft>
              <a:buClrTx/>
              <a:buSzTx/>
              <a:buFontTx/>
              <a:buNone/>
              <a:tabLst/>
              <a:defRPr sz="1100" kern="0">
                <a:solidFill>
                  <a:prstClr val="black"/>
                </a:solidFill>
                <a:latin typeface="Calibri" pitchFamily="34" charset="0"/>
              </a:defRPr>
            </a:lvl1pPr>
            <a:lvl2pPr marL="742950" indent="-285750">
              <a:defRPr>
                <a:latin typeface="Calibri" pitchFamily="34" charset="0"/>
              </a:defRPr>
            </a:lvl2pPr>
            <a:lvl3pPr marL="1143000" indent="-228600">
              <a:defRPr>
                <a:latin typeface="Calibri" pitchFamily="34" charset="0"/>
              </a:defRPr>
            </a:lvl3pPr>
            <a:lvl4pPr marL="1600200" indent="-228600">
              <a:defRPr>
                <a:latin typeface="Calibri" pitchFamily="34" charset="0"/>
              </a:defRPr>
            </a:lvl4pPr>
            <a:lvl5pPr marL="2057400" indent="-228600">
              <a:defRPr>
                <a:latin typeface="Calibri" pitchFamily="34" charset="0"/>
              </a:defRPr>
            </a:lvl5pPr>
            <a:lvl6pPr marL="2514600" indent="-228600" fontAlgn="base">
              <a:spcBef>
                <a:spcPct val="0"/>
              </a:spcBef>
              <a:spcAft>
                <a:spcPct val="0"/>
              </a:spcAft>
              <a:defRPr>
                <a:latin typeface="Calibri" pitchFamily="34" charset="0"/>
              </a:defRPr>
            </a:lvl6pPr>
            <a:lvl7pPr marL="2971800" indent="-228600" fontAlgn="base">
              <a:spcBef>
                <a:spcPct val="0"/>
              </a:spcBef>
              <a:spcAft>
                <a:spcPct val="0"/>
              </a:spcAft>
              <a:defRPr>
                <a:latin typeface="Calibri" pitchFamily="34" charset="0"/>
              </a:defRPr>
            </a:lvl7pPr>
            <a:lvl8pPr marL="3429000" indent="-228600" fontAlgn="base">
              <a:spcBef>
                <a:spcPct val="0"/>
              </a:spcBef>
              <a:spcAft>
                <a:spcPct val="0"/>
              </a:spcAft>
              <a:defRPr>
                <a:latin typeface="Calibri" pitchFamily="34" charset="0"/>
              </a:defRPr>
            </a:lvl8pPr>
            <a:lvl9pPr marL="3886200" indent="-228600" fontAlgn="base">
              <a:spcBef>
                <a:spcPct val="0"/>
              </a:spcBef>
              <a:spcAft>
                <a:spcPct val="0"/>
              </a:spcAft>
              <a:defRPr>
                <a:latin typeface="Calibri" pitchFamily="34" charset="0"/>
              </a:defRPr>
            </a:lvl9pPr>
          </a:lstStyle>
          <a:p>
            <a:r>
              <a:rPr lang="en-GB" altLang="en-US" dirty="0"/>
              <a:t>Actor 2</a:t>
            </a:r>
          </a:p>
        </p:txBody>
      </p:sp>
      <p:sp>
        <p:nvSpPr>
          <p:cNvPr id="44" name="Rounded Rectangle 60">
            <a:extLst>
              <a:ext uri="{FF2B5EF4-FFF2-40B4-BE49-F238E27FC236}">
                <a16:creationId xmlns:a16="http://schemas.microsoft.com/office/drawing/2014/main" id="{5A72834E-2839-4A85-8368-72C9EFAEFAA9}"/>
              </a:ext>
            </a:extLst>
          </p:cNvPr>
          <p:cNvSpPr/>
          <p:nvPr/>
        </p:nvSpPr>
        <p:spPr>
          <a:xfrm>
            <a:off x="1962835" y="4259498"/>
            <a:ext cx="6394016" cy="756000"/>
          </a:xfrm>
          <a:prstGeom prst="roundRect">
            <a:avLst>
              <a:gd name="adj" fmla="val 8551"/>
            </a:avLst>
          </a:prstGeom>
          <a:solidFill>
            <a:sysClr val="window" lastClr="FFFFFF">
              <a:lumMod val="95000"/>
            </a:sysClr>
          </a:solidFill>
          <a:ln w="25400" cap="flat" cmpd="sng" algn="ctr">
            <a:solidFill>
              <a:sysClr val="window" lastClr="FFFFFF">
                <a:lumMod val="85000"/>
              </a:sysClr>
            </a:solidFill>
            <a:prstDash val="solid"/>
          </a:ln>
          <a:effectLst/>
        </p:spPr>
        <p:txBody>
          <a:bodyPr rIns="3600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45" name="Rounded Rectangle 45">
            <a:extLst>
              <a:ext uri="{FF2B5EF4-FFF2-40B4-BE49-F238E27FC236}">
                <a16:creationId xmlns:a16="http://schemas.microsoft.com/office/drawing/2014/main" id="{702DC679-DCFB-4625-98F9-69BDBF45056A}"/>
              </a:ext>
            </a:extLst>
          </p:cNvPr>
          <p:cNvSpPr/>
          <p:nvPr/>
        </p:nvSpPr>
        <p:spPr>
          <a:xfrm>
            <a:off x="1975194" y="2451434"/>
            <a:ext cx="6394016" cy="756000"/>
          </a:xfrm>
          <a:prstGeom prst="roundRect">
            <a:avLst>
              <a:gd name="adj" fmla="val 8551"/>
            </a:avLst>
          </a:prstGeom>
          <a:solidFill>
            <a:sysClr val="window" lastClr="FFFFFF">
              <a:lumMod val="95000"/>
            </a:sysClr>
          </a:solidFill>
          <a:ln w="25400" cap="flat" cmpd="sng" algn="ctr">
            <a:solidFill>
              <a:sysClr val="window" lastClr="FFFFFF">
                <a:lumMod val="85000"/>
              </a:sysClr>
            </a:solidFill>
            <a:prstDash val="solid"/>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46" name="TextBox 157">
            <a:extLst>
              <a:ext uri="{FF2B5EF4-FFF2-40B4-BE49-F238E27FC236}">
                <a16:creationId xmlns:a16="http://schemas.microsoft.com/office/drawing/2014/main" id="{E5896746-EAB8-4E5B-AA79-BA7CC19C0E4F}"/>
              </a:ext>
            </a:extLst>
          </p:cNvPr>
          <p:cNvSpPr txBox="1">
            <a:spLocks noChangeArrowheads="1"/>
          </p:cNvSpPr>
          <p:nvPr/>
        </p:nvSpPr>
        <p:spPr bwMode="auto">
          <a:xfrm>
            <a:off x="2026256" y="2997917"/>
            <a:ext cx="554148"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r>
              <a:rPr lang="en-GB" altLang="en-US" sz="1100" kern="0" dirty="0">
                <a:solidFill>
                  <a:prstClr val="black"/>
                </a:solidFill>
              </a:rPr>
              <a:t>Actor 1</a:t>
            </a:r>
            <a:endParaRPr kumimoji="0" lang="en-GB" altLang="en-US" sz="1200" b="0" i="0" u="none" strike="noStrike" kern="0" cap="none" spc="0" normalizeH="0" baseline="0" noProof="0" dirty="0">
              <a:ln>
                <a:noFill/>
              </a:ln>
              <a:solidFill>
                <a:prstClr val="black"/>
              </a:solidFill>
              <a:effectLst/>
              <a:uLnTx/>
              <a:uFillTx/>
            </a:endParaRPr>
          </a:p>
        </p:txBody>
      </p:sp>
      <p:sp>
        <p:nvSpPr>
          <p:cNvPr id="47" name="TextBox 157">
            <a:extLst>
              <a:ext uri="{FF2B5EF4-FFF2-40B4-BE49-F238E27FC236}">
                <a16:creationId xmlns:a16="http://schemas.microsoft.com/office/drawing/2014/main" id="{424866FC-3155-47F3-A423-3AAEE708B858}"/>
              </a:ext>
            </a:extLst>
          </p:cNvPr>
          <p:cNvSpPr txBox="1">
            <a:spLocks noChangeArrowheads="1"/>
          </p:cNvSpPr>
          <p:nvPr/>
        </p:nvSpPr>
        <p:spPr bwMode="auto">
          <a:xfrm>
            <a:off x="2026256" y="4802078"/>
            <a:ext cx="589829"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nb-NO"/>
            </a:defPPr>
            <a:lvl1pPr marR="0" lvl="0" indent="0" defTabSz="457200" fontAlgn="auto">
              <a:lnSpc>
                <a:spcPct val="100000"/>
              </a:lnSpc>
              <a:spcBef>
                <a:spcPts val="0"/>
              </a:spcBef>
              <a:spcAft>
                <a:spcPts val="0"/>
              </a:spcAft>
              <a:buClrTx/>
              <a:buSzTx/>
              <a:buFontTx/>
              <a:buNone/>
              <a:tabLst/>
              <a:defRPr sz="1100" kern="0">
                <a:solidFill>
                  <a:prstClr val="black"/>
                </a:solidFill>
                <a:latin typeface="Calibri" pitchFamily="34" charset="0"/>
              </a:defRPr>
            </a:lvl1pPr>
            <a:lvl2pPr marL="742950" indent="-285750">
              <a:defRPr>
                <a:latin typeface="Calibri" pitchFamily="34" charset="0"/>
              </a:defRPr>
            </a:lvl2pPr>
            <a:lvl3pPr marL="1143000" indent="-228600">
              <a:defRPr>
                <a:latin typeface="Calibri" pitchFamily="34" charset="0"/>
              </a:defRPr>
            </a:lvl3pPr>
            <a:lvl4pPr marL="1600200" indent="-228600">
              <a:defRPr>
                <a:latin typeface="Calibri" pitchFamily="34" charset="0"/>
              </a:defRPr>
            </a:lvl4pPr>
            <a:lvl5pPr marL="2057400" indent="-228600">
              <a:defRPr>
                <a:latin typeface="Calibri" pitchFamily="34" charset="0"/>
              </a:defRPr>
            </a:lvl5pPr>
            <a:lvl6pPr marL="2514600" indent="-228600" fontAlgn="base">
              <a:spcBef>
                <a:spcPct val="0"/>
              </a:spcBef>
              <a:spcAft>
                <a:spcPct val="0"/>
              </a:spcAft>
              <a:defRPr>
                <a:latin typeface="Calibri" pitchFamily="34" charset="0"/>
              </a:defRPr>
            </a:lvl6pPr>
            <a:lvl7pPr marL="2971800" indent="-228600" fontAlgn="base">
              <a:spcBef>
                <a:spcPct val="0"/>
              </a:spcBef>
              <a:spcAft>
                <a:spcPct val="0"/>
              </a:spcAft>
              <a:defRPr>
                <a:latin typeface="Calibri" pitchFamily="34" charset="0"/>
              </a:defRPr>
            </a:lvl7pPr>
            <a:lvl8pPr marL="3429000" indent="-228600" fontAlgn="base">
              <a:spcBef>
                <a:spcPct val="0"/>
              </a:spcBef>
              <a:spcAft>
                <a:spcPct val="0"/>
              </a:spcAft>
              <a:defRPr>
                <a:latin typeface="Calibri" pitchFamily="34" charset="0"/>
              </a:defRPr>
            </a:lvl8pPr>
            <a:lvl9pPr marL="3886200" indent="-228600" fontAlgn="base">
              <a:spcBef>
                <a:spcPct val="0"/>
              </a:spcBef>
              <a:spcAft>
                <a:spcPct val="0"/>
              </a:spcAft>
              <a:defRPr>
                <a:latin typeface="Calibri" pitchFamily="34" charset="0"/>
              </a:defRPr>
            </a:lvl9pPr>
          </a:lstStyle>
          <a:p>
            <a:r>
              <a:rPr lang="en-GB" altLang="en-US" dirty="0"/>
              <a:t>Actor 3</a:t>
            </a:r>
          </a:p>
        </p:txBody>
      </p:sp>
      <p:cxnSp>
        <p:nvCxnSpPr>
          <p:cNvPr id="48" name="Straight Arrow Connector 47">
            <a:extLst>
              <a:ext uri="{FF2B5EF4-FFF2-40B4-BE49-F238E27FC236}">
                <a16:creationId xmlns:a16="http://schemas.microsoft.com/office/drawing/2014/main" id="{A5DA062D-F353-42C6-97B5-FFCA1AC9E8DA}"/>
              </a:ext>
            </a:extLst>
          </p:cNvPr>
          <p:cNvCxnSpPr>
            <a:stCxn id="49" idx="2"/>
            <a:endCxn id="50" idx="0"/>
          </p:cNvCxnSpPr>
          <p:nvPr/>
        </p:nvCxnSpPr>
        <p:spPr>
          <a:xfrm>
            <a:off x="4769838" y="3117434"/>
            <a:ext cx="1" cy="328032"/>
          </a:xfrm>
          <a:prstGeom prst="straightConnector1">
            <a:avLst/>
          </a:prstGeom>
          <a:noFill/>
          <a:ln w="22225" cap="flat" cmpd="sng" algn="ctr">
            <a:solidFill>
              <a:sysClr val="window" lastClr="FFFFFF">
                <a:lumMod val="50000"/>
              </a:sysClr>
            </a:solidFill>
            <a:prstDash val="solid"/>
            <a:tailEnd type="triangle" w="med" len="med"/>
          </a:ln>
          <a:effectLst/>
        </p:spPr>
      </p:cxnSp>
      <p:pic>
        <p:nvPicPr>
          <p:cNvPr id="49" name="Picture 48">
            <a:extLst>
              <a:ext uri="{FF2B5EF4-FFF2-40B4-BE49-F238E27FC236}">
                <a16:creationId xmlns:a16="http://schemas.microsoft.com/office/drawing/2014/main" id="{0D6C9849-751E-4FC0-8476-896626081FE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15515" y="2541434"/>
            <a:ext cx="1108646" cy="576000"/>
          </a:xfrm>
          <a:prstGeom prst="rect">
            <a:avLst/>
          </a:prstGeom>
        </p:spPr>
      </p:pic>
      <p:pic>
        <p:nvPicPr>
          <p:cNvPr id="50" name="Picture 49">
            <a:extLst>
              <a:ext uri="{FF2B5EF4-FFF2-40B4-BE49-F238E27FC236}">
                <a16:creationId xmlns:a16="http://schemas.microsoft.com/office/drawing/2014/main" id="{F751CECE-7DD6-4213-BC87-F1E722FAC31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15516" y="3445466"/>
            <a:ext cx="1108646" cy="576000"/>
          </a:xfrm>
          <a:prstGeom prst="rect">
            <a:avLst/>
          </a:prstGeom>
        </p:spPr>
      </p:pic>
      <p:grpSp>
        <p:nvGrpSpPr>
          <p:cNvPr id="51" name="Group 50">
            <a:extLst>
              <a:ext uri="{FF2B5EF4-FFF2-40B4-BE49-F238E27FC236}">
                <a16:creationId xmlns:a16="http://schemas.microsoft.com/office/drawing/2014/main" id="{4D2976A1-44AA-449E-A94E-6833C3E38E08}"/>
              </a:ext>
            </a:extLst>
          </p:cNvPr>
          <p:cNvGrpSpPr/>
          <p:nvPr/>
        </p:nvGrpSpPr>
        <p:grpSpPr>
          <a:xfrm>
            <a:off x="2998546" y="2561455"/>
            <a:ext cx="875713" cy="535959"/>
            <a:chOff x="1391422" y="1424268"/>
            <a:chExt cx="1064424" cy="535959"/>
          </a:xfrm>
        </p:grpSpPr>
        <p:sp>
          <p:nvSpPr>
            <p:cNvPr id="52" name="Rounded Rectangle 69">
              <a:extLst>
                <a:ext uri="{FF2B5EF4-FFF2-40B4-BE49-F238E27FC236}">
                  <a16:creationId xmlns:a16="http://schemas.microsoft.com/office/drawing/2014/main" id="{1DE0010B-DE58-476C-86BA-9A1E84CFB607}"/>
                </a:ext>
              </a:extLst>
            </p:cNvPr>
            <p:cNvSpPr/>
            <p:nvPr/>
          </p:nvSpPr>
          <p:spPr>
            <a:xfrm>
              <a:off x="1391422" y="1424268"/>
              <a:ext cx="1064424" cy="535959"/>
            </a:xfrm>
            <a:prstGeom prst="roundRect">
              <a:avLst>
                <a:gd name="adj" fmla="val 12023"/>
              </a:avLst>
            </a:prstGeom>
            <a:solidFill>
              <a:sysClr val="window" lastClr="FFFFFF"/>
            </a:solidFill>
            <a:ln w="19050" cap="flat" cmpd="sng" algn="ctr">
              <a:solidFill>
                <a:sysClr val="windowText" lastClr="000000">
                  <a:lumMod val="50000"/>
                  <a:lumOff val="50000"/>
                </a:sysClr>
              </a:solidFill>
              <a:prstDash val="solid"/>
            </a:ln>
            <a:effectLst/>
          </p:spPr>
          <p:txBody>
            <a:bodyPr lIns="288000" tIns="0" rIns="0" bIns="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800" b="0" i="0" u="none" strike="noStrike" kern="0" cap="none" spc="0" normalizeH="0" baseline="0" noProof="0" dirty="0">
                <a:ln>
                  <a:noFill/>
                </a:ln>
                <a:solidFill>
                  <a:prstClr val="black"/>
                </a:solidFill>
                <a:effectLst/>
                <a:uLnTx/>
                <a:uFillTx/>
                <a:latin typeface="Calibri"/>
                <a:ea typeface="+mn-ea"/>
                <a:cs typeface="+mn-cs"/>
              </a:endParaRPr>
            </a:p>
          </p:txBody>
        </p:sp>
        <p:sp>
          <p:nvSpPr>
            <p:cNvPr id="53" name="Rounded Rectangle 82">
              <a:extLst>
                <a:ext uri="{FF2B5EF4-FFF2-40B4-BE49-F238E27FC236}">
                  <a16:creationId xmlns:a16="http://schemas.microsoft.com/office/drawing/2014/main" id="{02A172EC-A45F-43E2-872D-23EF0FDA5D0E}"/>
                </a:ext>
              </a:extLst>
            </p:cNvPr>
            <p:cNvSpPr/>
            <p:nvPr/>
          </p:nvSpPr>
          <p:spPr>
            <a:xfrm>
              <a:off x="1479906" y="1504452"/>
              <a:ext cx="901946" cy="372542"/>
            </a:xfrm>
            <a:prstGeom prst="roundRect">
              <a:avLst>
                <a:gd name="adj" fmla="val 7458"/>
              </a:avLst>
            </a:prstGeom>
            <a:pattFill prst="ltUpDiag">
              <a:fgClr>
                <a:sysClr val="window" lastClr="FFFFFF">
                  <a:lumMod val="65000"/>
                </a:sysClr>
              </a:fgClr>
              <a:bgClr>
                <a:sysClr val="window" lastClr="FFFFFF"/>
              </a:bgClr>
            </a:pattFill>
            <a:ln w="9525" cap="flat" cmpd="sng" algn="ctr">
              <a:solidFill>
                <a:sysClr val="window" lastClr="FFFFFF">
                  <a:lumMod val="65000"/>
                </a:sys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57" name="Picture 56">
            <a:extLst>
              <a:ext uri="{FF2B5EF4-FFF2-40B4-BE49-F238E27FC236}">
                <a16:creationId xmlns:a16="http://schemas.microsoft.com/office/drawing/2014/main" id="{27A7B8D5-CC16-4414-BF2E-ACCE7CE924D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73998" y="4346462"/>
            <a:ext cx="1108646" cy="576000"/>
          </a:xfrm>
          <a:prstGeom prst="rect">
            <a:avLst/>
          </a:prstGeom>
        </p:spPr>
      </p:pic>
      <p:pic>
        <p:nvPicPr>
          <p:cNvPr id="58" name="Picture 57">
            <a:extLst>
              <a:ext uri="{FF2B5EF4-FFF2-40B4-BE49-F238E27FC236}">
                <a16:creationId xmlns:a16="http://schemas.microsoft.com/office/drawing/2014/main" id="{138FB64B-3EEB-4ACC-846E-7B2AD17B7A4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73998" y="2521414"/>
            <a:ext cx="1108646" cy="576000"/>
          </a:xfrm>
          <a:prstGeom prst="rect">
            <a:avLst/>
          </a:prstGeom>
        </p:spPr>
      </p:pic>
      <p:cxnSp>
        <p:nvCxnSpPr>
          <p:cNvPr id="59" name="Straight Arrow Connector 58">
            <a:extLst>
              <a:ext uri="{FF2B5EF4-FFF2-40B4-BE49-F238E27FC236}">
                <a16:creationId xmlns:a16="http://schemas.microsoft.com/office/drawing/2014/main" id="{AB10DFF5-755D-47AB-BF99-AAA07A0F0A25}"/>
              </a:ext>
            </a:extLst>
          </p:cNvPr>
          <p:cNvCxnSpPr>
            <a:cxnSpLocks/>
            <a:stCxn id="57" idx="0"/>
            <a:endCxn id="58" idx="2"/>
          </p:cNvCxnSpPr>
          <p:nvPr/>
        </p:nvCxnSpPr>
        <p:spPr>
          <a:xfrm flipV="1">
            <a:off x="7528321" y="3097414"/>
            <a:ext cx="0" cy="1249048"/>
          </a:xfrm>
          <a:prstGeom prst="straightConnector1">
            <a:avLst/>
          </a:prstGeom>
          <a:noFill/>
          <a:ln w="22225" cap="flat" cmpd="sng" algn="ctr">
            <a:solidFill>
              <a:sysClr val="window" lastClr="FFFFFF">
                <a:lumMod val="50000"/>
              </a:sysClr>
            </a:solidFill>
            <a:prstDash val="solid"/>
            <a:tailEnd type="triangle" w="med" len="med"/>
          </a:ln>
          <a:effectLst/>
        </p:spPr>
      </p:cxnSp>
      <p:pic>
        <p:nvPicPr>
          <p:cNvPr id="60" name="Picture 59" descr="Shape&#10;&#10;Description automatically generated with medium confidence">
            <a:extLst>
              <a:ext uri="{FF2B5EF4-FFF2-40B4-BE49-F238E27FC236}">
                <a16:creationId xmlns:a16="http://schemas.microsoft.com/office/drawing/2014/main" id="{6A134ADF-814D-4B7B-96FE-0B3723BD5D2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2059046" y="3524408"/>
            <a:ext cx="271059" cy="360000"/>
          </a:xfrm>
          <a:prstGeom prst="rect">
            <a:avLst/>
          </a:prstGeom>
        </p:spPr>
      </p:pic>
      <p:pic>
        <p:nvPicPr>
          <p:cNvPr id="61" name="Picture 60" descr="Shape&#10;&#10;Description automatically generated with medium confidence">
            <a:extLst>
              <a:ext uri="{FF2B5EF4-FFF2-40B4-BE49-F238E27FC236}">
                <a16:creationId xmlns:a16="http://schemas.microsoft.com/office/drawing/2014/main" id="{369C9DE7-78FB-43BF-A3EA-2603C18E10C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26256" y="4353440"/>
            <a:ext cx="426984" cy="393680"/>
          </a:xfrm>
          <a:prstGeom prst="rect">
            <a:avLst/>
          </a:prstGeom>
        </p:spPr>
      </p:pic>
      <p:pic>
        <p:nvPicPr>
          <p:cNvPr id="62" name="Picture 61" descr="Shape&#10;&#10;Description automatically generated with low confidence">
            <a:extLst>
              <a:ext uri="{FF2B5EF4-FFF2-40B4-BE49-F238E27FC236}">
                <a16:creationId xmlns:a16="http://schemas.microsoft.com/office/drawing/2014/main" id="{4E5D94D2-D43A-4A6A-9AAB-2A0381EAFEE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2067983" y="2594381"/>
            <a:ext cx="253187" cy="360000"/>
          </a:xfrm>
          <a:prstGeom prst="rect">
            <a:avLst/>
          </a:prstGeom>
        </p:spPr>
      </p:pic>
      <p:cxnSp>
        <p:nvCxnSpPr>
          <p:cNvPr id="63" name="Straight Arrow Connector 62">
            <a:extLst>
              <a:ext uri="{FF2B5EF4-FFF2-40B4-BE49-F238E27FC236}">
                <a16:creationId xmlns:a16="http://schemas.microsoft.com/office/drawing/2014/main" id="{B8266913-6EFA-47AF-B172-0D79D59670C9}"/>
              </a:ext>
            </a:extLst>
          </p:cNvPr>
          <p:cNvCxnSpPr>
            <a:stCxn id="64" idx="2"/>
            <a:endCxn id="65" idx="0"/>
          </p:cNvCxnSpPr>
          <p:nvPr/>
        </p:nvCxnSpPr>
        <p:spPr>
          <a:xfrm>
            <a:off x="6141984" y="4021466"/>
            <a:ext cx="1" cy="328032"/>
          </a:xfrm>
          <a:prstGeom prst="straightConnector1">
            <a:avLst/>
          </a:prstGeom>
          <a:noFill/>
          <a:ln w="22225" cap="flat" cmpd="sng" algn="ctr">
            <a:solidFill>
              <a:sysClr val="window" lastClr="FFFFFF">
                <a:lumMod val="50000"/>
              </a:sysClr>
            </a:solidFill>
            <a:prstDash val="solid"/>
            <a:tailEnd type="triangle" w="med" len="med"/>
          </a:ln>
          <a:effectLst/>
        </p:spPr>
      </p:cxnSp>
      <p:pic>
        <p:nvPicPr>
          <p:cNvPr id="64" name="Picture 63">
            <a:extLst>
              <a:ext uri="{FF2B5EF4-FFF2-40B4-BE49-F238E27FC236}">
                <a16:creationId xmlns:a16="http://schemas.microsoft.com/office/drawing/2014/main" id="{B9F60990-59FF-449E-B3C1-D6161659FD8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87661" y="3445466"/>
            <a:ext cx="1108646" cy="576000"/>
          </a:xfrm>
          <a:prstGeom prst="rect">
            <a:avLst/>
          </a:prstGeom>
        </p:spPr>
      </p:pic>
      <p:pic>
        <p:nvPicPr>
          <p:cNvPr id="65" name="Picture 64">
            <a:extLst>
              <a:ext uri="{FF2B5EF4-FFF2-40B4-BE49-F238E27FC236}">
                <a16:creationId xmlns:a16="http://schemas.microsoft.com/office/drawing/2014/main" id="{41BFCC38-54A5-419E-9B0F-091A5029889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87662" y="4349498"/>
            <a:ext cx="1108646" cy="576000"/>
          </a:xfrm>
          <a:prstGeom prst="rect">
            <a:avLst/>
          </a:prstGeom>
        </p:spPr>
      </p:pic>
      <p:sp>
        <p:nvSpPr>
          <p:cNvPr id="66" name="Rectangle 65">
            <a:extLst>
              <a:ext uri="{FF2B5EF4-FFF2-40B4-BE49-F238E27FC236}">
                <a16:creationId xmlns:a16="http://schemas.microsoft.com/office/drawing/2014/main" id="{652BFA54-62CF-46E9-BEE3-68AF4DD4DF18}"/>
              </a:ext>
            </a:extLst>
          </p:cNvPr>
          <p:cNvSpPr/>
          <p:nvPr/>
        </p:nvSpPr>
        <p:spPr>
          <a:xfrm>
            <a:off x="184074" y="5825331"/>
            <a:ext cx="1755836" cy="646331"/>
          </a:xfrm>
          <a:prstGeom prst="rect">
            <a:avLst/>
          </a:prstGeom>
          <a:noFill/>
        </p:spPr>
        <p:txBody>
          <a:bodyPr wrap="square" rtlCol="0">
            <a:spAutoFit/>
          </a:bodyPr>
          <a:lstStyle/>
          <a:p>
            <a:r>
              <a:rPr lang="en-GB" sz="1200" kern="0" dirty="0">
                <a:solidFill>
                  <a:schemeClr val="accent4">
                    <a:lumMod val="50000"/>
                  </a:schemeClr>
                </a:solidFill>
              </a:rPr>
              <a:t>Add an extra swimlane for comments if explanations are needed.</a:t>
            </a:r>
          </a:p>
        </p:txBody>
      </p:sp>
      <p:pic>
        <p:nvPicPr>
          <p:cNvPr id="67" name="Picture 4" descr="Bilderesultat for light bulb free clipart">
            <a:extLst>
              <a:ext uri="{FF2B5EF4-FFF2-40B4-BE49-F238E27FC236}">
                <a16:creationId xmlns:a16="http://schemas.microsoft.com/office/drawing/2014/main" id="{15D4AB55-E6D5-482A-B268-BBDD43D8D33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277993" y="5549923"/>
            <a:ext cx="179319" cy="215185"/>
          </a:xfrm>
          <a:prstGeom prst="rect">
            <a:avLst/>
          </a:prstGeom>
          <a:noFill/>
          <a:extLst>
            <a:ext uri="{909E8E84-426E-40DD-AFC4-6F175D3DCCD1}">
              <a14:hiddenFill xmlns:a14="http://schemas.microsoft.com/office/drawing/2010/main">
                <a:solidFill>
                  <a:srgbClr val="FFFFFF"/>
                </a:solidFill>
              </a14:hiddenFill>
            </a:ext>
          </a:extLst>
        </p:spPr>
      </p:pic>
      <p:grpSp>
        <p:nvGrpSpPr>
          <p:cNvPr id="84" name="Group 83">
            <a:extLst>
              <a:ext uri="{FF2B5EF4-FFF2-40B4-BE49-F238E27FC236}">
                <a16:creationId xmlns:a16="http://schemas.microsoft.com/office/drawing/2014/main" id="{F35CEEC2-23AB-4B76-A9B2-5C7874CEE95F}"/>
              </a:ext>
            </a:extLst>
          </p:cNvPr>
          <p:cNvGrpSpPr/>
          <p:nvPr/>
        </p:nvGrpSpPr>
        <p:grpSpPr>
          <a:xfrm>
            <a:off x="3071342" y="1497565"/>
            <a:ext cx="678197" cy="734560"/>
            <a:chOff x="3071342" y="1506990"/>
            <a:chExt cx="678197" cy="734560"/>
          </a:xfrm>
        </p:grpSpPr>
        <p:sp>
          <p:nvSpPr>
            <p:cNvPr id="71" name="TextBox 70">
              <a:extLst>
                <a:ext uri="{FF2B5EF4-FFF2-40B4-BE49-F238E27FC236}">
                  <a16:creationId xmlns:a16="http://schemas.microsoft.com/office/drawing/2014/main" id="{8982AE2A-6651-4498-8658-E87C7227E723}"/>
                </a:ext>
              </a:extLst>
            </p:cNvPr>
            <p:cNvSpPr txBox="1"/>
            <p:nvPr/>
          </p:nvSpPr>
          <p:spPr>
            <a:xfrm>
              <a:off x="3071342" y="1506990"/>
              <a:ext cx="678197" cy="261610"/>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100" b="0" i="1" u="none" strike="noStrike" kern="0" cap="none" spc="0" normalizeH="0" baseline="0" noProof="0" dirty="0">
                  <a:ln>
                    <a:noFill/>
                  </a:ln>
                  <a:solidFill>
                    <a:prstClr val="black"/>
                  </a:solidFill>
                  <a:effectLst/>
                  <a:uLnTx/>
                  <a:uFillTx/>
                </a:rPr>
                <a:t>Action </a:t>
              </a:r>
              <a:endParaRPr kumimoji="0" lang="en-GB" sz="1050" b="0" i="1" u="none" strike="noStrike" kern="0" cap="none" spc="0" normalizeH="0" baseline="0" noProof="0" dirty="0">
                <a:ln>
                  <a:noFill/>
                </a:ln>
                <a:solidFill>
                  <a:prstClr val="black"/>
                </a:solidFill>
                <a:effectLst/>
                <a:uLnTx/>
                <a:uFillTx/>
              </a:endParaRPr>
            </a:p>
          </p:txBody>
        </p:sp>
        <p:cxnSp>
          <p:nvCxnSpPr>
            <p:cNvPr id="72" name="Straight Arrow Connector 71">
              <a:extLst>
                <a:ext uri="{FF2B5EF4-FFF2-40B4-BE49-F238E27FC236}">
                  <a16:creationId xmlns:a16="http://schemas.microsoft.com/office/drawing/2014/main" id="{E1289EB6-36EA-4CA5-8725-44FA5580EF07}"/>
                </a:ext>
              </a:extLst>
            </p:cNvPr>
            <p:cNvCxnSpPr>
              <a:cxnSpLocks/>
              <a:stCxn id="71" idx="2"/>
            </p:cNvCxnSpPr>
            <p:nvPr/>
          </p:nvCxnSpPr>
          <p:spPr>
            <a:xfrm flipH="1">
              <a:off x="3410440" y="1768600"/>
              <a:ext cx="1" cy="472950"/>
            </a:xfrm>
            <a:prstGeom prst="straightConnector1">
              <a:avLst/>
            </a:prstGeom>
            <a:ln w="15875">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cxnSp>
        <p:nvCxnSpPr>
          <p:cNvPr id="13" name="Straight Arrow Connector 12">
            <a:extLst>
              <a:ext uri="{FF2B5EF4-FFF2-40B4-BE49-F238E27FC236}">
                <a16:creationId xmlns:a16="http://schemas.microsoft.com/office/drawing/2014/main" id="{1B1C15DF-072C-4C54-BAE6-8910B77CF29F}"/>
              </a:ext>
            </a:extLst>
          </p:cNvPr>
          <p:cNvCxnSpPr>
            <a:cxnSpLocks/>
            <a:stCxn id="3" idx="2"/>
            <a:endCxn id="17" idx="1"/>
          </p:cNvCxnSpPr>
          <p:nvPr/>
        </p:nvCxnSpPr>
        <p:spPr>
          <a:xfrm rot="16200000" flipH="1">
            <a:off x="1242718" y="2183253"/>
            <a:ext cx="427139" cy="855090"/>
          </a:xfrm>
          <a:prstGeom prst="bentConnector2">
            <a:avLst/>
          </a:prstGeom>
          <a:ln w="12700">
            <a:solidFill>
              <a:schemeClr val="accent4">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83" name="Straight Arrow Connector 12">
            <a:extLst>
              <a:ext uri="{FF2B5EF4-FFF2-40B4-BE49-F238E27FC236}">
                <a16:creationId xmlns:a16="http://schemas.microsoft.com/office/drawing/2014/main" id="{03EB0E38-E389-4741-A64E-A8AD352ED944}"/>
              </a:ext>
            </a:extLst>
          </p:cNvPr>
          <p:cNvCxnSpPr>
            <a:cxnSpLocks/>
            <a:stCxn id="3" idx="2"/>
            <a:endCxn id="86" idx="1"/>
          </p:cNvCxnSpPr>
          <p:nvPr/>
        </p:nvCxnSpPr>
        <p:spPr>
          <a:xfrm rot="16200000" flipH="1">
            <a:off x="792111" y="2633859"/>
            <a:ext cx="1297147" cy="823885"/>
          </a:xfrm>
          <a:prstGeom prst="bentConnector2">
            <a:avLst/>
          </a:prstGeom>
          <a:ln w="12700">
            <a:solidFill>
              <a:schemeClr val="accent4">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2671CFED-02E6-490A-B4AB-09F473D57E1B}"/>
              </a:ext>
            </a:extLst>
          </p:cNvPr>
          <p:cNvSpPr/>
          <p:nvPr/>
        </p:nvSpPr>
        <p:spPr>
          <a:xfrm>
            <a:off x="1883832" y="2657358"/>
            <a:ext cx="87283" cy="33402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86" name="Rectangle 85">
            <a:extLst>
              <a:ext uri="{FF2B5EF4-FFF2-40B4-BE49-F238E27FC236}">
                <a16:creationId xmlns:a16="http://schemas.microsoft.com/office/drawing/2014/main" id="{8BD919DB-0A66-49FF-947A-F336D2CB6B55}"/>
              </a:ext>
            </a:extLst>
          </p:cNvPr>
          <p:cNvSpPr/>
          <p:nvPr/>
        </p:nvSpPr>
        <p:spPr>
          <a:xfrm>
            <a:off x="1852627" y="3527366"/>
            <a:ext cx="87283" cy="33402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89" name="Rectangle 88">
            <a:extLst>
              <a:ext uri="{FF2B5EF4-FFF2-40B4-BE49-F238E27FC236}">
                <a16:creationId xmlns:a16="http://schemas.microsoft.com/office/drawing/2014/main" id="{3DECEEB6-9FC0-4408-BA0B-BAC5C933599D}"/>
              </a:ext>
            </a:extLst>
          </p:cNvPr>
          <p:cNvSpPr/>
          <p:nvPr/>
        </p:nvSpPr>
        <p:spPr>
          <a:xfrm>
            <a:off x="1858977" y="4502091"/>
            <a:ext cx="87283" cy="33402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cxnSp>
        <p:nvCxnSpPr>
          <p:cNvPr id="90" name="Straight Arrow Connector 12">
            <a:extLst>
              <a:ext uri="{FF2B5EF4-FFF2-40B4-BE49-F238E27FC236}">
                <a16:creationId xmlns:a16="http://schemas.microsoft.com/office/drawing/2014/main" id="{510E61F4-154E-4E30-9EF2-8ED675D3060F}"/>
              </a:ext>
            </a:extLst>
          </p:cNvPr>
          <p:cNvCxnSpPr>
            <a:cxnSpLocks/>
            <a:stCxn id="3" idx="2"/>
            <a:endCxn id="89" idx="1"/>
          </p:cNvCxnSpPr>
          <p:nvPr/>
        </p:nvCxnSpPr>
        <p:spPr>
          <a:xfrm rot="16200000" flipH="1">
            <a:off x="307923" y="3118047"/>
            <a:ext cx="2271872" cy="830235"/>
          </a:xfrm>
          <a:prstGeom prst="bentConnector2">
            <a:avLst/>
          </a:prstGeom>
          <a:ln w="12700">
            <a:solidFill>
              <a:schemeClr val="accent4">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93" name="Straight Arrow Connector 12">
            <a:extLst>
              <a:ext uri="{FF2B5EF4-FFF2-40B4-BE49-F238E27FC236}">
                <a16:creationId xmlns:a16="http://schemas.microsoft.com/office/drawing/2014/main" id="{3121F6D7-232E-43DA-9A05-5E1D0F16A45F}"/>
              </a:ext>
            </a:extLst>
          </p:cNvPr>
          <p:cNvCxnSpPr>
            <a:cxnSpLocks/>
            <a:stCxn id="66" idx="0"/>
            <a:endCxn id="95" idx="1"/>
          </p:cNvCxnSpPr>
          <p:nvPr/>
        </p:nvCxnSpPr>
        <p:spPr>
          <a:xfrm rot="5400000" flipH="1" flipV="1">
            <a:off x="1306374" y="5272729"/>
            <a:ext cx="308221" cy="796985"/>
          </a:xfrm>
          <a:prstGeom prst="bentConnector2">
            <a:avLst/>
          </a:prstGeom>
          <a:ln w="12700">
            <a:solidFill>
              <a:schemeClr val="accent4">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95" name="Rectangle 94">
            <a:extLst>
              <a:ext uri="{FF2B5EF4-FFF2-40B4-BE49-F238E27FC236}">
                <a16:creationId xmlns:a16="http://schemas.microsoft.com/office/drawing/2014/main" id="{F25A3125-106A-4C1C-BC86-0719F5686026}"/>
              </a:ext>
            </a:extLst>
          </p:cNvPr>
          <p:cNvSpPr/>
          <p:nvPr/>
        </p:nvSpPr>
        <p:spPr>
          <a:xfrm>
            <a:off x="1858977" y="5350100"/>
            <a:ext cx="87283" cy="33402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grpSp>
        <p:nvGrpSpPr>
          <p:cNvPr id="85" name="Group 84">
            <a:extLst>
              <a:ext uri="{FF2B5EF4-FFF2-40B4-BE49-F238E27FC236}">
                <a16:creationId xmlns:a16="http://schemas.microsoft.com/office/drawing/2014/main" id="{540FF4BC-F9AA-41DE-ACCB-F240B1EFC640}"/>
              </a:ext>
            </a:extLst>
          </p:cNvPr>
          <p:cNvGrpSpPr/>
          <p:nvPr/>
        </p:nvGrpSpPr>
        <p:grpSpPr>
          <a:xfrm>
            <a:off x="4216462" y="1497565"/>
            <a:ext cx="1145172" cy="734560"/>
            <a:chOff x="4216462" y="1506990"/>
            <a:chExt cx="1145172" cy="734560"/>
          </a:xfrm>
        </p:grpSpPr>
        <p:cxnSp>
          <p:nvCxnSpPr>
            <p:cNvPr id="70" name="Straight Arrow Connector 69">
              <a:extLst>
                <a:ext uri="{FF2B5EF4-FFF2-40B4-BE49-F238E27FC236}">
                  <a16:creationId xmlns:a16="http://schemas.microsoft.com/office/drawing/2014/main" id="{410EA76B-4749-4BB9-AA99-D84951A4BA43}"/>
                </a:ext>
              </a:extLst>
            </p:cNvPr>
            <p:cNvCxnSpPr>
              <a:cxnSpLocks/>
              <a:stCxn id="101" idx="2"/>
            </p:cNvCxnSpPr>
            <p:nvPr/>
          </p:nvCxnSpPr>
          <p:spPr>
            <a:xfrm>
              <a:off x="4789048" y="1937877"/>
              <a:ext cx="0" cy="303673"/>
            </a:xfrm>
            <a:prstGeom prst="straightConnector1">
              <a:avLst/>
            </a:prstGeom>
            <a:ln w="15875">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1" name="TextBox 100">
              <a:extLst>
                <a:ext uri="{FF2B5EF4-FFF2-40B4-BE49-F238E27FC236}">
                  <a16:creationId xmlns:a16="http://schemas.microsoft.com/office/drawing/2014/main" id="{FDD173BF-4354-4D8C-9A16-D88F7A6F74DA}"/>
                </a:ext>
              </a:extLst>
            </p:cNvPr>
            <p:cNvSpPr txBox="1"/>
            <p:nvPr/>
          </p:nvSpPr>
          <p:spPr>
            <a:xfrm>
              <a:off x="4216462" y="1506990"/>
              <a:ext cx="1145172" cy="430887"/>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100" b="0" i="1" u="none" strike="noStrike" kern="0" cap="none" spc="0" normalizeH="0" baseline="0" noProof="0" dirty="0">
                  <a:ln>
                    <a:noFill/>
                  </a:ln>
                  <a:solidFill>
                    <a:prstClr val="black"/>
                  </a:solidFill>
                  <a:effectLst/>
                  <a:uLnTx/>
                  <a:uFillTx/>
                </a:rPr>
                <a:t>Communication point</a:t>
              </a:r>
              <a:endParaRPr kumimoji="0" lang="en-GB" sz="1050" b="0" i="1" u="none" strike="noStrike" kern="0" cap="none" spc="0" normalizeH="0" baseline="0" noProof="0" dirty="0">
                <a:ln>
                  <a:noFill/>
                </a:ln>
                <a:solidFill>
                  <a:prstClr val="black"/>
                </a:solidFill>
                <a:effectLst/>
                <a:uLnTx/>
                <a:uFillTx/>
              </a:endParaRPr>
            </a:p>
          </p:txBody>
        </p:sp>
      </p:grpSp>
      <p:grpSp>
        <p:nvGrpSpPr>
          <p:cNvPr id="87" name="Group 86">
            <a:extLst>
              <a:ext uri="{FF2B5EF4-FFF2-40B4-BE49-F238E27FC236}">
                <a16:creationId xmlns:a16="http://schemas.microsoft.com/office/drawing/2014/main" id="{52E5B82A-6758-4F89-80B7-34FD95FD6155}"/>
              </a:ext>
            </a:extLst>
          </p:cNvPr>
          <p:cNvGrpSpPr/>
          <p:nvPr/>
        </p:nvGrpSpPr>
        <p:grpSpPr>
          <a:xfrm>
            <a:off x="5556401" y="1497565"/>
            <a:ext cx="1145172" cy="734560"/>
            <a:chOff x="5556401" y="1497565"/>
            <a:chExt cx="1145172" cy="734560"/>
          </a:xfrm>
        </p:grpSpPr>
        <p:cxnSp>
          <p:nvCxnSpPr>
            <p:cNvPr id="115" name="Straight Arrow Connector 114">
              <a:extLst>
                <a:ext uri="{FF2B5EF4-FFF2-40B4-BE49-F238E27FC236}">
                  <a16:creationId xmlns:a16="http://schemas.microsoft.com/office/drawing/2014/main" id="{CE6E8B13-2FD5-4876-AF68-BDE3A6CF00A3}"/>
                </a:ext>
              </a:extLst>
            </p:cNvPr>
            <p:cNvCxnSpPr>
              <a:cxnSpLocks/>
              <a:stCxn id="116" idx="2"/>
            </p:cNvCxnSpPr>
            <p:nvPr/>
          </p:nvCxnSpPr>
          <p:spPr>
            <a:xfrm>
              <a:off x="6128987" y="1928452"/>
              <a:ext cx="0" cy="303673"/>
            </a:xfrm>
            <a:prstGeom prst="straightConnector1">
              <a:avLst/>
            </a:prstGeom>
            <a:ln w="15875">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6" name="TextBox 115">
              <a:extLst>
                <a:ext uri="{FF2B5EF4-FFF2-40B4-BE49-F238E27FC236}">
                  <a16:creationId xmlns:a16="http://schemas.microsoft.com/office/drawing/2014/main" id="{5D3DF97E-023C-4112-8BF2-BB9D54EFA8BF}"/>
                </a:ext>
              </a:extLst>
            </p:cNvPr>
            <p:cNvSpPr txBox="1"/>
            <p:nvPr/>
          </p:nvSpPr>
          <p:spPr>
            <a:xfrm>
              <a:off x="5556401" y="1497565"/>
              <a:ext cx="1145172" cy="430887"/>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100" b="0" i="1" u="none" strike="noStrike" kern="0" cap="none" spc="0" normalizeH="0" baseline="0" noProof="0" dirty="0">
                  <a:ln>
                    <a:noFill/>
                  </a:ln>
                  <a:solidFill>
                    <a:prstClr val="black"/>
                  </a:solidFill>
                  <a:effectLst/>
                  <a:uLnTx/>
                  <a:uFillTx/>
                </a:rPr>
                <a:t>Communication point</a:t>
              </a:r>
              <a:endParaRPr kumimoji="0" lang="en-GB" sz="1050" b="0" i="1" u="none" strike="noStrike" kern="0" cap="none" spc="0" normalizeH="0" baseline="0" noProof="0" dirty="0">
                <a:ln>
                  <a:noFill/>
                </a:ln>
                <a:solidFill>
                  <a:prstClr val="black"/>
                </a:solidFill>
                <a:effectLst/>
                <a:uLnTx/>
                <a:uFillTx/>
              </a:endParaRPr>
            </a:p>
          </p:txBody>
        </p:sp>
      </p:grpSp>
      <p:grpSp>
        <p:nvGrpSpPr>
          <p:cNvPr id="88" name="Group 87">
            <a:extLst>
              <a:ext uri="{FF2B5EF4-FFF2-40B4-BE49-F238E27FC236}">
                <a16:creationId xmlns:a16="http://schemas.microsoft.com/office/drawing/2014/main" id="{8938E7C4-262A-4890-BA35-22A27D66DFE5}"/>
              </a:ext>
            </a:extLst>
          </p:cNvPr>
          <p:cNvGrpSpPr/>
          <p:nvPr/>
        </p:nvGrpSpPr>
        <p:grpSpPr>
          <a:xfrm>
            <a:off x="6953940" y="1497565"/>
            <a:ext cx="1145172" cy="734560"/>
            <a:chOff x="6896340" y="1488140"/>
            <a:chExt cx="1145172" cy="734560"/>
          </a:xfrm>
        </p:grpSpPr>
        <p:cxnSp>
          <p:nvCxnSpPr>
            <p:cNvPr id="117" name="Straight Arrow Connector 116">
              <a:extLst>
                <a:ext uri="{FF2B5EF4-FFF2-40B4-BE49-F238E27FC236}">
                  <a16:creationId xmlns:a16="http://schemas.microsoft.com/office/drawing/2014/main" id="{B4028305-0AF5-4D01-A3CD-97377F57CD1D}"/>
                </a:ext>
              </a:extLst>
            </p:cNvPr>
            <p:cNvCxnSpPr>
              <a:cxnSpLocks/>
              <a:stCxn id="118" idx="2"/>
            </p:cNvCxnSpPr>
            <p:nvPr/>
          </p:nvCxnSpPr>
          <p:spPr>
            <a:xfrm>
              <a:off x="7468926" y="1919027"/>
              <a:ext cx="0" cy="303673"/>
            </a:xfrm>
            <a:prstGeom prst="straightConnector1">
              <a:avLst/>
            </a:prstGeom>
            <a:ln w="15875">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AF52CB90-950B-4DC5-B1E3-B80633A91F14}"/>
                </a:ext>
              </a:extLst>
            </p:cNvPr>
            <p:cNvSpPr txBox="1"/>
            <p:nvPr/>
          </p:nvSpPr>
          <p:spPr>
            <a:xfrm>
              <a:off x="6896340" y="1488140"/>
              <a:ext cx="1145172" cy="430887"/>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100" b="0" i="1" u="none" strike="noStrike" kern="0" cap="none" spc="0" normalizeH="0" baseline="0" noProof="0" dirty="0">
                  <a:ln>
                    <a:noFill/>
                  </a:ln>
                  <a:solidFill>
                    <a:prstClr val="black"/>
                  </a:solidFill>
                  <a:effectLst/>
                  <a:uLnTx/>
                  <a:uFillTx/>
                </a:rPr>
                <a:t>Communication point</a:t>
              </a:r>
              <a:endParaRPr kumimoji="0" lang="en-GB" sz="1050" b="0" i="1" u="none" strike="noStrike" kern="0" cap="none" spc="0" normalizeH="0" baseline="0" noProof="0" dirty="0">
                <a:ln>
                  <a:noFill/>
                </a:ln>
                <a:solidFill>
                  <a:prstClr val="black"/>
                </a:solidFill>
                <a:effectLst/>
                <a:uLnTx/>
                <a:uFillTx/>
              </a:endParaRPr>
            </a:p>
          </p:txBody>
        </p:sp>
      </p:grpSp>
    </p:spTree>
    <p:extLst>
      <p:ext uri="{BB962C8B-B14F-4D97-AF65-F5344CB8AC3E}">
        <p14:creationId xmlns:p14="http://schemas.microsoft.com/office/powerpoint/2010/main" val="32950475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7FD09-2B7D-4DD1-A2EA-F0C8291330F9}"/>
              </a:ext>
            </a:extLst>
          </p:cNvPr>
          <p:cNvSpPr>
            <a:spLocks noGrp="1"/>
          </p:cNvSpPr>
          <p:nvPr>
            <p:ph type="title"/>
          </p:nvPr>
        </p:nvSpPr>
        <p:spPr>
          <a:xfrm>
            <a:off x="954182" y="1883324"/>
            <a:ext cx="9897968" cy="3049624"/>
          </a:xfrm>
        </p:spPr>
        <p:txBody>
          <a:bodyPr/>
          <a:lstStyle/>
          <a:p>
            <a:r>
              <a:rPr lang="en-GB" dirty="0"/>
              <a:t>Templates – Journey diagrams</a:t>
            </a:r>
          </a:p>
        </p:txBody>
      </p:sp>
      <p:sp>
        <p:nvSpPr>
          <p:cNvPr id="5" name="Text Placeholder 4">
            <a:extLst>
              <a:ext uri="{FF2B5EF4-FFF2-40B4-BE49-F238E27FC236}">
                <a16:creationId xmlns:a16="http://schemas.microsoft.com/office/drawing/2014/main" id="{31066B05-F383-49EB-889F-102FCF3B73D1}"/>
              </a:ext>
            </a:extLst>
          </p:cNvPr>
          <p:cNvSpPr>
            <a:spLocks noGrp="1"/>
          </p:cNvSpPr>
          <p:nvPr>
            <p:ph type="body" idx="1"/>
          </p:nvPr>
        </p:nvSpPr>
        <p:spPr>
          <a:xfrm>
            <a:off x="1036733" y="3681381"/>
            <a:ext cx="8042532" cy="1064433"/>
          </a:xfrm>
        </p:spPr>
        <p:txBody>
          <a:bodyPr>
            <a:normAutofit/>
          </a:bodyPr>
          <a:lstStyle/>
          <a:p>
            <a:endParaRPr lang="en-GB" sz="2000" dirty="0"/>
          </a:p>
        </p:txBody>
      </p:sp>
    </p:spTree>
    <p:extLst>
      <p:ext uri="{BB962C8B-B14F-4D97-AF65-F5344CB8AC3E}">
        <p14:creationId xmlns:p14="http://schemas.microsoft.com/office/powerpoint/2010/main" val="24709585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16E44-6607-4529-A11B-B6EEBB9BB7F8}"/>
              </a:ext>
            </a:extLst>
          </p:cNvPr>
          <p:cNvSpPr>
            <a:spLocks noGrp="1"/>
          </p:cNvSpPr>
          <p:nvPr>
            <p:ph type="title"/>
          </p:nvPr>
        </p:nvSpPr>
        <p:spPr/>
        <p:txBody>
          <a:bodyPr>
            <a:normAutofit/>
          </a:bodyPr>
          <a:lstStyle/>
          <a:p>
            <a:r>
              <a:rPr lang="en-GB" dirty="0"/>
              <a:t>Journey diagram</a:t>
            </a:r>
          </a:p>
        </p:txBody>
      </p:sp>
      <p:sp>
        <p:nvSpPr>
          <p:cNvPr id="3" name="Rectangle 2">
            <a:extLst>
              <a:ext uri="{FF2B5EF4-FFF2-40B4-BE49-F238E27FC236}">
                <a16:creationId xmlns:a16="http://schemas.microsoft.com/office/drawing/2014/main" id="{1EA48DD0-2EE1-4C91-8867-23C437C920BC}"/>
              </a:ext>
            </a:extLst>
          </p:cNvPr>
          <p:cNvSpPr/>
          <p:nvPr/>
        </p:nvSpPr>
        <p:spPr>
          <a:xfrm>
            <a:off x="1699126" y="1554044"/>
            <a:ext cx="6172584" cy="1200329"/>
          </a:xfrm>
          <a:prstGeom prst="rect">
            <a:avLst/>
          </a:prstGeom>
          <a:noFill/>
        </p:spPr>
        <p:txBody>
          <a:bodyPr wrap="square" rtlCol="0">
            <a:spAutoFit/>
          </a:bodyPr>
          <a:lstStyle/>
          <a:p>
            <a:pPr marL="228600" indent="-228600" defTabSz="914400">
              <a:buFont typeface="+mj-lt"/>
              <a:buAutoNum type="arabicPeriod"/>
            </a:pPr>
            <a:r>
              <a:rPr lang="en-GB" sz="1200" kern="0" dirty="0">
                <a:solidFill>
                  <a:schemeClr val="accent4">
                    <a:lumMod val="50000"/>
                  </a:schemeClr>
                </a:solidFill>
              </a:rPr>
              <a:t>Identify the actor in focus, and choose a colour associated with the communication points initiated by the actor in focus. Also, choose a colour for the other actor(s). </a:t>
            </a:r>
          </a:p>
          <a:p>
            <a:pPr marL="228600" indent="-228600" defTabSz="914400">
              <a:buFont typeface="+mj-lt"/>
              <a:buAutoNum type="arabicPeriod"/>
            </a:pPr>
            <a:r>
              <a:rPr lang="en-GB" sz="1200" kern="0" dirty="0">
                <a:solidFill>
                  <a:schemeClr val="accent4">
                    <a:lumMod val="50000"/>
                  </a:schemeClr>
                </a:solidFill>
              </a:rPr>
              <a:t>Insert the actions and communication points and connect them.  Insert appropriate symbols  from the symbol gallery.</a:t>
            </a:r>
          </a:p>
          <a:p>
            <a:pPr marL="228600" indent="-228600" defTabSz="914400">
              <a:buFont typeface="+mj-lt"/>
              <a:buAutoNum type="arabicPeriod"/>
            </a:pPr>
            <a:r>
              <a:rPr lang="en-GB" sz="1200" kern="0" dirty="0">
                <a:solidFill>
                  <a:schemeClr val="accent4">
                    <a:lumMod val="50000"/>
                  </a:schemeClr>
                </a:solidFill>
              </a:rPr>
              <a:t>Alternatively, pick touchpoints with already-inserted symbols.</a:t>
            </a:r>
          </a:p>
          <a:p>
            <a:pPr marL="228600" indent="-228600" defTabSz="914400">
              <a:buFont typeface="+mj-lt"/>
              <a:buAutoNum type="arabicPeriod"/>
            </a:pPr>
            <a:r>
              <a:rPr lang="en-GB" sz="1200" kern="0" dirty="0">
                <a:solidFill>
                  <a:schemeClr val="accent4">
                    <a:lumMod val="50000"/>
                  </a:schemeClr>
                </a:solidFill>
              </a:rPr>
              <a:t>For actual journeys, insert the actor symbol in front </a:t>
            </a:r>
          </a:p>
        </p:txBody>
      </p:sp>
      <p:pic>
        <p:nvPicPr>
          <p:cNvPr id="4" name="Picture 4" descr="Bilderesultat for light bulb free clipart">
            <a:extLst>
              <a:ext uri="{FF2B5EF4-FFF2-40B4-BE49-F238E27FC236}">
                <a16:creationId xmlns:a16="http://schemas.microsoft.com/office/drawing/2014/main" id="{D6DE0C2C-CB4F-4C93-A874-1D845457DCF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143381" y="1645262"/>
            <a:ext cx="179319" cy="215185"/>
          </a:xfrm>
          <a:prstGeom prst="rect">
            <a:avLst/>
          </a:prstGeom>
          <a:noFill/>
          <a:extLst>
            <a:ext uri="{909E8E84-426E-40DD-AFC4-6F175D3DCCD1}">
              <a14:hiddenFill xmlns:a14="http://schemas.microsoft.com/office/drawing/2010/main">
                <a:solidFill>
                  <a:srgbClr val="FFFFFF"/>
                </a:solidFill>
              </a14:hiddenFill>
            </a:ext>
          </a:extLst>
        </p:spPr>
      </p:pic>
      <p:pic>
        <p:nvPicPr>
          <p:cNvPr id="125" name="Picture 124">
            <a:extLst>
              <a:ext uri="{FF2B5EF4-FFF2-40B4-BE49-F238E27FC236}">
                <a16:creationId xmlns:a16="http://schemas.microsoft.com/office/drawing/2014/main" id="{C9E63F32-BA8B-47FF-ABC6-352FF2F247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10392" y="409543"/>
            <a:ext cx="215114" cy="301159"/>
          </a:xfrm>
          <a:prstGeom prst="rect">
            <a:avLst/>
          </a:prstGeom>
        </p:spPr>
      </p:pic>
      <p:pic>
        <p:nvPicPr>
          <p:cNvPr id="126" name="Picture 125">
            <a:extLst>
              <a:ext uri="{FF2B5EF4-FFF2-40B4-BE49-F238E27FC236}">
                <a16:creationId xmlns:a16="http://schemas.microsoft.com/office/drawing/2014/main" id="{F2E968DA-5E65-43E6-BA2A-03E5C796F3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59070" y="402372"/>
            <a:ext cx="236625" cy="315500"/>
          </a:xfrm>
          <a:prstGeom prst="rect">
            <a:avLst/>
          </a:prstGeom>
        </p:spPr>
      </p:pic>
      <p:pic>
        <p:nvPicPr>
          <p:cNvPr id="127" name="Picture 126">
            <a:extLst>
              <a:ext uri="{FF2B5EF4-FFF2-40B4-BE49-F238E27FC236}">
                <a16:creationId xmlns:a16="http://schemas.microsoft.com/office/drawing/2014/main" id="{E027D671-88A6-41E4-A730-A323FA4F1CA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71709" y="402372"/>
            <a:ext cx="236625" cy="315500"/>
          </a:xfrm>
          <a:prstGeom prst="rect">
            <a:avLst/>
          </a:prstGeom>
        </p:spPr>
      </p:pic>
      <p:pic>
        <p:nvPicPr>
          <p:cNvPr id="128" name="Picture 127">
            <a:extLst>
              <a:ext uri="{FF2B5EF4-FFF2-40B4-BE49-F238E27FC236}">
                <a16:creationId xmlns:a16="http://schemas.microsoft.com/office/drawing/2014/main" id="{3FD5CFC6-0184-4208-8AD9-F682C05A552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617137" y="402372"/>
            <a:ext cx="236625" cy="315500"/>
          </a:xfrm>
          <a:prstGeom prst="rect">
            <a:avLst/>
          </a:prstGeom>
        </p:spPr>
      </p:pic>
      <p:pic>
        <p:nvPicPr>
          <p:cNvPr id="130" name="Picture 129">
            <a:extLst>
              <a:ext uri="{FF2B5EF4-FFF2-40B4-BE49-F238E27FC236}">
                <a16:creationId xmlns:a16="http://schemas.microsoft.com/office/drawing/2014/main" id="{46B631D6-259C-452F-A7EA-F4F8D077C38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84348" y="402372"/>
            <a:ext cx="236625" cy="315500"/>
          </a:xfrm>
          <a:prstGeom prst="rect">
            <a:avLst/>
          </a:prstGeom>
        </p:spPr>
      </p:pic>
      <p:sp>
        <p:nvSpPr>
          <p:cNvPr id="131" name="TextBox 130">
            <a:extLst>
              <a:ext uri="{FF2B5EF4-FFF2-40B4-BE49-F238E27FC236}">
                <a16:creationId xmlns:a16="http://schemas.microsoft.com/office/drawing/2014/main" id="{1BFA9A47-7414-4C95-B9D8-EE33DEA89127}"/>
              </a:ext>
            </a:extLst>
          </p:cNvPr>
          <p:cNvSpPr txBox="1"/>
          <p:nvPr/>
        </p:nvSpPr>
        <p:spPr>
          <a:xfrm>
            <a:off x="6650082" y="719679"/>
            <a:ext cx="736898" cy="369332"/>
          </a:xfrm>
          <a:prstGeom prst="rect">
            <a:avLst/>
          </a:prstGeom>
          <a:noFill/>
        </p:spPr>
        <p:txBody>
          <a:bodyPr wrap="square" rtlCol="0">
            <a:spAutoFit/>
          </a:bodyPr>
          <a:lstStyle/>
          <a:p>
            <a:pPr algn="ctr"/>
            <a:r>
              <a:rPr lang="en-GB" sz="900" dirty="0"/>
              <a:t>Customer journey</a:t>
            </a:r>
          </a:p>
        </p:txBody>
      </p:sp>
      <p:sp>
        <p:nvSpPr>
          <p:cNvPr id="132" name="TextBox 131">
            <a:extLst>
              <a:ext uri="{FF2B5EF4-FFF2-40B4-BE49-F238E27FC236}">
                <a16:creationId xmlns:a16="http://schemas.microsoft.com/office/drawing/2014/main" id="{FEB38AF0-2CE0-4492-8F90-DA0AA2807344}"/>
              </a:ext>
            </a:extLst>
          </p:cNvPr>
          <p:cNvSpPr txBox="1"/>
          <p:nvPr/>
        </p:nvSpPr>
        <p:spPr>
          <a:xfrm>
            <a:off x="8611491" y="719679"/>
            <a:ext cx="736898" cy="369332"/>
          </a:xfrm>
          <a:prstGeom prst="rect">
            <a:avLst/>
          </a:prstGeom>
          <a:noFill/>
        </p:spPr>
        <p:txBody>
          <a:bodyPr wrap="square" rtlCol="0">
            <a:spAutoFit/>
          </a:bodyPr>
          <a:lstStyle/>
          <a:p>
            <a:pPr algn="ctr"/>
            <a:r>
              <a:rPr lang="en-GB" sz="900" dirty="0"/>
              <a:t>Employee journey</a:t>
            </a:r>
          </a:p>
        </p:txBody>
      </p:sp>
      <p:sp>
        <p:nvSpPr>
          <p:cNvPr id="133" name="TextBox 132">
            <a:extLst>
              <a:ext uri="{FF2B5EF4-FFF2-40B4-BE49-F238E27FC236}">
                <a16:creationId xmlns:a16="http://schemas.microsoft.com/office/drawing/2014/main" id="{9F9DED0B-6514-49EF-9713-7933D9059CB0}"/>
              </a:ext>
            </a:extLst>
          </p:cNvPr>
          <p:cNvSpPr txBox="1"/>
          <p:nvPr/>
        </p:nvSpPr>
        <p:spPr>
          <a:xfrm>
            <a:off x="7630786" y="719679"/>
            <a:ext cx="736898" cy="369332"/>
          </a:xfrm>
          <a:prstGeom prst="rect">
            <a:avLst/>
          </a:prstGeom>
          <a:noFill/>
        </p:spPr>
        <p:txBody>
          <a:bodyPr wrap="square" rtlCol="0">
            <a:spAutoFit/>
          </a:bodyPr>
          <a:lstStyle/>
          <a:p>
            <a:pPr algn="ctr"/>
            <a:r>
              <a:rPr lang="en-GB" sz="900" dirty="0"/>
              <a:t>User journey</a:t>
            </a:r>
          </a:p>
        </p:txBody>
      </p:sp>
      <p:sp>
        <p:nvSpPr>
          <p:cNvPr id="134" name="TextBox 133">
            <a:extLst>
              <a:ext uri="{FF2B5EF4-FFF2-40B4-BE49-F238E27FC236}">
                <a16:creationId xmlns:a16="http://schemas.microsoft.com/office/drawing/2014/main" id="{C82A5B94-60E5-4AB4-9CCA-2C6AEB451C7C}"/>
              </a:ext>
            </a:extLst>
          </p:cNvPr>
          <p:cNvSpPr txBox="1"/>
          <p:nvPr/>
        </p:nvSpPr>
        <p:spPr>
          <a:xfrm>
            <a:off x="9549500" y="719679"/>
            <a:ext cx="736898" cy="369332"/>
          </a:xfrm>
          <a:prstGeom prst="rect">
            <a:avLst/>
          </a:prstGeom>
          <a:noFill/>
        </p:spPr>
        <p:txBody>
          <a:bodyPr wrap="square" rtlCol="0">
            <a:spAutoFit/>
          </a:bodyPr>
          <a:lstStyle/>
          <a:p>
            <a:pPr algn="ctr"/>
            <a:r>
              <a:rPr lang="en-GB" sz="900" dirty="0"/>
              <a:t>Patient journey</a:t>
            </a:r>
          </a:p>
        </p:txBody>
      </p:sp>
      <p:sp>
        <p:nvSpPr>
          <p:cNvPr id="135" name="TextBox 134">
            <a:extLst>
              <a:ext uri="{FF2B5EF4-FFF2-40B4-BE49-F238E27FC236}">
                <a16:creationId xmlns:a16="http://schemas.microsoft.com/office/drawing/2014/main" id="{83317597-C256-487D-A2E1-82FCE7D0543F}"/>
              </a:ext>
            </a:extLst>
          </p:cNvPr>
          <p:cNvSpPr txBox="1"/>
          <p:nvPr/>
        </p:nvSpPr>
        <p:spPr>
          <a:xfrm>
            <a:off x="10362902" y="719679"/>
            <a:ext cx="736898" cy="369332"/>
          </a:xfrm>
          <a:prstGeom prst="rect">
            <a:avLst/>
          </a:prstGeom>
          <a:noFill/>
        </p:spPr>
        <p:txBody>
          <a:bodyPr wrap="square" rtlCol="0">
            <a:spAutoFit/>
          </a:bodyPr>
          <a:lstStyle/>
          <a:p>
            <a:pPr algn="ctr"/>
            <a:r>
              <a:rPr lang="en-GB" sz="900" dirty="0"/>
              <a:t>Citizen journey</a:t>
            </a:r>
          </a:p>
        </p:txBody>
      </p:sp>
      <p:cxnSp>
        <p:nvCxnSpPr>
          <p:cNvPr id="140" name="Straight Arrow Connector 139">
            <a:extLst>
              <a:ext uri="{FF2B5EF4-FFF2-40B4-BE49-F238E27FC236}">
                <a16:creationId xmlns:a16="http://schemas.microsoft.com/office/drawing/2014/main" id="{4C0D9C92-9724-4796-AEC4-D1490858B5E9}"/>
              </a:ext>
            </a:extLst>
          </p:cNvPr>
          <p:cNvCxnSpPr>
            <a:stCxn id="151" idx="6"/>
            <a:endCxn id="152" idx="2"/>
          </p:cNvCxnSpPr>
          <p:nvPr/>
        </p:nvCxnSpPr>
        <p:spPr>
          <a:xfrm>
            <a:off x="3793018" y="3909317"/>
            <a:ext cx="621268" cy="0"/>
          </a:xfrm>
          <a:prstGeom prst="straightConnector1">
            <a:avLst/>
          </a:prstGeom>
          <a:ln w="22225">
            <a:solidFill>
              <a:schemeClr val="bg1">
                <a:lumMod val="50000"/>
              </a:schemeClr>
            </a:solidFill>
            <a:tailEnd type="triangle" w="med" len="med"/>
          </a:ln>
        </p:spPr>
        <p:style>
          <a:lnRef idx="1">
            <a:schemeClr val="accent1"/>
          </a:lnRef>
          <a:fillRef idx="0">
            <a:schemeClr val="accent1"/>
          </a:fillRef>
          <a:effectRef idx="0">
            <a:schemeClr val="accent1"/>
          </a:effectRef>
          <a:fontRef idx="minor">
            <a:schemeClr val="tx1"/>
          </a:fontRef>
        </p:style>
      </p:cxnSp>
      <p:sp>
        <p:nvSpPr>
          <p:cNvPr id="142" name="Oval 141">
            <a:extLst>
              <a:ext uri="{FF2B5EF4-FFF2-40B4-BE49-F238E27FC236}">
                <a16:creationId xmlns:a16="http://schemas.microsoft.com/office/drawing/2014/main" id="{D39874C4-356E-4331-81BB-611787EC716C}"/>
              </a:ext>
            </a:extLst>
          </p:cNvPr>
          <p:cNvSpPr>
            <a:spLocks noChangeAspect="1"/>
          </p:cNvSpPr>
          <p:nvPr/>
        </p:nvSpPr>
        <p:spPr>
          <a:xfrm>
            <a:off x="2715957" y="3855317"/>
            <a:ext cx="108000" cy="108000"/>
          </a:xfrm>
          <a:prstGeom prst="ellipse">
            <a:avLst/>
          </a:prstGeom>
          <a:noFill/>
          <a:ln w="222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43" name="Straight Connector 142">
            <a:extLst>
              <a:ext uri="{FF2B5EF4-FFF2-40B4-BE49-F238E27FC236}">
                <a16:creationId xmlns:a16="http://schemas.microsoft.com/office/drawing/2014/main" id="{773D1809-52B0-4C9F-9892-2415AF5DF5F9}"/>
              </a:ext>
            </a:extLst>
          </p:cNvPr>
          <p:cNvCxnSpPr>
            <a:stCxn id="142" idx="6"/>
            <a:endCxn id="151" idx="2"/>
          </p:cNvCxnSpPr>
          <p:nvPr/>
        </p:nvCxnSpPr>
        <p:spPr>
          <a:xfrm>
            <a:off x="2823957" y="3909317"/>
            <a:ext cx="429061" cy="0"/>
          </a:xfrm>
          <a:prstGeom prst="line">
            <a:avLst/>
          </a:prstGeom>
          <a:noFill/>
          <a:ln w="222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44" name="Oval 143">
            <a:extLst>
              <a:ext uri="{FF2B5EF4-FFF2-40B4-BE49-F238E27FC236}">
                <a16:creationId xmlns:a16="http://schemas.microsoft.com/office/drawing/2014/main" id="{E971896A-30A0-4A73-A36A-BAEABEE952B0}"/>
              </a:ext>
            </a:extLst>
          </p:cNvPr>
          <p:cNvSpPr>
            <a:spLocks noChangeAspect="1"/>
          </p:cNvSpPr>
          <p:nvPr/>
        </p:nvSpPr>
        <p:spPr>
          <a:xfrm flipH="1">
            <a:off x="7654569" y="3855317"/>
            <a:ext cx="108000" cy="108000"/>
          </a:xfrm>
          <a:prstGeom prst="ellipse">
            <a:avLst/>
          </a:prstGeom>
          <a:solidFill>
            <a:schemeClr val="tx1">
              <a:lumMod val="50000"/>
              <a:lumOff val="50000"/>
            </a:schemeClr>
          </a:solidFill>
          <a:ln w="222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dirty="0"/>
          </a:p>
        </p:txBody>
      </p:sp>
      <p:cxnSp>
        <p:nvCxnSpPr>
          <p:cNvPr id="145" name="Straight Connector 144">
            <a:extLst>
              <a:ext uri="{FF2B5EF4-FFF2-40B4-BE49-F238E27FC236}">
                <a16:creationId xmlns:a16="http://schemas.microsoft.com/office/drawing/2014/main" id="{7DD79D9D-9B4E-46DA-9089-3E075E98DDBD}"/>
              </a:ext>
            </a:extLst>
          </p:cNvPr>
          <p:cNvCxnSpPr>
            <a:stCxn id="144" idx="6"/>
          </p:cNvCxnSpPr>
          <p:nvPr/>
        </p:nvCxnSpPr>
        <p:spPr>
          <a:xfrm flipH="1" flipV="1">
            <a:off x="7362727" y="3908250"/>
            <a:ext cx="291842" cy="1067"/>
          </a:xfrm>
          <a:prstGeom prst="line">
            <a:avLst/>
          </a:prstGeom>
          <a:noFill/>
          <a:ln w="222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46" name="Straight Arrow Connector 145">
            <a:extLst>
              <a:ext uri="{FF2B5EF4-FFF2-40B4-BE49-F238E27FC236}">
                <a16:creationId xmlns:a16="http://schemas.microsoft.com/office/drawing/2014/main" id="{FD959845-06F2-468D-A463-66FA6E945EEC}"/>
              </a:ext>
            </a:extLst>
          </p:cNvPr>
          <p:cNvCxnSpPr>
            <a:cxnSpLocks/>
            <a:stCxn id="152" idx="6"/>
            <a:endCxn id="184" idx="1"/>
          </p:cNvCxnSpPr>
          <p:nvPr/>
        </p:nvCxnSpPr>
        <p:spPr>
          <a:xfrm flipV="1">
            <a:off x="4954286" y="3908107"/>
            <a:ext cx="432882" cy="1210"/>
          </a:xfrm>
          <a:prstGeom prst="straightConnector1">
            <a:avLst/>
          </a:prstGeom>
          <a:ln w="22225">
            <a:solidFill>
              <a:schemeClr val="bg1">
                <a:lumMod val="50000"/>
              </a:schemeClr>
            </a:solidFill>
            <a:tailEnd type="triangle" w="med" len="med"/>
          </a:ln>
        </p:spPr>
        <p:style>
          <a:lnRef idx="1">
            <a:schemeClr val="accent1"/>
          </a:lnRef>
          <a:fillRef idx="0">
            <a:schemeClr val="accent1"/>
          </a:fillRef>
          <a:effectRef idx="0">
            <a:schemeClr val="accent1"/>
          </a:effectRef>
          <a:fontRef idx="minor">
            <a:schemeClr val="tx1"/>
          </a:fontRef>
        </p:style>
      </p:cxnSp>
      <p:sp>
        <p:nvSpPr>
          <p:cNvPr id="151" name="Oval 150">
            <a:extLst>
              <a:ext uri="{FF2B5EF4-FFF2-40B4-BE49-F238E27FC236}">
                <a16:creationId xmlns:a16="http://schemas.microsoft.com/office/drawing/2014/main" id="{E9ECCC88-C9B9-4A5B-AA1D-3226EEEBFB15}"/>
              </a:ext>
            </a:extLst>
          </p:cNvPr>
          <p:cNvSpPr>
            <a:spLocks noChangeAspect="1"/>
          </p:cNvSpPr>
          <p:nvPr/>
        </p:nvSpPr>
        <p:spPr>
          <a:xfrm>
            <a:off x="3253018" y="3639317"/>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2" name="Oval 151">
            <a:extLst>
              <a:ext uri="{FF2B5EF4-FFF2-40B4-BE49-F238E27FC236}">
                <a16:creationId xmlns:a16="http://schemas.microsoft.com/office/drawing/2014/main" id="{19F4BF76-610C-499E-970E-4F047A0709A2}"/>
              </a:ext>
            </a:extLst>
          </p:cNvPr>
          <p:cNvSpPr>
            <a:spLocks noChangeAspect="1"/>
          </p:cNvSpPr>
          <p:nvPr/>
        </p:nvSpPr>
        <p:spPr>
          <a:xfrm>
            <a:off x="4414286" y="3639317"/>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4" name="Oval 153">
            <a:extLst>
              <a:ext uri="{FF2B5EF4-FFF2-40B4-BE49-F238E27FC236}">
                <a16:creationId xmlns:a16="http://schemas.microsoft.com/office/drawing/2014/main" id="{047605F9-4B25-4215-8464-9D6E8A472B85}"/>
              </a:ext>
            </a:extLst>
          </p:cNvPr>
          <p:cNvSpPr>
            <a:spLocks noChangeAspect="1"/>
          </p:cNvSpPr>
          <p:nvPr/>
        </p:nvSpPr>
        <p:spPr>
          <a:xfrm>
            <a:off x="6802140" y="3639317"/>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5" name="TextBox 154">
            <a:extLst>
              <a:ext uri="{FF2B5EF4-FFF2-40B4-BE49-F238E27FC236}">
                <a16:creationId xmlns:a16="http://schemas.microsoft.com/office/drawing/2014/main" id="{DBE7A3A4-1023-411E-86FF-6D17055C81F3}"/>
              </a:ext>
            </a:extLst>
          </p:cNvPr>
          <p:cNvSpPr txBox="1"/>
          <p:nvPr/>
        </p:nvSpPr>
        <p:spPr>
          <a:xfrm>
            <a:off x="3010344" y="3227318"/>
            <a:ext cx="1109663" cy="276999"/>
          </a:xfrm>
          <a:prstGeom prst="rect">
            <a:avLst/>
          </a:prstGeom>
          <a:noFill/>
        </p:spPr>
        <p:txBody>
          <a:bodyPr wrap="square" lIns="0" tIns="0" rIns="0" bIns="0" rtlCol="0">
            <a:spAutoFit/>
          </a:bodyPr>
          <a:lstStyle/>
          <a:p>
            <a:pPr algn="ctr"/>
            <a:r>
              <a:rPr lang="en-GB" sz="900" dirty="0"/>
              <a:t>&lt;Description of the communication point&gt;</a:t>
            </a:r>
          </a:p>
        </p:txBody>
      </p:sp>
      <p:sp>
        <p:nvSpPr>
          <p:cNvPr id="175" name="Rounded Rectangle 88">
            <a:extLst>
              <a:ext uri="{FF2B5EF4-FFF2-40B4-BE49-F238E27FC236}">
                <a16:creationId xmlns:a16="http://schemas.microsoft.com/office/drawing/2014/main" id="{E346A837-0563-4E38-8DFB-F20A2E41E3EE}"/>
              </a:ext>
            </a:extLst>
          </p:cNvPr>
          <p:cNvSpPr/>
          <p:nvPr/>
        </p:nvSpPr>
        <p:spPr>
          <a:xfrm>
            <a:off x="9302854" y="3757105"/>
            <a:ext cx="1215390" cy="727734"/>
          </a:xfrm>
          <a:prstGeom prst="roundRect">
            <a:avLst>
              <a:gd name="adj" fmla="val 12023"/>
            </a:avLst>
          </a:prstGeom>
          <a:solidFill>
            <a:sysClr val="window" lastClr="FFFFFF"/>
          </a:solidFill>
          <a:ln w="28575" cap="flat" cmpd="sng" algn="ctr">
            <a:solidFill>
              <a:sysClr val="windowText" lastClr="000000">
                <a:lumMod val="50000"/>
                <a:lumOff val="50000"/>
              </a:sysClr>
            </a:solidFill>
            <a:prstDash val="solid"/>
          </a:ln>
          <a:effectLst/>
        </p:spPr>
        <p:txBody>
          <a:bodyPr lIns="36000" tIns="0" rIns="36000" bIns="0" anchor="ctr"/>
          <a:lstStyle/>
          <a:p>
            <a:pPr marL="0" marR="0" lvl="0" indent="0" defTabSz="457200" eaLnBrk="1" fontAlgn="auto" latinLnBrk="0" hangingPunct="1">
              <a:lnSpc>
                <a:spcPts val="900"/>
              </a:lnSpc>
              <a:spcBef>
                <a:spcPts val="0"/>
              </a:spcBef>
              <a:spcAft>
                <a:spcPts val="0"/>
              </a:spcAft>
              <a:buClrTx/>
              <a:buSzTx/>
              <a:buFontTx/>
              <a:buNone/>
              <a:tabLst/>
              <a:defRPr/>
            </a:pPr>
            <a:r>
              <a:rPr lang="en-GB" sz="1000" kern="0" dirty="0">
                <a:solidFill>
                  <a:prstClr val="black"/>
                </a:solidFill>
              </a:rPr>
              <a:t>&lt;describe the action&gt;</a:t>
            </a:r>
            <a:endParaRPr kumimoji="0" lang="en-GB" sz="1000" b="0" i="0" u="none" strike="noStrike" kern="0" cap="none" spc="0" normalizeH="0" baseline="0" noProof="0" dirty="0">
              <a:ln>
                <a:noFill/>
              </a:ln>
              <a:solidFill>
                <a:prstClr val="black"/>
              </a:solidFill>
              <a:effectLst/>
              <a:uLnTx/>
              <a:uFillTx/>
            </a:endParaRPr>
          </a:p>
        </p:txBody>
      </p:sp>
      <p:sp>
        <p:nvSpPr>
          <p:cNvPr id="176" name="Oval 175">
            <a:extLst>
              <a:ext uri="{FF2B5EF4-FFF2-40B4-BE49-F238E27FC236}">
                <a16:creationId xmlns:a16="http://schemas.microsoft.com/office/drawing/2014/main" id="{556E96FC-6958-48CA-970A-1306184AA16B}"/>
              </a:ext>
            </a:extLst>
          </p:cNvPr>
          <p:cNvSpPr>
            <a:spLocks noChangeAspect="1"/>
          </p:cNvSpPr>
          <p:nvPr/>
        </p:nvSpPr>
        <p:spPr>
          <a:xfrm>
            <a:off x="9279680" y="2478924"/>
            <a:ext cx="862732" cy="862732"/>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7" name="TextBox 176">
            <a:extLst>
              <a:ext uri="{FF2B5EF4-FFF2-40B4-BE49-F238E27FC236}">
                <a16:creationId xmlns:a16="http://schemas.microsoft.com/office/drawing/2014/main" id="{30669288-F931-4DBB-8447-F230D7659E44}"/>
              </a:ext>
            </a:extLst>
          </p:cNvPr>
          <p:cNvSpPr txBox="1"/>
          <p:nvPr/>
        </p:nvSpPr>
        <p:spPr>
          <a:xfrm>
            <a:off x="10518244" y="2193422"/>
            <a:ext cx="1171878"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ADEE"/>
                </a:solidFill>
                <a:effectLst/>
                <a:uLnTx/>
                <a:uFillTx/>
                <a:latin typeface="Calibri"/>
                <a:ea typeface="+mn-ea"/>
                <a:cs typeface="+mn-cs"/>
              </a:rPr>
              <a:t>Communication point boundary</a:t>
            </a:r>
          </a:p>
        </p:txBody>
      </p:sp>
      <p:sp>
        <p:nvSpPr>
          <p:cNvPr id="178" name="TextBox 177">
            <a:extLst>
              <a:ext uri="{FF2B5EF4-FFF2-40B4-BE49-F238E27FC236}">
                <a16:creationId xmlns:a16="http://schemas.microsoft.com/office/drawing/2014/main" id="{132553A3-1B3B-4CCC-BF36-6374E87C1458}"/>
              </a:ext>
            </a:extLst>
          </p:cNvPr>
          <p:cNvSpPr txBox="1"/>
          <p:nvPr/>
        </p:nvSpPr>
        <p:spPr>
          <a:xfrm>
            <a:off x="10596243" y="2744805"/>
            <a:ext cx="884537"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ADEE"/>
                </a:solidFill>
                <a:effectLst/>
                <a:uLnTx/>
                <a:uFillTx/>
                <a:latin typeface="Calibri"/>
                <a:ea typeface="+mn-ea"/>
                <a:cs typeface="+mn-cs"/>
              </a:rPr>
              <a:t>symbol area</a:t>
            </a:r>
          </a:p>
        </p:txBody>
      </p:sp>
      <p:sp>
        <p:nvSpPr>
          <p:cNvPr id="179" name="Oval 178">
            <a:extLst>
              <a:ext uri="{FF2B5EF4-FFF2-40B4-BE49-F238E27FC236}">
                <a16:creationId xmlns:a16="http://schemas.microsoft.com/office/drawing/2014/main" id="{40152B1B-20EA-4242-A24D-796FFB9F9CFF}"/>
              </a:ext>
            </a:extLst>
          </p:cNvPr>
          <p:cNvSpPr>
            <a:spLocks noChangeAspect="1"/>
          </p:cNvSpPr>
          <p:nvPr/>
        </p:nvSpPr>
        <p:spPr>
          <a:xfrm>
            <a:off x="9394711" y="2593955"/>
            <a:ext cx="632670" cy="632670"/>
          </a:xfrm>
          <a:prstGeom prst="ellipse">
            <a:avLst/>
          </a:prstGeom>
          <a:pattFill prst="pct10">
            <a:fgClr>
              <a:schemeClr val="bg1">
                <a:lumMod val="65000"/>
              </a:schemeClr>
            </a:fgClr>
            <a:bgClr>
              <a:schemeClr val="bg1"/>
            </a:bgClr>
          </a:patt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180" name="Straight Arrow Connector 179">
            <a:extLst>
              <a:ext uri="{FF2B5EF4-FFF2-40B4-BE49-F238E27FC236}">
                <a16:creationId xmlns:a16="http://schemas.microsoft.com/office/drawing/2014/main" id="{0A4B44C5-A7CD-4188-86A4-A3058A1B0080}"/>
              </a:ext>
            </a:extLst>
          </p:cNvPr>
          <p:cNvCxnSpPr>
            <a:stCxn id="177" idx="1"/>
            <a:endCxn id="176" idx="7"/>
          </p:cNvCxnSpPr>
          <p:nvPr/>
        </p:nvCxnSpPr>
        <p:spPr>
          <a:xfrm flipH="1">
            <a:off x="10016068" y="2424254"/>
            <a:ext cx="502176" cy="181014"/>
          </a:xfrm>
          <a:prstGeom prst="straightConnector1">
            <a:avLst/>
          </a:prstGeom>
          <a:ln>
            <a:solidFill>
              <a:srgbClr val="00ADEE"/>
            </a:solidFill>
            <a:tailEnd type="arrow"/>
          </a:ln>
        </p:spPr>
        <p:style>
          <a:lnRef idx="1">
            <a:schemeClr val="accent1"/>
          </a:lnRef>
          <a:fillRef idx="0">
            <a:schemeClr val="accent1"/>
          </a:fillRef>
          <a:effectRef idx="0">
            <a:schemeClr val="accent1"/>
          </a:effectRef>
          <a:fontRef idx="minor">
            <a:schemeClr val="tx1"/>
          </a:fontRef>
        </p:style>
      </p:cxnSp>
      <p:cxnSp>
        <p:nvCxnSpPr>
          <p:cNvPr id="181" name="Straight Arrow Connector 180">
            <a:extLst>
              <a:ext uri="{FF2B5EF4-FFF2-40B4-BE49-F238E27FC236}">
                <a16:creationId xmlns:a16="http://schemas.microsoft.com/office/drawing/2014/main" id="{B5A007E0-4E74-488E-B38F-BA14B607832C}"/>
              </a:ext>
            </a:extLst>
          </p:cNvPr>
          <p:cNvCxnSpPr>
            <a:cxnSpLocks/>
            <a:stCxn id="178" idx="1"/>
          </p:cNvCxnSpPr>
          <p:nvPr/>
        </p:nvCxnSpPr>
        <p:spPr>
          <a:xfrm flipH="1" flipV="1">
            <a:off x="9771000" y="2910291"/>
            <a:ext cx="825243" cy="65347"/>
          </a:xfrm>
          <a:prstGeom prst="straightConnector1">
            <a:avLst/>
          </a:prstGeom>
          <a:ln>
            <a:solidFill>
              <a:srgbClr val="00ADEE"/>
            </a:solidFill>
            <a:tailEnd type="arrow"/>
          </a:ln>
        </p:spPr>
        <p:style>
          <a:lnRef idx="1">
            <a:schemeClr val="accent1"/>
          </a:lnRef>
          <a:fillRef idx="0">
            <a:schemeClr val="accent1"/>
          </a:fillRef>
          <a:effectRef idx="0">
            <a:schemeClr val="accent1"/>
          </a:effectRef>
          <a:fontRef idx="minor">
            <a:schemeClr val="tx1"/>
          </a:fontRef>
        </p:style>
      </p:cxnSp>
      <p:sp>
        <p:nvSpPr>
          <p:cNvPr id="182" name="TextBox 181">
            <a:extLst>
              <a:ext uri="{FF2B5EF4-FFF2-40B4-BE49-F238E27FC236}">
                <a16:creationId xmlns:a16="http://schemas.microsoft.com/office/drawing/2014/main" id="{90948BEE-F4C0-47FE-9C04-34ED8CEA3BA0}"/>
              </a:ext>
            </a:extLst>
          </p:cNvPr>
          <p:cNvSpPr txBox="1"/>
          <p:nvPr/>
        </p:nvSpPr>
        <p:spPr>
          <a:xfrm>
            <a:off x="10894173" y="3521516"/>
            <a:ext cx="825243"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dirty="0">
                <a:solidFill>
                  <a:srgbClr val="00ADEE"/>
                </a:solidFill>
                <a:latin typeface="Calibri"/>
              </a:rPr>
              <a:t>Action</a:t>
            </a:r>
            <a:endParaRPr kumimoji="0" lang="en-GB" sz="1200" b="0" i="0" u="none" strike="noStrike" kern="1200" cap="none" spc="0" normalizeH="0" baseline="0" noProof="0" dirty="0">
              <a:ln>
                <a:noFill/>
              </a:ln>
              <a:solidFill>
                <a:srgbClr val="00ADEE"/>
              </a:solidFill>
              <a:effectLst/>
              <a:uLnTx/>
              <a:uFillTx/>
              <a:latin typeface="Calibri"/>
              <a:ea typeface="+mn-ea"/>
              <a:cs typeface="+mn-cs"/>
            </a:endParaRPr>
          </a:p>
        </p:txBody>
      </p:sp>
      <p:cxnSp>
        <p:nvCxnSpPr>
          <p:cNvPr id="183" name="Straight Arrow Connector 182">
            <a:extLst>
              <a:ext uri="{FF2B5EF4-FFF2-40B4-BE49-F238E27FC236}">
                <a16:creationId xmlns:a16="http://schemas.microsoft.com/office/drawing/2014/main" id="{B4C3CEE0-7BA6-4366-B5D3-950D69A4CC1A}"/>
              </a:ext>
            </a:extLst>
          </p:cNvPr>
          <p:cNvCxnSpPr>
            <a:cxnSpLocks/>
            <a:stCxn id="182" idx="1"/>
          </p:cNvCxnSpPr>
          <p:nvPr/>
        </p:nvCxnSpPr>
        <p:spPr>
          <a:xfrm flipH="1">
            <a:off x="10518244" y="3660016"/>
            <a:ext cx="375929" cy="138499"/>
          </a:xfrm>
          <a:prstGeom prst="straightConnector1">
            <a:avLst/>
          </a:prstGeom>
          <a:ln>
            <a:solidFill>
              <a:srgbClr val="00ADEE"/>
            </a:solidFill>
            <a:tailEnd type="arrow"/>
          </a:ln>
        </p:spPr>
        <p:style>
          <a:lnRef idx="1">
            <a:schemeClr val="accent1"/>
          </a:lnRef>
          <a:fillRef idx="0">
            <a:schemeClr val="accent1"/>
          </a:fillRef>
          <a:effectRef idx="0">
            <a:schemeClr val="accent1"/>
          </a:effectRef>
          <a:fontRef idx="minor">
            <a:schemeClr val="tx1"/>
          </a:fontRef>
        </p:style>
      </p:cxnSp>
      <p:sp>
        <p:nvSpPr>
          <p:cNvPr id="184" name="Rounded Rectangle 88">
            <a:extLst>
              <a:ext uri="{FF2B5EF4-FFF2-40B4-BE49-F238E27FC236}">
                <a16:creationId xmlns:a16="http://schemas.microsoft.com/office/drawing/2014/main" id="{F023FEE0-CAA3-4201-80F5-E07DCB889A21}"/>
              </a:ext>
            </a:extLst>
          </p:cNvPr>
          <p:cNvSpPr/>
          <p:nvPr/>
        </p:nvSpPr>
        <p:spPr>
          <a:xfrm>
            <a:off x="5387168" y="3620107"/>
            <a:ext cx="1035457" cy="576000"/>
          </a:xfrm>
          <a:prstGeom prst="roundRect">
            <a:avLst>
              <a:gd name="adj" fmla="val 12023"/>
            </a:avLst>
          </a:prstGeom>
          <a:solidFill>
            <a:sysClr val="window" lastClr="FFFFFF"/>
          </a:solidFill>
          <a:ln w="19050" cap="flat" cmpd="sng" algn="ctr">
            <a:solidFill>
              <a:sysClr val="windowText" lastClr="000000">
                <a:lumMod val="50000"/>
                <a:lumOff val="50000"/>
              </a:sysClr>
            </a:solidFill>
            <a:prstDash val="solid"/>
          </a:ln>
          <a:effectLst/>
        </p:spPr>
        <p:txBody>
          <a:bodyPr lIns="36000" tIns="0" rIns="36000" bIns="0" anchor="ctr"/>
          <a:lstStyle/>
          <a:p>
            <a:pPr marL="0" marR="0" lvl="0" indent="0" defTabSz="457200" eaLnBrk="1" fontAlgn="auto" latinLnBrk="0" hangingPunct="1">
              <a:lnSpc>
                <a:spcPts val="900"/>
              </a:lnSpc>
              <a:spcBef>
                <a:spcPts val="0"/>
              </a:spcBef>
              <a:spcAft>
                <a:spcPts val="0"/>
              </a:spcAft>
              <a:buClrTx/>
              <a:buSzTx/>
              <a:buFontTx/>
              <a:buNone/>
              <a:tabLst/>
              <a:defRPr/>
            </a:pPr>
            <a:r>
              <a:rPr lang="en-GB" sz="900" kern="0" dirty="0">
                <a:solidFill>
                  <a:prstClr val="black"/>
                </a:solidFill>
              </a:rPr>
              <a:t>&lt;Description of </a:t>
            </a:r>
            <a:br>
              <a:rPr lang="en-GB" sz="900" kern="0" dirty="0">
                <a:solidFill>
                  <a:prstClr val="black"/>
                </a:solidFill>
              </a:rPr>
            </a:br>
            <a:r>
              <a:rPr lang="en-GB" sz="900" kern="0" dirty="0">
                <a:solidFill>
                  <a:prstClr val="black"/>
                </a:solidFill>
              </a:rPr>
              <a:t>the action&gt;</a:t>
            </a:r>
            <a:endParaRPr kumimoji="0" lang="en-GB" sz="900" b="0" i="0" u="none" strike="noStrike" kern="0" cap="none" spc="0" normalizeH="0" baseline="0" noProof="0" dirty="0">
              <a:ln>
                <a:noFill/>
              </a:ln>
              <a:solidFill>
                <a:prstClr val="black"/>
              </a:solidFill>
              <a:effectLst/>
              <a:uLnTx/>
              <a:uFillTx/>
            </a:endParaRPr>
          </a:p>
        </p:txBody>
      </p:sp>
      <p:sp>
        <p:nvSpPr>
          <p:cNvPr id="185" name="TextBox 184">
            <a:extLst>
              <a:ext uri="{FF2B5EF4-FFF2-40B4-BE49-F238E27FC236}">
                <a16:creationId xmlns:a16="http://schemas.microsoft.com/office/drawing/2014/main" id="{41320883-3381-4B03-8183-FBFD449C9BD8}"/>
              </a:ext>
            </a:extLst>
          </p:cNvPr>
          <p:cNvSpPr txBox="1"/>
          <p:nvPr/>
        </p:nvSpPr>
        <p:spPr>
          <a:xfrm>
            <a:off x="608701" y="3769607"/>
            <a:ext cx="1502675"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ADEE"/>
                </a:solidFill>
                <a:effectLst/>
                <a:uLnTx/>
                <a:uFillTx/>
                <a:latin typeface="Calibri"/>
                <a:ea typeface="+mn-ea"/>
                <a:cs typeface="+mn-cs"/>
              </a:rPr>
              <a:t>Planned journey</a:t>
            </a:r>
          </a:p>
        </p:txBody>
      </p:sp>
      <p:cxnSp>
        <p:nvCxnSpPr>
          <p:cNvPr id="186" name="Straight Arrow Connector 185">
            <a:extLst>
              <a:ext uri="{FF2B5EF4-FFF2-40B4-BE49-F238E27FC236}">
                <a16:creationId xmlns:a16="http://schemas.microsoft.com/office/drawing/2014/main" id="{64A88BF2-00D3-4B42-88F7-A18A382C7A60}"/>
              </a:ext>
            </a:extLst>
          </p:cNvPr>
          <p:cNvCxnSpPr>
            <a:cxnSpLocks/>
            <a:stCxn id="184" idx="3"/>
            <a:endCxn id="154" idx="2"/>
          </p:cNvCxnSpPr>
          <p:nvPr/>
        </p:nvCxnSpPr>
        <p:spPr>
          <a:xfrm>
            <a:off x="6422625" y="3908107"/>
            <a:ext cx="379515" cy="1210"/>
          </a:xfrm>
          <a:prstGeom prst="straightConnector1">
            <a:avLst/>
          </a:prstGeom>
          <a:ln w="22225">
            <a:solidFill>
              <a:schemeClr val="bg1">
                <a:lumMod val="50000"/>
              </a:schemeClr>
            </a:solidFill>
            <a:tailEnd type="triangle" w="med" len="med"/>
          </a:ln>
        </p:spPr>
        <p:style>
          <a:lnRef idx="1">
            <a:schemeClr val="accent1"/>
          </a:lnRef>
          <a:fillRef idx="0">
            <a:schemeClr val="accent1"/>
          </a:fillRef>
          <a:effectRef idx="0">
            <a:schemeClr val="accent1"/>
          </a:effectRef>
          <a:fontRef idx="minor">
            <a:schemeClr val="tx1"/>
          </a:fontRef>
        </p:style>
      </p:cxnSp>
      <p:sp>
        <p:nvSpPr>
          <p:cNvPr id="187" name="TextBox 186">
            <a:extLst>
              <a:ext uri="{FF2B5EF4-FFF2-40B4-BE49-F238E27FC236}">
                <a16:creationId xmlns:a16="http://schemas.microsoft.com/office/drawing/2014/main" id="{EF39F086-9DBD-4230-8113-035AF537456C}"/>
              </a:ext>
            </a:extLst>
          </p:cNvPr>
          <p:cNvSpPr txBox="1"/>
          <p:nvPr/>
        </p:nvSpPr>
        <p:spPr>
          <a:xfrm>
            <a:off x="4167632" y="3227318"/>
            <a:ext cx="1109663" cy="276999"/>
          </a:xfrm>
          <a:prstGeom prst="rect">
            <a:avLst/>
          </a:prstGeom>
          <a:noFill/>
        </p:spPr>
        <p:txBody>
          <a:bodyPr wrap="square" lIns="0" tIns="0" rIns="0" bIns="0" rtlCol="0">
            <a:spAutoFit/>
          </a:bodyPr>
          <a:lstStyle/>
          <a:p>
            <a:pPr algn="ctr"/>
            <a:r>
              <a:rPr lang="en-GB" sz="900" dirty="0"/>
              <a:t>&lt;Description of the communication point&gt;</a:t>
            </a:r>
          </a:p>
        </p:txBody>
      </p:sp>
      <p:sp>
        <p:nvSpPr>
          <p:cNvPr id="188" name="TextBox 187">
            <a:extLst>
              <a:ext uri="{FF2B5EF4-FFF2-40B4-BE49-F238E27FC236}">
                <a16:creationId xmlns:a16="http://schemas.microsoft.com/office/drawing/2014/main" id="{1E21B5AC-E9DB-4476-BC37-5F66EAC43240}"/>
              </a:ext>
            </a:extLst>
          </p:cNvPr>
          <p:cNvSpPr txBox="1"/>
          <p:nvPr/>
        </p:nvSpPr>
        <p:spPr>
          <a:xfrm>
            <a:off x="6597547" y="3261282"/>
            <a:ext cx="1109663" cy="276999"/>
          </a:xfrm>
          <a:prstGeom prst="rect">
            <a:avLst/>
          </a:prstGeom>
          <a:noFill/>
        </p:spPr>
        <p:txBody>
          <a:bodyPr wrap="square" lIns="0" tIns="0" rIns="0" bIns="0" rtlCol="0">
            <a:spAutoFit/>
          </a:bodyPr>
          <a:lstStyle/>
          <a:p>
            <a:pPr algn="ctr"/>
            <a:r>
              <a:rPr lang="en-GB" sz="900" dirty="0"/>
              <a:t>&lt;Description of the communication point&gt;</a:t>
            </a:r>
          </a:p>
        </p:txBody>
      </p:sp>
      <p:cxnSp>
        <p:nvCxnSpPr>
          <p:cNvPr id="189" name="Straight Arrow Connector 188">
            <a:extLst>
              <a:ext uri="{FF2B5EF4-FFF2-40B4-BE49-F238E27FC236}">
                <a16:creationId xmlns:a16="http://schemas.microsoft.com/office/drawing/2014/main" id="{2A3FA247-559D-4145-89BB-887E5A709459}"/>
              </a:ext>
            </a:extLst>
          </p:cNvPr>
          <p:cNvCxnSpPr>
            <a:stCxn id="195" idx="6"/>
            <a:endCxn id="196" idx="2"/>
          </p:cNvCxnSpPr>
          <p:nvPr/>
        </p:nvCxnSpPr>
        <p:spPr>
          <a:xfrm>
            <a:off x="3793018" y="5581110"/>
            <a:ext cx="621268" cy="0"/>
          </a:xfrm>
          <a:prstGeom prst="straightConnector1">
            <a:avLst/>
          </a:prstGeom>
          <a:ln w="22225">
            <a:solidFill>
              <a:schemeClr val="bg1">
                <a:lumMod val="50000"/>
              </a:schemeClr>
            </a:solidFill>
            <a:tailEnd type="triangle" w="med" len="med"/>
          </a:ln>
        </p:spPr>
        <p:style>
          <a:lnRef idx="1">
            <a:schemeClr val="accent1"/>
          </a:lnRef>
          <a:fillRef idx="0">
            <a:schemeClr val="accent1"/>
          </a:fillRef>
          <a:effectRef idx="0">
            <a:schemeClr val="accent1"/>
          </a:effectRef>
          <a:fontRef idx="minor">
            <a:schemeClr val="tx1"/>
          </a:fontRef>
        </p:style>
      </p:cxnSp>
      <p:sp>
        <p:nvSpPr>
          <p:cNvPr id="190" name="Oval 189">
            <a:extLst>
              <a:ext uri="{FF2B5EF4-FFF2-40B4-BE49-F238E27FC236}">
                <a16:creationId xmlns:a16="http://schemas.microsoft.com/office/drawing/2014/main" id="{3C4C4C8D-2931-41CD-8908-373CCCE6D594}"/>
              </a:ext>
            </a:extLst>
          </p:cNvPr>
          <p:cNvSpPr>
            <a:spLocks noChangeAspect="1"/>
          </p:cNvSpPr>
          <p:nvPr/>
        </p:nvSpPr>
        <p:spPr>
          <a:xfrm>
            <a:off x="2715957" y="5527110"/>
            <a:ext cx="108000" cy="108000"/>
          </a:xfrm>
          <a:prstGeom prst="ellipse">
            <a:avLst/>
          </a:prstGeom>
          <a:noFill/>
          <a:ln w="222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91" name="Straight Connector 190">
            <a:extLst>
              <a:ext uri="{FF2B5EF4-FFF2-40B4-BE49-F238E27FC236}">
                <a16:creationId xmlns:a16="http://schemas.microsoft.com/office/drawing/2014/main" id="{14345252-9452-4C04-ADD8-05AD44770B5B}"/>
              </a:ext>
            </a:extLst>
          </p:cNvPr>
          <p:cNvCxnSpPr>
            <a:stCxn id="190" idx="6"/>
            <a:endCxn id="195" idx="2"/>
          </p:cNvCxnSpPr>
          <p:nvPr/>
        </p:nvCxnSpPr>
        <p:spPr>
          <a:xfrm>
            <a:off x="2823957" y="5581110"/>
            <a:ext cx="429061" cy="0"/>
          </a:xfrm>
          <a:prstGeom prst="line">
            <a:avLst/>
          </a:prstGeom>
          <a:noFill/>
          <a:ln w="222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92" name="Oval 191">
            <a:extLst>
              <a:ext uri="{FF2B5EF4-FFF2-40B4-BE49-F238E27FC236}">
                <a16:creationId xmlns:a16="http://schemas.microsoft.com/office/drawing/2014/main" id="{72F74B84-46BF-482C-A987-FFAE355403FE}"/>
              </a:ext>
            </a:extLst>
          </p:cNvPr>
          <p:cNvSpPr>
            <a:spLocks noChangeAspect="1"/>
          </p:cNvSpPr>
          <p:nvPr/>
        </p:nvSpPr>
        <p:spPr>
          <a:xfrm flipH="1">
            <a:off x="7654569" y="5527110"/>
            <a:ext cx="108000" cy="108000"/>
          </a:xfrm>
          <a:prstGeom prst="ellipse">
            <a:avLst/>
          </a:prstGeom>
          <a:solidFill>
            <a:schemeClr val="tx1">
              <a:lumMod val="50000"/>
              <a:lumOff val="50000"/>
            </a:schemeClr>
          </a:solidFill>
          <a:ln w="222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dirty="0"/>
          </a:p>
        </p:txBody>
      </p:sp>
      <p:cxnSp>
        <p:nvCxnSpPr>
          <p:cNvPr id="193" name="Straight Connector 192">
            <a:extLst>
              <a:ext uri="{FF2B5EF4-FFF2-40B4-BE49-F238E27FC236}">
                <a16:creationId xmlns:a16="http://schemas.microsoft.com/office/drawing/2014/main" id="{AE09A98C-F01C-4E39-9980-7A912B771EB8}"/>
              </a:ext>
            </a:extLst>
          </p:cNvPr>
          <p:cNvCxnSpPr>
            <a:stCxn id="192" idx="6"/>
          </p:cNvCxnSpPr>
          <p:nvPr/>
        </p:nvCxnSpPr>
        <p:spPr>
          <a:xfrm flipH="1" flipV="1">
            <a:off x="7362727" y="5580043"/>
            <a:ext cx="291842" cy="1067"/>
          </a:xfrm>
          <a:prstGeom prst="line">
            <a:avLst/>
          </a:prstGeom>
          <a:noFill/>
          <a:ln w="222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94" name="Straight Arrow Connector 193">
            <a:extLst>
              <a:ext uri="{FF2B5EF4-FFF2-40B4-BE49-F238E27FC236}">
                <a16:creationId xmlns:a16="http://schemas.microsoft.com/office/drawing/2014/main" id="{B0079C8C-AE4F-467B-9935-FC38D74E671B}"/>
              </a:ext>
            </a:extLst>
          </p:cNvPr>
          <p:cNvCxnSpPr>
            <a:cxnSpLocks/>
            <a:stCxn id="196" idx="6"/>
            <a:endCxn id="199" idx="1"/>
          </p:cNvCxnSpPr>
          <p:nvPr/>
        </p:nvCxnSpPr>
        <p:spPr>
          <a:xfrm flipV="1">
            <a:off x="4954286" y="5579900"/>
            <a:ext cx="432882" cy="1210"/>
          </a:xfrm>
          <a:prstGeom prst="straightConnector1">
            <a:avLst/>
          </a:prstGeom>
          <a:ln w="22225">
            <a:solidFill>
              <a:schemeClr val="bg1">
                <a:lumMod val="50000"/>
              </a:schemeClr>
            </a:solidFill>
            <a:tailEnd type="triangle" w="med" len="med"/>
          </a:ln>
        </p:spPr>
        <p:style>
          <a:lnRef idx="1">
            <a:schemeClr val="accent1"/>
          </a:lnRef>
          <a:fillRef idx="0">
            <a:schemeClr val="accent1"/>
          </a:fillRef>
          <a:effectRef idx="0">
            <a:schemeClr val="accent1"/>
          </a:effectRef>
          <a:fontRef idx="minor">
            <a:schemeClr val="tx1"/>
          </a:fontRef>
        </p:style>
      </p:cxnSp>
      <p:sp>
        <p:nvSpPr>
          <p:cNvPr id="195" name="Oval 194">
            <a:extLst>
              <a:ext uri="{FF2B5EF4-FFF2-40B4-BE49-F238E27FC236}">
                <a16:creationId xmlns:a16="http://schemas.microsoft.com/office/drawing/2014/main" id="{F32DD0AD-2A02-4D33-B550-80CF33D5BBF3}"/>
              </a:ext>
            </a:extLst>
          </p:cNvPr>
          <p:cNvSpPr>
            <a:spLocks noChangeAspect="1"/>
          </p:cNvSpPr>
          <p:nvPr/>
        </p:nvSpPr>
        <p:spPr>
          <a:xfrm>
            <a:off x="3253018" y="5311110"/>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6" name="Oval 195">
            <a:extLst>
              <a:ext uri="{FF2B5EF4-FFF2-40B4-BE49-F238E27FC236}">
                <a16:creationId xmlns:a16="http://schemas.microsoft.com/office/drawing/2014/main" id="{BFD1D1D2-3FD4-4CB0-AC93-83772E2CEBAD}"/>
              </a:ext>
            </a:extLst>
          </p:cNvPr>
          <p:cNvSpPr>
            <a:spLocks noChangeAspect="1"/>
          </p:cNvSpPr>
          <p:nvPr/>
        </p:nvSpPr>
        <p:spPr>
          <a:xfrm>
            <a:off x="4414286" y="5311110"/>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7" name="Oval 196">
            <a:extLst>
              <a:ext uri="{FF2B5EF4-FFF2-40B4-BE49-F238E27FC236}">
                <a16:creationId xmlns:a16="http://schemas.microsoft.com/office/drawing/2014/main" id="{0FCB3C48-9304-44E1-8502-4518A6E450A5}"/>
              </a:ext>
            </a:extLst>
          </p:cNvPr>
          <p:cNvSpPr>
            <a:spLocks noChangeAspect="1"/>
          </p:cNvSpPr>
          <p:nvPr/>
        </p:nvSpPr>
        <p:spPr>
          <a:xfrm>
            <a:off x="6802140" y="5311110"/>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8" name="TextBox 197">
            <a:extLst>
              <a:ext uri="{FF2B5EF4-FFF2-40B4-BE49-F238E27FC236}">
                <a16:creationId xmlns:a16="http://schemas.microsoft.com/office/drawing/2014/main" id="{EA20F498-0257-4DF0-82B0-7BFDC255EF46}"/>
              </a:ext>
            </a:extLst>
          </p:cNvPr>
          <p:cNvSpPr txBox="1"/>
          <p:nvPr/>
        </p:nvSpPr>
        <p:spPr>
          <a:xfrm>
            <a:off x="3010344" y="4899111"/>
            <a:ext cx="1109663" cy="276999"/>
          </a:xfrm>
          <a:prstGeom prst="rect">
            <a:avLst/>
          </a:prstGeom>
          <a:noFill/>
        </p:spPr>
        <p:txBody>
          <a:bodyPr wrap="square" lIns="0" tIns="0" rIns="0" bIns="0" rtlCol="0">
            <a:spAutoFit/>
          </a:bodyPr>
          <a:lstStyle/>
          <a:p>
            <a:pPr algn="ctr"/>
            <a:r>
              <a:rPr lang="en-GB" sz="900" dirty="0"/>
              <a:t>&lt;Description of the communication point&gt;</a:t>
            </a:r>
          </a:p>
        </p:txBody>
      </p:sp>
      <p:sp>
        <p:nvSpPr>
          <p:cNvPr id="199" name="Rounded Rectangle 88">
            <a:extLst>
              <a:ext uri="{FF2B5EF4-FFF2-40B4-BE49-F238E27FC236}">
                <a16:creationId xmlns:a16="http://schemas.microsoft.com/office/drawing/2014/main" id="{795D08E9-FE15-4E1A-83FA-F9D616C221C8}"/>
              </a:ext>
            </a:extLst>
          </p:cNvPr>
          <p:cNvSpPr/>
          <p:nvPr/>
        </p:nvSpPr>
        <p:spPr>
          <a:xfrm>
            <a:off x="5387168" y="5291900"/>
            <a:ext cx="1035457" cy="576000"/>
          </a:xfrm>
          <a:prstGeom prst="roundRect">
            <a:avLst>
              <a:gd name="adj" fmla="val 12023"/>
            </a:avLst>
          </a:prstGeom>
          <a:solidFill>
            <a:sysClr val="window" lastClr="FFFFFF"/>
          </a:solidFill>
          <a:ln w="19050" cap="flat" cmpd="sng" algn="ctr">
            <a:solidFill>
              <a:sysClr val="windowText" lastClr="000000">
                <a:lumMod val="50000"/>
                <a:lumOff val="50000"/>
              </a:sysClr>
            </a:solidFill>
            <a:prstDash val="solid"/>
          </a:ln>
          <a:effectLst/>
        </p:spPr>
        <p:txBody>
          <a:bodyPr lIns="36000" tIns="0" rIns="36000" bIns="0" anchor="ctr"/>
          <a:lstStyle/>
          <a:p>
            <a:pPr marL="0" marR="0" lvl="0" indent="0" defTabSz="457200" eaLnBrk="1" fontAlgn="auto" latinLnBrk="0" hangingPunct="1">
              <a:lnSpc>
                <a:spcPts val="900"/>
              </a:lnSpc>
              <a:spcBef>
                <a:spcPts val="0"/>
              </a:spcBef>
              <a:spcAft>
                <a:spcPts val="0"/>
              </a:spcAft>
              <a:buClrTx/>
              <a:buSzTx/>
              <a:buFontTx/>
              <a:buNone/>
              <a:tabLst/>
              <a:defRPr/>
            </a:pPr>
            <a:r>
              <a:rPr lang="en-GB" sz="900" kern="0" dirty="0">
                <a:solidFill>
                  <a:prstClr val="black"/>
                </a:solidFill>
              </a:rPr>
              <a:t>&lt;Description of </a:t>
            </a:r>
            <a:br>
              <a:rPr lang="en-GB" sz="900" kern="0" dirty="0">
                <a:solidFill>
                  <a:prstClr val="black"/>
                </a:solidFill>
              </a:rPr>
            </a:br>
            <a:r>
              <a:rPr lang="en-GB" sz="900" kern="0" dirty="0">
                <a:solidFill>
                  <a:prstClr val="black"/>
                </a:solidFill>
              </a:rPr>
              <a:t>the action&gt;</a:t>
            </a:r>
            <a:endParaRPr kumimoji="0" lang="en-GB" sz="900" b="0" i="0" u="none" strike="noStrike" kern="0" cap="none" spc="0" normalizeH="0" baseline="0" noProof="0" dirty="0">
              <a:ln>
                <a:noFill/>
              </a:ln>
              <a:solidFill>
                <a:prstClr val="black"/>
              </a:solidFill>
              <a:effectLst/>
              <a:uLnTx/>
              <a:uFillTx/>
            </a:endParaRPr>
          </a:p>
        </p:txBody>
      </p:sp>
      <p:sp>
        <p:nvSpPr>
          <p:cNvPr id="200" name="TextBox 199">
            <a:extLst>
              <a:ext uri="{FF2B5EF4-FFF2-40B4-BE49-F238E27FC236}">
                <a16:creationId xmlns:a16="http://schemas.microsoft.com/office/drawing/2014/main" id="{C0851BEE-3E6C-4F63-99E5-E840A45B43A4}"/>
              </a:ext>
            </a:extLst>
          </p:cNvPr>
          <p:cNvSpPr txBox="1"/>
          <p:nvPr/>
        </p:nvSpPr>
        <p:spPr>
          <a:xfrm>
            <a:off x="608701" y="5441400"/>
            <a:ext cx="1502675"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ADEE"/>
                </a:solidFill>
                <a:effectLst/>
                <a:uLnTx/>
                <a:uFillTx/>
                <a:latin typeface="Calibri"/>
                <a:ea typeface="+mn-ea"/>
                <a:cs typeface="+mn-cs"/>
              </a:rPr>
              <a:t>Actual journey</a:t>
            </a:r>
          </a:p>
        </p:txBody>
      </p:sp>
      <p:cxnSp>
        <p:nvCxnSpPr>
          <p:cNvPr id="201" name="Straight Arrow Connector 200">
            <a:extLst>
              <a:ext uri="{FF2B5EF4-FFF2-40B4-BE49-F238E27FC236}">
                <a16:creationId xmlns:a16="http://schemas.microsoft.com/office/drawing/2014/main" id="{CDC86381-4046-47B0-B767-14AAADF4705B}"/>
              </a:ext>
            </a:extLst>
          </p:cNvPr>
          <p:cNvCxnSpPr>
            <a:cxnSpLocks/>
            <a:stCxn id="199" idx="3"/>
            <a:endCxn id="197" idx="2"/>
          </p:cNvCxnSpPr>
          <p:nvPr/>
        </p:nvCxnSpPr>
        <p:spPr>
          <a:xfrm>
            <a:off x="6422625" y="5579900"/>
            <a:ext cx="379515" cy="1210"/>
          </a:xfrm>
          <a:prstGeom prst="straightConnector1">
            <a:avLst/>
          </a:prstGeom>
          <a:ln w="22225">
            <a:solidFill>
              <a:schemeClr val="bg1">
                <a:lumMod val="50000"/>
              </a:schemeClr>
            </a:solidFill>
            <a:tailEnd type="triangle" w="med" len="med"/>
          </a:ln>
        </p:spPr>
        <p:style>
          <a:lnRef idx="1">
            <a:schemeClr val="accent1"/>
          </a:lnRef>
          <a:fillRef idx="0">
            <a:schemeClr val="accent1"/>
          </a:fillRef>
          <a:effectRef idx="0">
            <a:schemeClr val="accent1"/>
          </a:effectRef>
          <a:fontRef idx="minor">
            <a:schemeClr val="tx1"/>
          </a:fontRef>
        </p:style>
      </p:cxnSp>
      <p:sp>
        <p:nvSpPr>
          <p:cNvPr id="202" name="TextBox 201">
            <a:extLst>
              <a:ext uri="{FF2B5EF4-FFF2-40B4-BE49-F238E27FC236}">
                <a16:creationId xmlns:a16="http://schemas.microsoft.com/office/drawing/2014/main" id="{07458386-EC1E-498C-8202-473D29062E51}"/>
              </a:ext>
            </a:extLst>
          </p:cNvPr>
          <p:cNvSpPr txBox="1"/>
          <p:nvPr/>
        </p:nvSpPr>
        <p:spPr>
          <a:xfrm>
            <a:off x="4167632" y="4899111"/>
            <a:ext cx="1109663" cy="276999"/>
          </a:xfrm>
          <a:prstGeom prst="rect">
            <a:avLst/>
          </a:prstGeom>
          <a:noFill/>
        </p:spPr>
        <p:txBody>
          <a:bodyPr wrap="square" lIns="0" tIns="0" rIns="0" bIns="0" rtlCol="0">
            <a:spAutoFit/>
          </a:bodyPr>
          <a:lstStyle/>
          <a:p>
            <a:pPr algn="ctr"/>
            <a:r>
              <a:rPr lang="en-GB" sz="900" dirty="0"/>
              <a:t>&lt;Description of the communication point&gt;</a:t>
            </a:r>
          </a:p>
        </p:txBody>
      </p:sp>
      <p:sp>
        <p:nvSpPr>
          <p:cNvPr id="203" name="TextBox 202">
            <a:extLst>
              <a:ext uri="{FF2B5EF4-FFF2-40B4-BE49-F238E27FC236}">
                <a16:creationId xmlns:a16="http://schemas.microsoft.com/office/drawing/2014/main" id="{5D25A404-D1FA-45CC-B8EE-65CDC1D3C08B}"/>
              </a:ext>
            </a:extLst>
          </p:cNvPr>
          <p:cNvSpPr txBox="1"/>
          <p:nvPr/>
        </p:nvSpPr>
        <p:spPr>
          <a:xfrm>
            <a:off x="6597547" y="4933075"/>
            <a:ext cx="1109663" cy="276999"/>
          </a:xfrm>
          <a:prstGeom prst="rect">
            <a:avLst/>
          </a:prstGeom>
          <a:noFill/>
        </p:spPr>
        <p:txBody>
          <a:bodyPr wrap="square" lIns="0" tIns="0" rIns="0" bIns="0" rtlCol="0">
            <a:spAutoFit/>
          </a:bodyPr>
          <a:lstStyle/>
          <a:p>
            <a:pPr algn="ctr"/>
            <a:r>
              <a:rPr lang="en-GB" sz="900" dirty="0"/>
              <a:t>&lt;Description of the communication point&gt;</a:t>
            </a:r>
          </a:p>
        </p:txBody>
      </p:sp>
      <p:pic>
        <p:nvPicPr>
          <p:cNvPr id="204" name="Picture 203">
            <a:extLst>
              <a:ext uri="{FF2B5EF4-FFF2-40B4-BE49-F238E27FC236}">
                <a16:creationId xmlns:a16="http://schemas.microsoft.com/office/drawing/2014/main" id="{8BC84D07-12D7-4535-BE88-064F47BE5DA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23742" y="5348245"/>
            <a:ext cx="236625" cy="315500"/>
          </a:xfrm>
          <a:prstGeom prst="rect">
            <a:avLst/>
          </a:prstGeom>
        </p:spPr>
      </p:pic>
    </p:spTree>
    <p:extLst>
      <p:ext uri="{BB962C8B-B14F-4D97-AF65-F5344CB8AC3E}">
        <p14:creationId xmlns:p14="http://schemas.microsoft.com/office/powerpoint/2010/main" val="22823334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16E44-6607-4529-A11B-B6EEBB9BB7F8}"/>
              </a:ext>
            </a:extLst>
          </p:cNvPr>
          <p:cNvSpPr>
            <a:spLocks noGrp="1"/>
          </p:cNvSpPr>
          <p:nvPr>
            <p:ph type="title"/>
          </p:nvPr>
        </p:nvSpPr>
        <p:spPr/>
        <p:txBody>
          <a:bodyPr>
            <a:normAutofit/>
          </a:bodyPr>
          <a:lstStyle/>
          <a:p>
            <a:r>
              <a:rPr lang="en-GB" dirty="0"/>
              <a:t>Journey diagram</a:t>
            </a:r>
          </a:p>
        </p:txBody>
      </p:sp>
      <p:sp>
        <p:nvSpPr>
          <p:cNvPr id="142" name="Oval 141">
            <a:extLst>
              <a:ext uri="{FF2B5EF4-FFF2-40B4-BE49-F238E27FC236}">
                <a16:creationId xmlns:a16="http://schemas.microsoft.com/office/drawing/2014/main" id="{D39874C4-356E-4331-81BB-611787EC716C}"/>
              </a:ext>
            </a:extLst>
          </p:cNvPr>
          <p:cNvSpPr>
            <a:spLocks noChangeAspect="1"/>
          </p:cNvSpPr>
          <p:nvPr/>
        </p:nvSpPr>
        <p:spPr>
          <a:xfrm>
            <a:off x="1929463" y="2159357"/>
            <a:ext cx="108000" cy="108000"/>
          </a:xfrm>
          <a:prstGeom prst="ellipse">
            <a:avLst/>
          </a:prstGeom>
          <a:noFill/>
          <a:ln w="222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43" name="Straight Connector 142">
            <a:extLst>
              <a:ext uri="{FF2B5EF4-FFF2-40B4-BE49-F238E27FC236}">
                <a16:creationId xmlns:a16="http://schemas.microsoft.com/office/drawing/2014/main" id="{773D1809-52B0-4C9F-9892-2415AF5DF5F9}"/>
              </a:ext>
            </a:extLst>
          </p:cNvPr>
          <p:cNvCxnSpPr>
            <a:cxnSpLocks/>
            <a:stCxn id="142" idx="6"/>
            <a:endCxn id="151" idx="2"/>
          </p:cNvCxnSpPr>
          <p:nvPr/>
        </p:nvCxnSpPr>
        <p:spPr>
          <a:xfrm>
            <a:off x="2037463" y="2213357"/>
            <a:ext cx="429061" cy="0"/>
          </a:xfrm>
          <a:prstGeom prst="line">
            <a:avLst/>
          </a:prstGeom>
          <a:noFill/>
          <a:ln w="222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40" name="Straight Arrow Connector 139">
            <a:extLst>
              <a:ext uri="{FF2B5EF4-FFF2-40B4-BE49-F238E27FC236}">
                <a16:creationId xmlns:a16="http://schemas.microsoft.com/office/drawing/2014/main" id="{4C0D9C92-9724-4796-AEC4-D1490858B5E9}"/>
              </a:ext>
            </a:extLst>
          </p:cNvPr>
          <p:cNvCxnSpPr>
            <a:cxnSpLocks/>
            <a:stCxn id="151" idx="6"/>
          </p:cNvCxnSpPr>
          <p:nvPr/>
        </p:nvCxnSpPr>
        <p:spPr>
          <a:xfrm>
            <a:off x="3006524" y="2213357"/>
            <a:ext cx="621268" cy="1691"/>
          </a:xfrm>
          <a:prstGeom prst="straightConnector1">
            <a:avLst/>
          </a:prstGeom>
          <a:ln w="22225">
            <a:solidFill>
              <a:schemeClr val="bg1">
                <a:lumMod val="50000"/>
              </a:schemeClr>
            </a:solidFill>
            <a:tailEnd type="triangle" w="med" len="med"/>
          </a:ln>
        </p:spPr>
        <p:style>
          <a:lnRef idx="1">
            <a:schemeClr val="accent1"/>
          </a:lnRef>
          <a:fillRef idx="0">
            <a:schemeClr val="accent1"/>
          </a:fillRef>
          <a:effectRef idx="0">
            <a:schemeClr val="accent1"/>
          </a:effectRef>
          <a:fontRef idx="minor">
            <a:schemeClr val="tx1"/>
          </a:fontRef>
        </p:style>
      </p:cxnSp>
      <p:sp>
        <p:nvSpPr>
          <p:cNvPr id="151" name="Oval 150">
            <a:extLst>
              <a:ext uri="{FF2B5EF4-FFF2-40B4-BE49-F238E27FC236}">
                <a16:creationId xmlns:a16="http://schemas.microsoft.com/office/drawing/2014/main" id="{E9ECCC88-C9B9-4A5B-AA1D-3226EEEBFB15}"/>
              </a:ext>
            </a:extLst>
          </p:cNvPr>
          <p:cNvSpPr>
            <a:spLocks noChangeAspect="1"/>
          </p:cNvSpPr>
          <p:nvPr/>
        </p:nvSpPr>
        <p:spPr>
          <a:xfrm>
            <a:off x="2466524" y="1943357"/>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5" name="TextBox 154">
            <a:extLst>
              <a:ext uri="{FF2B5EF4-FFF2-40B4-BE49-F238E27FC236}">
                <a16:creationId xmlns:a16="http://schemas.microsoft.com/office/drawing/2014/main" id="{DBE7A3A4-1023-411E-86FF-6D17055C81F3}"/>
              </a:ext>
            </a:extLst>
          </p:cNvPr>
          <p:cNvSpPr txBox="1"/>
          <p:nvPr/>
        </p:nvSpPr>
        <p:spPr>
          <a:xfrm>
            <a:off x="2392951" y="1701809"/>
            <a:ext cx="811022" cy="141985"/>
          </a:xfrm>
          <a:prstGeom prst="rect">
            <a:avLst/>
          </a:prstGeom>
          <a:noFill/>
        </p:spPr>
        <p:txBody>
          <a:bodyPr wrap="square" lIns="0" tIns="0" rIns="0" bIns="0" rtlCol="0">
            <a:spAutoFit/>
          </a:bodyPr>
          <a:lstStyle/>
          <a:p>
            <a:pPr algn="ctr"/>
            <a:r>
              <a:rPr lang="en-GB" sz="900" dirty="0"/>
              <a:t>&lt;Description&gt;</a:t>
            </a:r>
          </a:p>
        </p:txBody>
      </p:sp>
      <p:cxnSp>
        <p:nvCxnSpPr>
          <p:cNvPr id="62" name="Straight Arrow Connector 61">
            <a:extLst>
              <a:ext uri="{FF2B5EF4-FFF2-40B4-BE49-F238E27FC236}">
                <a16:creationId xmlns:a16="http://schemas.microsoft.com/office/drawing/2014/main" id="{D857DFDF-1061-4509-9CAD-1BF52E56B532}"/>
              </a:ext>
            </a:extLst>
          </p:cNvPr>
          <p:cNvCxnSpPr>
            <a:cxnSpLocks/>
            <a:stCxn id="63" idx="6"/>
            <a:endCxn id="71" idx="2"/>
          </p:cNvCxnSpPr>
          <p:nvPr/>
        </p:nvCxnSpPr>
        <p:spPr>
          <a:xfrm>
            <a:off x="4178838" y="2213357"/>
            <a:ext cx="632314" cy="0"/>
          </a:xfrm>
          <a:prstGeom prst="straightConnector1">
            <a:avLst/>
          </a:prstGeom>
          <a:ln w="22225">
            <a:solidFill>
              <a:schemeClr val="bg1">
                <a:lumMod val="50000"/>
              </a:schemeClr>
            </a:solidFill>
            <a:tailEnd type="triangle" w="med" len="med"/>
          </a:ln>
        </p:spPr>
        <p:style>
          <a:lnRef idx="1">
            <a:schemeClr val="accent1"/>
          </a:lnRef>
          <a:fillRef idx="0">
            <a:schemeClr val="accent1"/>
          </a:fillRef>
          <a:effectRef idx="0">
            <a:schemeClr val="accent1"/>
          </a:effectRef>
          <a:fontRef idx="minor">
            <a:schemeClr val="tx1"/>
          </a:fontRef>
        </p:style>
      </p:cxnSp>
      <p:sp>
        <p:nvSpPr>
          <p:cNvPr id="63" name="Oval 62">
            <a:extLst>
              <a:ext uri="{FF2B5EF4-FFF2-40B4-BE49-F238E27FC236}">
                <a16:creationId xmlns:a16="http://schemas.microsoft.com/office/drawing/2014/main" id="{F84F0ED8-4B77-4A7F-9543-4724753D2348}"/>
              </a:ext>
            </a:extLst>
          </p:cNvPr>
          <p:cNvSpPr>
            <a:spLocks noChangeAspect="1"/>
          </p:cNvSpPr>
          <p:nvPr/>
        </p:nvSpPr>
        <p:spPr>
          <a:xfrm>
            <a:off x="3638838" y="1943357"/>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4" name="TextBox 63">
            <a:extLst>
              <a:ext uri="{FF2B5EF4-FFF2-40B4-BE49-F238E27FC236}">
                <a16:creationId xmlns:a16="http://schemas.microsoft.com/office/drawing/2014/main" id="{F2D239BC-A33A-41F3-B7AC-4C6A5B8A0F74}"/>
              </a:ext>
            </a:extLst>
          </p:cNvPr>
          <p:cNvSpPr txBox="1"/>
          <p:nvPr/>
        </p:nvSpPr>
        <p:spPr>
          <a:xfrm>
            <a:off x="3545237" y="1701809"/>
            <a:ext cx="811022" cy="141985"/>
          </a:xfrm>
          <a:prstGeom prst="rect">
            <a:avLst/>
          </a:prstGeom>
          <a:noFill/>
        </p:spPr>
        <p:txBody>
          <a:bodyPr wrap="square" lIns="0" tIns="0" rIns="0" bIns="0" rtlCol="0">
            <a:spAutoFit/>
          </a:bodyPr>
          <a:lstStyle/>
          <a:p>
            <a:pPr algn="ctr"/>
            <a:r>
              <a:rPr lang="en-GB" sz="900" dirty="0"/>
              <a:t>&lt;Description&gt;</a:t>
            </a:r>
          </a:p>
        </p:txBody>
      </p:sp>
      <p:cxnSp>
        <p:nvCxnSpPr>
          <p:cNvPr id="66" name="Straight Arrow Connector 65">
            <a:extLst>
              <a:ext uri="{FF2B5EF4-FFF2-40B4-BE49-F238E27FC236}">
                <a16:creationId xmlns:a16="http://schemas.microsoft.com/office/drawing/2014/main" id="{1468C18E-1E5D-4BE7-86F1-7646E0A143E4}"/>
              </a:ext>
            </a:extLst>
          </p:cNvPr>
          <p:cNvCxnSpPr>
            <a:cxnSpLocks/>
            <a:stCxn id="67" idx="6"/>
          </p:cNvCxnSpPr>
          <p:nvPr/>
        </p:nvCxnSpPr>
        <p:spPr>
          <a:xfrm flipV="1">
            <a:off x="6519618" y="3267524"/>
            <a:ext cx="621268" cy="3895"/>
          </a:xfrm>
          <a:prstGeom prst="straightConnector1">
            <a:avLst/>
          </a:prstGeom>
          <a:ln w="22225">
            <a:solidFill>
              <a:schemeClr val="bg1">
                <a:lumMod val="50000"/>
              </a:schemeClr>
            </a:solidFill>
            <a:tailEnd type="triangle" w="med" len="med"/>
          </a:ln>
        </p:spPr>
        <p:style>
          <a:lnRef idx="1">
            <a:schemeClr val="accent1"/>
          </a:lnRef>
          <a:fillRef idx="0">
            <a:schemeClr val="accent1"/>
          </a:fillRef>
          <a:effectRef idx="0">
            <a:schemeClr val="accent1"/>
          </a:effectRef>
          <a:fontRef idx="minor">
            <a:schemeClr val="tx1"/>
          </a:fontRef>
        </p:style>
      </p:cxnSp>
      <p:sp>
        <p:nvSpPr>
          <p:cNvPr id="67" name="Oval 66">
            <a:extLst>
              <a:ext uri="{FF2B5EF4-FFF2-40B4-BE49-F238E27FC236}">
                <a16:creationId xmlns:a16="http://schemas.microsoft.com/office/drawing/2014/main" id="{9F15D461-B92F-41A6-A52B-1ABE184BDEF3}"/>
              </a:ext>
            </a:extLst>
          </p:cNvPr>
          <p:cNvSpPr>
            <a:spLocks noChangeAspect="1"/>
          </p:cNvSpPr>
          <p:nvPr/>
        </p:nvSpPr>
        <p:spPr>
          <a:xfrm>
            <a:off x="5979618" y="3001419"/>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8" name="TextBox 67">
            <a:extLst>
              <a:ext uri="{FF2B5EF4-FFF2-40B4-BE49-F238E27FC236}">
                <a16:creationId xmlns:a16="http://schemas.microsoft.com/office/drawing/2014/main" id="{E74E38FC-0F54-406F-90C8-97862623A439}"/>
              </a:ext>
            </a:extLst>
          </p:cNvPr>
          <p:cNvSpPr txBox="1"/>
          <p:nvPr/>
        </p:nvSpPr>
        <p:spPr>
          <a:xfrm>
            <a:off x="5906045" y="2750247"/>
            <a:ext cx="811022" cy="141985"/>
          </a:xfrm>
          <a:prstGeom prst="rect">
            <a:avLst/>
          </a:prstGeom>
          <a:noFill/>
        </p:spPr>
        <p:txBody>
          <a:bodyPr wrap="square" lIns="0" tIns="0" rIns="0" bIns="0" rtlCol="0">
            <a:spAutoFit/>
          </a:bodyPr>
          <a:lstStyle/>
          <a:p>
            <a:pPr algn="ctr"/>
            <a:r>
              <a:rPr lang="en-GB" sz="900" dirty="0"/>
              <a:t>&lt;Description&gt;</a:t>
            </a:r>
          </a:p>
        </p:txBody>
      </p:sp>
      <p:cxnSp>
        <p:nvCxnSpPr>
          <p:cNvPr id="70" name="Straight Arrow Connector 69">
            <a:extLst>
              <a:ext uri="{FF2B5EF4-FFF2-40B4-BE49-F238E27FC236}">
                <a16:creationId xmlns:a16="http://schemas.microsoft.com/office/drawing/2014/main" id="{456B63FC-9639-491D-A1F4-68D8B8BEB461}"/>
              </a:ext>
            </a:extLst>
          </p:cNvPr>
          <p:cNvCxnSpPr>
            <a:cxnSpLocks/>
            <a:stCxn id="71" idx="6"/>
            <a:endCxn id="79" idx="2"/>
          </p:cNvCxnSpPr>
          <p:nvPr/>
        </p:nvCxnSpPr>
        <p:spPr>
          <a:xfrm>
            <a:off x="5351152" y="2213357"/>
            <a:ext cx="632314" cy="0"/>
          </a:xfrm>
          <a:prstGeom prst="straightConnector1">
            <a:avLst/>
          </a:prstGeom>
          <a:ln w="22225">
            <a:solidFill>
              <a:schemeClr val="bg1">
                <a:lumMod val="50000"/>
              </a:schemeClr>
            </a:solidFill>
            <a:tailEnd type="triangle" w="med" len="med"/>
          </a:ln>
        </p:spPr>
        <p:style>
          <a:lnRef idx="1">
            <a:schemeClr val="accent1"/>
          </a:lnRef>
          <a:fillRef idx="0">
            <a:schemeClr val="accent1"/>
          </a:fillRef>
          <a:effectRef idx="0">
            <a:schemeClr val="accent1"/>
          </a:effectRef>
          <a:fontRef idx="minor">
            <a:schemeClr val="tx1"/>
          </a:fontRef>
        </p:style>
      </p:cxnSp>
      <p:sp>
        <p:nvSpPr>
          <p:cNvPr id="71" name="Oval 70">
            <a:extLst>
              <a:ext uri="{FF2B5EF4-FFF2-40B4-BE49-F238E27FC236}">
                <a16:creationId xmlns:a16="http://schemas.microsoft.com/office/drawing/2014/main" id="{C43983D2-11BE-4872-B2A0-BD1E79F0A8E2}"/>
              </a:ext>
            </a:extLst>
          </p:cNvPr>
          <p:cNvSpPr>
            <a:spLocks noChangeAspect="1"/>
          </p:cNvSpPr>
          <p:nvPr/>
        </p:nvSpPr>
        <p:spPr>
          <a:xfrm>
            <a:off x="4811152" y="1943357"/>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2" name="TextBox 71">
            <a:extLst>
              <a:ext uri="{FF2B5EF4-FFF2-40B4-BE49-F238E27FC236}">
                <a16:creationId xmlns:a16="http://schemas.microsoft.com/office/drawing/2014/main" id="{ABF3F3F9-5D08-4211-88B3-136D13967E58}"/>
              </a:ext>
            </a:extLst>
          </p:cNvPr>
          <p:cNvSpPr txBox="1"/>
          <p:nvPr/>
        </p:nvSpPr>
        <p:spPr>
          <a:xfrm>
            <a:off x="4697523" y="1701809"/>
            <a:ext cx="811022" cy="141985"/>
          </a:xfrm>
          <a:prstGeom prst="rect">
            <a:avLst/>
          </a:prstGeom>
          <a:noFill/>
        </p:spPr>
        <p:txBody>
          <a:bodyPr wrap="square" lIns="0" tIns="0" rIns="0" bIns="0" rtlCol="0">
            <a:spAutoFit/>
          </a:bodyPr>
          <a:lstStyle/>
          <a:p>
            <a:pPr algn="ctr"/>
            <a:r>
              <a:rPr lang="en-GB" sz="900" dirty="0"/>
              <a:t>&lt;Description&gt;</a:t>
            </a:r>
          </a:p>
        </p:txBody>
      </p:sp>
      <p:grpSp>
        <p:nvGrpSpPr>
          <p:cNvPr id="73" name="Group 72">
            <a:extLst>
              <a:ext uri="{FF2B5EF4-FFF2-40B4-BE49-F238E27FC236}">
                <a16:creationId xmlns:a16="http://schemas.microsoft.com/office/drawing/2014/main" id="{B7076C16-5B72-449F-9BA1-065FB4F1E4D8}"/>
              </a:ext>
            </a:extLst>
          </p:cNvPr>
          <p:cNvGrpSpPr/>
          <p:nvPr/>
        </p:nvGrpSpPr>
        <p:grpSpPr>
          <a:xfrm>
            <a:off x="7079515" y="3852118"/>
            <a:ext cx="1234841" cy="787277"/>
            <a:chOff x="2674620" y="3134865"/>
            <a:chExt cx="1234841" cy="787277"/>
          </a:xfrm>
        </p:grpSpPr>
        <p:cxnSp>
          <p:nvCxnSpPr>
            <p:cNvPr id="74" name="Straight Arrow Connector 73">
              <a:extLst>
                <a:ext uri="{FF2B5EF4-FFF2-40B4-BE49-F238E27FC236}">
                  <a16:creationId xmlns:a16="http://schemas.microsoft.com/office/drawing/2014/main" id="{DB1A10A8-5305-4C48-A775-E155F718B218}"/>
                </a:ext>
              </a:extLst>
            </p:cNvPr>
            <p:cNvCxnSpPr>
              <a:cxnSpLocks/>
              <a:stCxn id="75" idx="6"/>
            </p:cNvCxnSpPr>
            <p:nvPr/>
          </p:nvCxnSpPr>
          <p:spPr>
            <a:xfrm>
              <a:off x="3288193" y="3652142"/>
              <a:ext cx="621268" cy="0"/>
            </a:xfrm>
            <a:prstGeom prst="straightConnector1">
              <a:avLst/>
            </a:prstGeom>
            <a:ln w="22225">
              <a:solidFill>
                <a:schemeClr val="bg1">
                  <a:lumMod val="50000"/>
                </a:schemeClr>
              </a:solidFill>
              <a:tailEnd type="triangle" w="med" len="med"/>
            </a:ln>
          </p:spPr>
          <p:style>
            <a:lnRef idx="1">
              <a:schemeClr val="accent1"/>
            </a:lnRef>
            <a:fillRef idx="0">
              <a:schemeClr val="accent1"/>
            </a:fillRef>
            <a:effectRef idx="0">
              <a:schemeClr val="accent1"/>
            </a:effectRef>
            <a:fontRef idx="minor">
              <a:schemeClr val="tx1"/>
            </a:fontRef>
          </p:style>
        </p:cxnSp>
        <p:sp>
          <p:nvSpPr>
            <p:cNvPr id="75" name="Oval 74">
              <a:extLst>
                <a:ext uri="{FF2B5EF4-FFF2-40B4-BE49-F238E27FC236}">
                  <a16:creationId xmlns:a16="http://schemas.microsoft.com/office/drawing/2014/main" id="{D982AB7F-743F-44C1-B776-BBD81E99C865}"/>
                </a:ext>
              </a:extLst>
            </p:cNvPr>
            <p:cNvSpPr>
              <a:spLocks noChangeAspect="1"/>
            </p:cNvSpPr>
            <p:nvPr/>
          </p:nvSpPr>
          <p:spPr>
            <a:xfrm>
              <a:off x="2748193" y="3382142"/>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6" name="TextBox 75">
              <a:extLst>
                <a:ext uri="{FF2B5EF4-FFF2-40B4-BE49-F238E27FC236}">
                  <a16:creationId xmlns:a16="http://schemas.microsoft.com/office/drawing/2014/main" id="{6F8315BD-9231-4FD7-8BF2-0AA82940A8A1}"/>
                </a:ext>
              </a:extLst>
            </p:cNvPr>
            <p:cNvSpPr txBox="1"/>
            <p:nvPr/>
          </p:nvSpPr>
          <p:spPr>
            <a:xfrm>
              <a:off x="2674620" y="3134865"/>
              <a:ext cx="811022" cy="141985"/>
            </a:xfrm>
            <a:prstGeom prst="rect">
              <a:avLst/>
            </a:prstGeom>
            <a:noFill/>
          </p:spPr>
          <p:txBody>
            <a:bodyPr wrap="square" lIns="0" tIns="0" rIns="0" bIns="0" rtlCol="0">
              <a:spAutoFit/>
            </a:bodyPr>
            <a:lstStyle/>
            <a:p>
              <a:pPr algn="ctr"/>
              <a:r>
                <a:rPr lang="en-GB" sz="900" dirty="0"/>
                <a:t>&lt;Description&gt;</a:t>
              </a:r>
            </a:p>
          </p:txBody>
        </p:sp>
      </p:grpSp>
      <p:sp>
        <p:nvSpPr>
          <p:cNvPr id="77" name="Oval 76">
            <a:extLst>
              <a:ext uri="{FF2B5EF4-FFF2-40B4-BE49-F238E27FC236}">
                <a16:creationId xmlns:a16="http://schemas.microsoft.com/office/drawing/2014/main" id="{63F222BF-6AE2-4C65-8D89-8C22C730F58C}"/>
              </a:ext>
            </a:extLst>
          </p:cNvPr>
          <p:cNvSpPr>
            <a:spLocks noChangeAspect="1"/>
          </p:cNvSpPr>
          <p:nvPr/>
        </p:nvSpPr>
        <p:spPr>
          <a:xfrm flipH="1">
            <a:off x="6835895" y="2159357"/>
            <a:ext cx="108000" cy="108000"/>
          </a:xfrm>
          <a:prstGeom prst="ellipse">
            <a:avLst/>
          </a:prstGeom>
          <a:solidFill>
            <a:schemeClr val="tx1">
              <a:lumMod val="50000"/>
              <a:lumOff val="50000"/>
            </a:schemeClr>
          </a:solidFill>
          <a:ln w="222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dirty="0"/>
          </a:p>
        </p:txBody>
      </p:sp>
      <p:cxnSp>
        <p:nvCxnSpPr>
          <p:cNvPr id="78" name="Straight Connector 77">
            <a:extLst>
              <a:ext uri="{FF2B5EF4-FFF2-40B4-BE49-F238E27FC236}">
                <a16:creationId xmlns:a16="http://schemas.microsoft.com/office/drawing/2014/main" id="{3049F0F6-1F03-476A-B714-D4081229A6E4}"/>
              </a:ext>
            </a:extLst>
          </p:cNvPr>
          <p:cNvCxnSpPr>
            <a:cxnSpLocks/>
            <a:stCxn id="77" idx="6"/>
            <a:endCxn id="79" idx="6"/>
          </p:cNvCxnSpPr>
          <p:nvPr/>
        </p:nvCxnSpPr>
        <p:spPr>
          <a:xfrm flipH="1">
            <a:off x="6523466" y="2213357"/>
            <a:ext cx="312429" cy="0"/>
          </a:xfrm>
          <a:prstGeom prst="line">
            <a:avLst/>
          </a:prstGeom>
          <a:noFill/>
          <a:ln w="222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79" name="Oval 78">
            <a:extLst>
              <a:ext uri="{FF2B5EF4-FFF2-40B4-BE49-F238E27FC236}">
                <a16:creationId xmlns:a16="http://schemas.microsoft.com/office/drawing/2014/main" id="{8802187B-3D9F-451F-A296-94BC683AE0E5}"/>
              </a:ext>
            </a:extLst>
          </p:cNvPr>
          <p:cNvSpPr>
            <a:spLocks noChangeAspect="1"/>
          </p:cNvSpPr>
          <p:nvPr/>
        </p:nvSpPr>
        <p:spPr>
          <a:xfrm>
            <a:off x="5983466" y="1943357"/>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0" name="TextBox 79">
            <a:extLst>
              <a:ext uri="{FF2B5EF4-FFF2-40B4-BE49-F238E27FC236}">
                <a16:creationId xmlns:a16="http://schemas.microsoft.com/office/drawing/2014/main" id="{1225C7BB-FBD9-4F07-9ACB-D74E29D7B520}"/>
              </a:ext>
            </a:extLst>
          </p:cNvPr>
          <p:cNvSpPr txBox="1"/>
          <p:nvPr/>
        </p:nvSpPr>
        <p:spPr>
          <a:xfrm>
            <a:off x="5849808" y="1701809"/>
            <a:ext cx="811022" cy="141985"/>
          </a:xfrm>
          <a:prstGeom prst="rect">
            <a:avLst/>
          </a:prstGeom>
          <a:noFill/>
        </p:spPr>
        <p:txBody>
          <a:bodyPr wrap="square" lIns="0" tIns="0" rIns="0" bIns="0" rtlCol="0">
            <a:spAutoFit/>
          </a:bodyPr>
          <a:lstStyle/>
          <a:p>
            <a:pPr algn="ctr"/>
            <a:r>
              <a:rPr lang="en-GB" sz="900" dirty="0"/>
              <a:t>&lt;Description&gt;</a:t>
            </a:r>
          </a:p>
        </p:txBody>
      </p:sp>
      <p:sp>
        <p:nvSpPr>
          <p:cNvPr id="84" name="Oval 83">
            <a:extLst>
              <a:ext uri="{FF2B5EF4-FFF2-40B4-BE49-F238E27FC236}">
                <a16:creationId xmlns:a16="http://schemas.microsoft.com/office/drawing/2014/main" id="{A3404A0D-3F05-4382-8C6D-22296D64B1EB}"/>
              </a:ext>
            </a:extLst>
          </p:cNvPr>
          <p:cNvSpPr>
            <a:spLocks noChangeAspect="1"/>
          </p:cNvSpPr>
          <p:nvPr/>
        </p:nvSpPr>
        <p:spPr>
          <a:xfrm>
            <a:off x="1929463" y="3217419"/>
            <a:ext cx="108000" cy="108000"/>
          </a:xfrm>
          <a:prstGeom prst="ellipse">
            <a:avLst/>
          </a:prstGeom>
          <a:noFill/>
          <a:ln w="222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85" name="Straight Connector 84">
            <a:extLst>
              <a:ext uri="{FF2B5EF4-FFF2-40B4-BE49-F238E27FC236}">
                <a16:creationId xmlns:a16="http://schemas.microsoft.com/office/drawing/2014/main" id="{13AB3449-FB4C-4378-96B0-5821DF17023D}"/>
              </a:ext>
            </a:extLst>
          </p:cNvPr>
          <p:cNvCxnSpPr>
            <a:cxnSpLocks/>
            <a:stCxn id="84" idx="6"/>
            <a:endCxn id="87" idx="2"/>
          </p:cNvCxnSpPr>
          <p:nvPr/>
        </p:nvCxnSpPr>
        <p:spPr>
          <a:xfrm>
            <a:off x="2037463" y="3271419"/>
            <a:ext cx="429061" cy="0"/>
          </a:xfrm>
          <a:prstGeom prst="line">
            <a:avLst/>
          </a:prstGeom>
          <a:noFill/>
          <a:ln w="222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86" name="Straight Arrow Connector 85">
            <a:extLst>
              <a:ext uri="{FF2B5EF4-FFF2-40B4-BE49-F238E27FC236}">
                <a16:creationId xmlns:a16="http://schemas.microsoft.com/office/drawing/2014/main" id="{3C9AD7DD-BBE0-485F-BCEF-107850AC8DA1}"/>
              </a:ext>
            </a:extLst>
          </p:cNvPr>
          <p:cNvCxnSpPr>
            <a:cxnSpLocks/>
            <a:stCxn id="87" idx="6"/>
          </p:cNvCxnSpPr>
          <p:nvPr/>
        </p:nvCxnSpPr>
        <p:spPr>
          <a:xfrm>
            <a:off x="3006524" y="3271419"/>
            <a:ext cx="621268" cy="5587"/>
          </a:xfrm>
          <a:prstGeom prst="straightConnector1">
            <a:avLst/>
          </a:prstGeom>
          <a:ln w="22225">
            <a:solidFill>
              <a:schemeClr val="bg1">
                <a:lumMod val="50000"/>
              </a:schemeClr>
            </a:solidFill>
            <a:tailEnd type="triangle" w="med" len="med"/>
          </a:ln>
        </p:spPr>
        <p:style>
          <a:lnRef idx="1">
            <a:schemeClr val="accent1"/>
          </a:lnRef>
          <a:fillRef idx="0">
            <a:schemeClr val="accent1"/>
          </a:fillRef>
          <a:effectRef idx="0">
            <a:schemeClr val="accent1"/>
          </a:effectRef>
          <a:fontRef idx="minor">
            <a:schemeClr val="tx1"/>
          </a:fontRef>
        </p:style>
      </p:cxnSp>
      <p:sp>
        <p:nvSpPr>
          <p:cNvPr id="87" name="Oval 86">
            <a:extLst>
              <a:ext uri="{FF2B5EF4-FFF2-40B4-BE49-F238E27FC236}">
                <a16:creationId xmlns:a16="http://schemas.microsoft.com/office/drawing/2014/main" id="{D835C080-117C-4A88-8F39-C30D17BAB19E}"/>
              </a:ext>
            </a:extLst>
          </p:cNvPr>
          <p:cNvSpPr>
            <a:spLocks noChangeAspect="1"/>
          </p:cNvSpPr>
          <p:nvPr/>
        </p:nvSpPr>
        <p:spPr>
          <a:xfrm>
            <a:off x="2466524" y="3001419"/>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8" name="TextBox 87">
            <a:extLst>
              <a:ext uri="{FF2B5EF4-FFF2-40B4-BE49-F238E27FC236}">
                <a16:creationId xmlns:a16="http://schemas.microsoft.com/office/drawing/2014/main" id="{0590FF9E-776B-4CDB-AF2A-013453256C74}"/>
              </a:ext>
            </a:extLst>
          </p:cNvPr>
          <p:cNvSpPr txBox="1"/>
          <p:nvPr/>
        </p:nvSpPr>
        <p:spPr>
          <a:xfrm>
            <a:off x="2392951" y="2763767"/>
            <a:ext cx="811022" cy="141985"/>
          </a:xfrm>
          <a:prstGeom prst="rect">
            <a:avLst/>
          </a:prstGeom>
          <a:noFill/>
        </p:spPr>
        <p:txBody>
          <a:bodyPr wrap="square" lIns="0" tIns="0" rIns="0" bIns="0" rtlCol="0">
            <a:spAutoFit/>
          </a:bodyPr>
          <a:lstStyle/>
          <a:p>
            <a:pPr algn="ctr"/>
            <a:r>
              <a:rPr lang="en-GB" sz="900" dirty="0"/>
              <a:t>&lt;Description&gt;</a:t>
            </a:r>
          </a:p>
        </p:txBody>
      </p:sp>
      <p:cxnSp>
        <p:nvCxnSpPr>
          <p:cNvPr id="89" name="Straight Arrow Connector 88">
            <a:extLst>
              <a:ext uri="{FF2B5EF4-FFF2-40B4-BE49-F238E27FC236}">
                <a16:creationId xmlns:a16="http://schemas.microsoft.com/office/drawing/2014/main" id="{960D6D26-095C-4BE2-B2C7-5165CC517472}"/>
              </a:ext>
            </a:extLst>
          </p:cNvPr>
          <p:cNvCxnSpPr>
            <a:cxnSpLocks/>
            <a:stCxn id="90" idx="6"/>
            <a:endCxn id="93" idx="2"/>
          </p:cNvCxnSpPr>
          <p:nvPr/>
        </p:nvCxnSpPr>
        <p:spPr>
          <a:xfrm>
            <a:off x="4178838" y="3271419"/>
            <a:ext cx="632314" cy="0"/>
          </a:xfrm>
          <a:prstGeom prst="straightConnector1">
            <a:avLst/>
          </a:prstGeom>
          <a:ln w="22225">
            <a:solidFill>
              <a:schemeClr val="bg1">
                <a:lumMod val="50000"/>
              </a:schemeClr>
            </a:solidFill>
            <a:tailEnd type="triangle" w="med" len="med"/>
          </a:ln>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EBCADFA-CAFB-4F7D-A37A-D792908D339F}"/>
              </a:ext>
            </a:extLst>
          </p:cNvPr>
          <p:cNvSpPr>
            <a:spLocks noChangeAspect="1"/>
          </p:cNvSpPr>
          <p:nvPr/>
        </p:nvSpPr>
        <p:spPr>
          <a:xfrm>
            <a:off x="3638838" y="3001419"/>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1" name="TextBox 90">
            <a:extLst>
              <a:ext uri="{FF2B5EF4-FFF2-40B4-BE49-F238E27FC236}">
                <a16:creationId xmlns:a16="http://schemas.microsoft.com/office/drawing/2014/main" id="{F337074B-8DD7-4627-854C-94E19C6D1F31}"/>
              </a:ext>
            </a:extLst>
          </p:cNvPr>
          <p:cNvSpPr txBox="1"/>
          <p:nvPr/>
        </p:nvSpPr>
        <p:spPr>
          <a:xfrm>
            <a:off x="3545237" y="2763767"/>
            <a:ext cx="811022" cy="141985"/>
          </a:xfrm>
          <a:prstGeom prst="rect">
            <a:avLst/>
          </a:prstGeom>
          <a:noFill/>
        </p:spPr>
        <p:txBody>
          <a:bodyPr wrap="square" lIns="0" tIns="0" rIns="0" bIns="0" rtlCol="0">
            <a:spAutoFit/>
          </a:bodyPr>
          <a:lstStyle/>
          <a:p>
            <a:pPr algn="ctr"/>
            <a:r>
              <a:rPr lang="en-GB" sz="900" dirty="0"/>
              <a:t>&lt;Description&gt;</a:t>
            </a:r>
          </a:p>
        </p:txBody>
      </p:sp>
      <p:cxnSp>
        <p:nvCxnSpPr>
          <p:cNvPr id="92" name="Straight Arrow Connector 91">
            <a:extLst>
              <a:ext uri="{FF2B5EF4-FFF2-40B4-BE49-F238E27FC236}">
                <a16:creationId xmlns:a16="http://schemas.microsoft.com/office/drawing/2014/main" id="{C04B7439-F04D-4436-8024-3A5C343A13EA}"/>
              </a:ext>
            </a:extLst>
          </p:cNvPr>
          <p:cNvCxnSpPr>
            <a:cxnSpLocks/>
            <a:stCxn id="93" idx="6"/>
            <a:endCxn id="67" idx="2"/>
          </p:cNvCxnSpPr>
          <p:nvPr/>
        </p:nvCxnSpPr>
        <p:spPr>
          <a:xfrm>
            <a:off x="5351152" y="3271419"/>
            <a:ext cx="628466" cy="0"/>
          </a:xfrm>
          <a:prstGeom prst="straightConnector1">
            <a:avLst/>
          </a:prstGeom>
          <a:ln w="22225">
            <a:solidFill>
              <a:schemeClr val="bg1">
                <a:lumMod val="50000"/>
              </a:schemeClr>
            </a:solidFill>
            <a:tailEnd type="triangle" w="med" len="med"/>
          </a:ln>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E708641A-8DC2-4B05-9CD1-830512B16DC5}"/>
              </a:ext>
            </a:extLst>
          </p:cNvPr>
          <p:cNvSpPr>
            <a:spLocks noChangeAspect="1"/>
          </p:cNvSpPr>
          <p:nvPr/>
        </p:nvSpPr>
        <p:spPr>
          <a:xfrm>
            <a:off x="4811152" y="3001419"/>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4" name="TextBox 93">
            <a:extLst>
              <a:ext uri="{FF2B5EF4-FFF2-40B4-BE49-F238E27FC236}">
                <a16:creationId xmlns:a16="http://schemas.microsoft.com/office/drawing/2014/main" id="{27983749-29B2-4362-BB4D-362FA04C120D}"/>
              </a:ext>
            </a:extLst>
          </p:cNvPr>
          <p:cNvSpPr txBox="1"/>
          <p:nvPr/>
        </p:nvSpPr>
        <p:spPr>
          <a:xfrm>
            <a:off x="4697523" y="2763767"/>
            <a:ext cx="811022" cy="141985"/>
          </a:xfrm>
          <a:prstGeom prst="rect">
            <a:avLst/>
          </a:prstGeom>
          <a:noFill/>
        </p:spPr>
        <p:txBody>
          <a:bodyPr wrap="square" lIns="0" tIns="0" rIns="0" bIns="0" rtlCol="0">
            <a:spAutoFit/>
          </a:bodyPr>
          <a:lstStyle/>
          <a:p>
            <a:pPr algn="ctr"/>
            <a:r>
              <a:rPr lang="en-GB" sz="900" dirty="0"/>
              <a:t>&lt;Description&gt;</a:t>
            </a:r>
          </a:p>
        </p:txBody>
      </p:sp>
      <p:sp>
        <p:nvSpPr>
          <p:cNvPr id="95" name="Oval 94">
            <a:extLst>
              <a:ext uri="{FF2B5EF4-FFF2-40B4-BE49-F238E27FC236}">
                <a16:creationId xmlns:a16="http://schemas.microsoft.com/office/drawing/2014/main" id="{2B26B27F-BE1F-4AA9-A676-E3A368B6D554}"/>
              </a:ext>
            </a:extLst>
          </p:cNvPr>
          <p:cNvSpPr>
            <a:spLocks noChangeAspect="1"/>
          </p:cNvSpPr>
          <p:nvPr/>
        </p:nvSpPr>
        <p:spPr>
          <a:xfrm flipH="1">
            <a:off x="8000513" y="3217419"/>
            <a:ext cx="108000" cy="108000"/>
          </a:xfrm>
          <a:prstGeom prst="ellipse">
            <a:avLst/>
          </a:prstGeom>
          <a:solidFill>
            <a:schemeClr val="tx1">
              <a:lumMod val="50000"/>
              <a:lumOff val="50000"/>
            </a:schemeClr>
          </a:solidFill>
          <a:ln w="222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dirty="0"/>
          </a:p>
        </p:txBody>
      </p:sp>
      <p:cxnSp>
        <p:nvCxnSpPr>
          <p:cNvPr id="96" name="Straight Connector 95">
            <a:extLst>
              <a:ext uri="{FF2B5EF4-FFF2-40B4-BE49-F238E27FC236}">
                <a16:creationId xmlns:a16="http://schemas.microsoft.com/office/drawing/2014/main" id="{4F23A1D5-EF59-46C1-8364-591C86B2A962}"/>
              </a:ext>
            </a:extLst>
          </p:cNvPr>
          <p:cNvCxnSpPr>
            <a:cxnSpLocks/>
            <a:stCxn id="95" idx="6"/>
            <a:endCxn id="97" idx="6"/>
          </p:cNvCxnSpPr>
          <p:nvPr/>
        </p:nvCxnSpPr>
        <p:spPr>
          <a:xfrm flipH="1">
            <a:off x="7688084" y="3271419"/>
            <a:ext cx="312429" cy="0"/>
          </a:xfrm>
          <a:prstGeom prst="line">
            <a:avLst/>
          </a:prstGeom>
          <a:noFill/>
          <a:ln w="222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97" name="Oval 96">
            <a:extLst>
              <a:ext uri="{FF2B5EF4-FFF2-40B4-BE49-F238E27FC236}">
                <a16:creationId xmlns:a16="http://schemas.microsoft.com/office/drawing/2014/main" id="{E8FF5E70-D3EB-4131-981F-1FAA51D5F944}"/>
              </a:ext>
            </a:extLst>
          </p:cNvPr>
          <p:cNvSpPr>
            <a:spLocks noChangeAspect="1"/>
          </p:cNvSpPr>
          <p:nvPr/>
        </p:nvSpPr>
        <p:spPr>
          <a:xfrm>
            <a:off x="7148084" y="3001419"/>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8" name="TextBox 97">
            <a:extLst>
              <a:ext uri="{FF2B5EF4-FFF2-40B4-BE49-F238E27FC236}">
                <a16:creationId xmlns:a16="http://schemas.microsoft.com/office/drawing/2014/main" id="{F49B2EB3-EF7D-41CF-8D3A-6A825430341A}"/>
              </a:ext>
            </a:extLst>
          </p:cNvPr>
          <p:cNvSpPr txBox="1"/>
          <p:nvPr/>
        </p:nvSpPr>
        <p:spPr>
          <a:xfrm>
            <a:off x="7014426" y="2763767"/>
            <a:ext cx="811022" cy="141985"/>
          </a:xfrm>
          <a:prstGeom prst="rect">
            <a:avLst/>
          </a:prstGeom>
          <a:noFill/>
        </p:spPr>
        <p:txBody>
          <a:bodyPr wrap="square" lIns="0" tIns="0" rIns="0" bIns="0" rtlCol="0">
            <a:spAutoFit/>
          </a:bodyPr>
          <a:lstStyle/>
          <a:p>
            <a:pPr algn="ctr"/>
            <a:r>
              <a:rPr lang="en-GB" sz="900" dirty="0"/>
              <a:t>&lt;Description&gt;</a:t>
            </a:r>
          </a:p>
        </p:txBody>
      </p:sp>
      <p:cxnSp>
        <p:nvCxnSpPr>
          <p:cNvPr id="139" name="Straight Arrow Connector 138">
            <a:extLst>
              <a:ext uri="{FF2B5EF4-FFF2-40B4-BE49-F238E27FC236}">
                <a16:creationId xmlns:a16="http://schemas.microsoft.com/office/drawing/2014/main" id="{DAC6E573-2EF7-49CF-A124-FF783AAAA80D}"/>
              </a:ext>
            </a:extLst>
          </p:cNvPr>
          <p:cNvCxnSpPr>
            <a:cxnSpLocks/>
            <a:stCxn id="141" idx="6"/>
          </p:cNvCxnSpPr>
          <p:nvPr/>
        </p:nvCxnSpPr>
        <p:spPr>
          <a:xfrm flipV="1">
            <a:off x="6519618" y="4388223"/>
            <a:ext cx="621268" cy="3895"/>
          </a:xfrm>
          <a:prstGeom prst="straightConnector1">
            <a:avLst/>
          </a:prstGeom>
          <a:ln w="22225">
            <a:solidFill>
              <a:schemeClr val="bg1">
                <a:lumMod val="50000"/>
              </a:schemeClr>
            </a:solidFill>
            <a:tailEnd type="triangle" w="med" len="med"/>
          </a:ln>
        </p:spPr>
        <p:style>
          <a:lnRef idx="1">
            <a:schemeClr val="accent1"/>
          </a:lnRef>
          <a:fillRef idx="0">
            <a:schemeClr val="accent1"/>
          </a:fillRef>
          <a:effectRef idx="0">
            <a:schemeClr val="accent1"/>
          </a:effectRef>
          <a:fontRef idx="minor">
            <a:schemeClr val="tx1"/>
          </a:fontRef>
        </p:style>
      </p:cxnSp>
      <p:sp>
        <p:nvSpPr>
          <p:cNvPr id="141" name="Oval 140">
            <a:extLst>
              <a:ext uri="{FF2B5EF4-FFF2-40B4-BE49-F238E27FC236}">
                <a16:creationId xmlns:a16="http://schemas.microsoft.com/office/drawing/2014/main" id="{086D5D2B-4013-4EBF-BC7D-95A4DD2678A2}"/>
              </a:ext>
            </a:extLst>
          </p:cNvPr>
          <p:cNvSpPr>
            <a:spLocks noChangeAspect="1"/>
          </p:cNvSpPr>
          <p:nvPr/>
        </p:nvSpPr>
        <p:spPr>
          <a:xfrm>
            <a:off x="5979618" y="4122118"/>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7" name="TextBox 146">
            <a:extLst>
              <a:ext uri="{FF2B5EF4-FFF2-40B4-BE49-F238E27FC236}">
                <a16:creationId xmlns:a16="http://schemas.microsoft.com/office/drawing/2014/main" id="{3B268D88-51A4-449C-8E4C-8C32694F1CF1}"/>
              </a:ext>
            </a:extLst>
          </p:cNvPr>
          <p:cNvSpPr txBox="1"/>
          <p:nvPr/>
        </p:nvSpPr>
        <p:spPr>
          <a:xfrm>
            <a:off x="5906045" y="3870946"/>
            <a:ext cx="811022" cy="141985"/>
          </a:xfrm>
          <a:prstGeom prst="rect">
            <a:avLst/>
          </a:prstGeom>
          <a:noFill/>
        </p:spPr>
        <p:txBody>
          <a:bodyPr wrap="square" lIns="0" tIns="0" rIns="0" bIns="0" rtlCol="0">
            <a:spAutoFit/>
          </a:bodyPr>
          <a:lstStyle/>
          <a:p>
            <a:pPr algn="ctr"/>
            <a:r>
              <a:rPr lang="en-GB" sz="900" dirty="0"/>
              <a:t>&lt;Description&gt;</a:t>
            </a:r>
          </a:p>
        </p:txBody>
      </p:sp>
      <p:sp>
        <p:nvSpPr>
          <p:cNvPr id="148" name="Oval 147">
            <a:extLst>
              <a:ext uri="{FF2B5EF4-FFF2-40B4-BE49-F238E27FC236}">
                <a16:creationId xmlns:a16="http://schemas.microsoft.com/office/drawing/2014/main" id="{CE4A0B34-3A10-4560-9A14-E68EB4CB9B71}"/>
              </a:ext>
            </a:extLst>
          </p:cNvPr>
          <p:cNvSpPr>
            <a:spLocks noChangeAspect="1"/>
          </p:cNvSpPr>
          <p:nvPr/>
        </p:nvSpPr>
        <p:spPr>
          <a:xfrm>
            <a:off x="1929463" y="4338118"/>
            <a:ext cx="108000" cy="108000"/>
          </a:xfrm>
          <a:prstGeom prst="ellipse">
            <a:avLst/>
          </a:prstGeom>
          <a:noFill/>
          <a:ln w="222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49" name="Straight Connector 148">
            <a:extLst>
              <a:ext uri="{FF2B5EF4-FFF2-40B4-BE49-F238E27FC236}">
                <a16:creationId xmlns:a16="http://schemas.microsoft.com/office/drawing/2014/main" id="{A48E0AD5-5389-478B-AE87-DCEFDEF1F29C}"/>
              </a:ext>
            </a:extLst>
          </p:cNvPr>
          <p:cNvCxnSpPr>
            <a:cxnSpLocks/>
            <a:stCxn id="148" idx="6"/>
            <a:endCxn id="153" idx="2"/>
          </p:cNvCxnSpPr>
          <p:nvPr/>
        </p:nvCxnSpPr>
        <p:spPr>
          <a:xfrm>
            <a:off x="2037463" y="4392118"/>
            <a:ext cx="429061" cy="0"/>
          </a:xfrm>
          <a:prstGeom prst="line">
            <a:avLst/>
          </a:prstGeom>
          <a:noFill/>
          <a:ln w="222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50" name="Straight Arrow Connector 149">
            <a:extLst>
              <a:ext uri="{FF2B5EF4-FFF2-40B4-BE49-F238E27FC236}">
                <a16:creationId xmlns:a16="http://schemas.microsoft.com/office/drawing/2014/main" id="{62FD3574-5663-486B-9954-27015F97F925}"/>
              </a:ext>
            </a:extLst>
          </p:cNvPr>
          <p:cNvCxnSpPr>
            <a:cxnSpLocks/>
            <a:stCxn id="153" idx="6"/>
          </p:cNvCxnSpPr>
          <p:nvPr/>
        </p:nvCxnSpPr>
        <p:spPr>
          <a:xfrm>
            <a:off x="3006524" y="4392118"/>
            <a:ext cx="621268" cy="5587"/>
          </a:xfrm>
          <a:prstGeom prst="straightConnector1">
            <a:avLst/>
          </a:prstGeom>
          <a:ln w="22225">
            <a:solidFill>
              <a:schemeClr val="bg1">
                <a:lumMod val="50000"/>
              </a:schemeClr>
            </a:solidFill>
            <a:tailEnd type="triangle" w="med" len="med"/>
          </a:ln>
        </p:spPr>
        <p:style>
          <a:lnRef idx="1">
            <a:schemeClr val="accent1"/>
          </a:lnRef>
          <a:fillRef idx="0">
            <a:schemeClr val="accent1"/>
          </a:fillRef>
          <a:effectRef idx="0">
            <a:schemeClr val="accent1"/>
          </a:effectRef>
          <a:fontRef idx="minor">
            <a:schemeClr val="tx1"/>
          </a:fontRef>
        </p:style>
      </p:cxnSp>
      <p:sp>
        <p:nvSpPr>
          <p:cNvPr id="153" name="Oval 152">
            <a:extLst>
              <a:ext uri="{FF2B5EF4-FFF2-40B4-BE49-F238E27FC236}">
                <a16:creationId xmlns:a16="http://schemas.microsoft.com/office/drawing/2014/main" id="{40487C88-AC4A-43EA-949C-A8C978732F2A}"/>
              </a:ext>
            </a:extLst>
          </p:cNvPr>
          <p:cNvSpPr>
            <a:spLocks noChangeAspect="1"/>
          </p:cNvSpPr>
          <p:nvPr/>
        </p:nvSpPr>
        <p:spPr>
          <a:xfrm>
            <a:off x="2466524" y="4122118"/>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6" name="TextBox 155">
            <a:extLst>
              <a:ext uri="{FF2B5EF4-FFF2-40B4-BE49-F238E27FC236}">
                <a16:creationId xmlns:a16="http://schemas.microsoft.com/office/drawing/2014/main" id="{D4EB2D06-6C0D-4D19-B404-F4E6482A3081}"/>
              </a:ext>
            </a:extLst>
          </p:cNvPr>
          <p:cNvSpPr txBox="1"/>
          <p:nvPr/>
        </p:nvSpPr>
        <p:spPr>
          <a:xfrm>
            <a:off x="2392951" y="3884466"/>
            <a:ext cx="811022" cy="141985"/>
          </a:xfrm>
          <a:prstGeom prst="rect">
            <a:avLst/>
          </a:prstGeom>
          <a:noFill/>
        </p:spPr>
        <p:txBody>
          <a:bodyPr wrap="square" lIns="0" tIns="0" rIns="0" bIns="0" rtlCol="0">
            <a:spAutoFit/>
          </a:bodyPr>
          <a:lstStyle/>
          <a:p>
            <a:pPr algn="ctr"/>
            <a:r>
              <a:rPr lang="en-GB" sz="900" dirty="0"/>
              <a:t>&lt;Description&gt;</a:t>
            </a:r>
          </a:p>
        </p:txBody>
      </p:sp>
      <p:cxnSp>
        <p:nvCxnSpPr>
          <p:cNvPr id="157" name="Straight Arrow Connector 156">
            <a:extLst>
              <a:ext uri="{FF2B5EF4-FFF2-40B4-BE49-F238E27FC236}">
                <a16:creationId xmlns:a16="http://schemas.microsoft.com/office/drawing/2014/main" id="{09A73062-C3D6-40C5-A684-3D47124689B5}"/>
              </a:ext>
            </a:extLst>
          </p:cNvPr>
          <p:cNvCxnSpPr>
            <a:cxnSpLocks/>
            <a:stCxn id="158" idx="6"/>
            <a:endCxn id="161" idx="2"/>
          </p:cNvCxnSpPr>
          <p:nvPr/>
        </p:nvCxnSpPr>
        <p:spPr>
          <a:xfrm>
            <a:off x="4178838" y="4392118"/>
            <a:ext cx="632314" cy="0"/>
          </a:xfrm>
          <a:prstGeom prst="straightConnector1">
            <a:avLst/>
          </a:prstGeom>
          <a:ln w="22225">
            <a:solidFill>
              <a:schemeClr val="bg1">
                <a:lumMod val="50000"/>
              </a:schemeClr>
            </a:solidFill>
            <a:tailEnd type="triangle" w="med" len="med"/>
          </a:ln>
        </p:spPr>
        <p:style>
          <a:lnRef idx="1">
            <a:schemeClr val="accent1"/>
          </a:lnRef>
          <a:fillRef idx="0">
            <a:schemeClr val="accent1"/>
          </a:fillRef>
          <a:effectRef idx="0">
            <a:schemeClr val="accent1"/>
          </a:effectRef>
          <a:fontRef idx="minor">
            <a:schemeClr val="tx1"/>
          </a:fontRef>
        </p:style>
      </p:cxnSp>
      <p:sp>
        <p:nvSpPr>
          <p:cNvPr id="158" name="Oval 157">
            <a:extLst>
              <a:ext uri="{FF2B5EF4-FFF2-40B4-BE49-F238E27FC236}">
                <a16:creationId xmlns:a16="http://schemas.microsoft.com/office/drawing/2014/main" id="{D4462163-5CA8-4264-ACF5-35EE9ACD1EC6}"/>
              </a:ext>
            </a:extLst>
          </p:cNvPr>
          <p:cNvSpPr>
            <a:spLocks noChangeAspect="1"/>
          </p:cNvSpPr>
          <p:nvPr/>
        </p:nvSpPr>
        <p:spPr>
          <a:xfrm>
            <a:off x="3638838" y="4122118"/>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9" name="TextBox 158">
            <a:extLst>
              <a:ext uri="{FF2B5EF4-FFF2-40B4-BE49-F238E27FC236}">
                <a16:creationId xmlns:a16="http://schemas.microsoft.com/office/drawing/2014/main" id="{3C1E09BD-6A54-4BCF-B862-4D08A358B2A4}"/>
              </a:ext>
            </a:extLst>
          </p:cNvPr>
          <p:cNvSpPr txBox="1"/>
          <p:nvPr/>
        </p:nvSpPr>
        <p:spPr>
          <a:xfrm>
            <a:off x="3545237" y="3884466"/>
            <a:ext cx="811022" cy="141985"/>
          </a:xfrm>
          <a:prstGeom prst="rect">
            <a:avLst/>
          </a:prstGeom>
          <a:noFill/>
        </p:spPr>
        <p:txBody>
          <a:bodyPr wrap="square" lIns="0" tIns="0" rIns="0" bIns="0" rtlCol="0">
            <a:spAutoFit/>
          </a:bodyPr>
          <a:lstStyle/>
          <a:p>
            <a:pPr algn="ctr"/>
            <a:r>
              <a:rPr lang="en-GB" sz="900" dirty="0"/>
              <a:t>&lt;Description&gt;</a:t>
            </a:r>
          </a:p>
        </p:txBody>
      </p:sp>
      <p:cxnSp>
        <p:nvCxnSpPr>
          <p:cNvPr id="160" name="Straight Arrow Connector 159">
            <a:extLst>
              <a:ext uri="{FF2B5EF4-FFF2-40B4-BE49-F238E27FC236}">
                <a16:creationId xmlns:a16="http://schemas.microsoft.com/office/drawing/2014/main" id="{521CB2AA-F89B-4EA6-9ED6-B86415E8429E}"/>
              </a:ext>
            </a:extLst>
          </p:cNvPr>
          <p:cNvCxnSpPr>
            <a:cxnSpLocks/>
            <a:stCxn id="161" idx="6"/>
            <a:endCxn id="141" idx="2"/>
          </p:cNvCxnSpPr>
          <p:nvPr/>
        </p:nvCxnSpPr>
        <p:spPr>
          <a:xfrm>
            <a:off x="5351152" y="4392118"/>
            <a:ext cx="628466" cy="0"/>
          </a:xfrm>
          <a:prstGeom prst="straightConnector1">
            <a:avLst/>
          </a:prstGeom>
          <a:ln w="22225">
            <a:solidFill>
              <a:schemeClr val="bg1">
                <a:lumMod val="50000"/>
              </a:schemeClr>
            </a:solidFill>
            <a:tailEnd type="triangle" w="med" len="med"/>
          </a:ln>
        </p:spPr>
        <p:style>
          <a:lnRef idx="1">
            <a:schemeClr val="accent1"/>
          </a:lnRef>
          <a:fillRef idx="0">
            <a:schemeClr val="accent1"/>
          </a:fillRef>
          <a:effectRef idx="0">
            <a:schemeClr val="accent1"/>
          </a:effectRef>
          <a:fontRef idx="minor">
            <a:schemeClr val="tx1"/>
          </a:fontRef>
        </p:style>
      </p:cxnSp>
      <p:sp>
        <p:nvSpPr>
          <p:cNvPr id="161" name="Oval 160">
            <a:extLst>
              <a:ext uri="{FF2B5EF4-FFF2-40B4-BE49-F238E27FC236}">
                <a16:creationId xmlns:a16="http://schemas.microsoft.com/office/drawing/2014/main" id="{B24E232F-C526-4F36-8119-B39B2CBF9BBF}"/>
              </a:ext>
            </a:extLst>
          </p:cNvPr>
          <p:cNvSpPr>
            <a:spLocks noChangeAspect="1"/>
          </p:cNvSpPr>
          <p:nvPr/>
        </p:nvSpPr>
        <p:spPr>
          <a:xfrm>
            <a:off x="4811152" y="4122118"/>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2" name="TextBox 161">
            <a:extLst>
              <a:ext uri="{FF2B5EF4-FFF2-40B4-BE49-F238E27FC236}">
                <a16:creationId xmlns:a16="http://schemas.microsoft.com/office/drawing/2014/main" id="{8A903198-CC58-4BED-97CC-E1FB5C4C9730}"/>
              </a:ext>
            </a:extLst>
          </p:cNvPr>
          <p:cNvSpPr txBox="1"/>
          <p:nvPr/>
        </p:nvSpPr>
        <p:spPr>
          <a:xfrm>
            <a:off x="4697523" y="3884466"/>
            <a:ext cx="811022" cy="141985"/>
          </a:xfrm>
          <a:prstGeom prst="rect">
            <a:avLst/>
          </a:prstGeom>
          <a:noFill/>
        </p:spPr>
        <p:txBody>
          <a:bodyPr wrap="square" lIns="0" tIns="0" rIns="0" bIns="0" rtlCol="0">
            <a:spAutoFit/>
          </a:bodyPr>
          <a:lstStyle/>
          <a:p>
            <a:pPr algn="ctr"/>
            <a:r>
              <a:rPr lang="en-GB" sz="900" dirty="0"/>
              <a:t>&lt;Description&gt;</a:t>
            </a:r>
          </a:p>
        </p:txBody>
      </p:sp>
      <p:sp>
        <p:nvSpPr>
          <p:cNvPr id="163" name="Oval 162">
            <a:extLst>
              <a:ext uri="{FF2B5EF4-FFF2-40B4-BE49-F238E27FC236}">
                <a16:creationId xmlns:a16="http://schemas.microsoft.com/office/drawing/2014/main" id="{0BC9C328-08CF-4C6E-877A-DFA59714AC57}"/>
              </a:ext>
            </a:extLst>
          </p:cNvPr>
          <p:cNvSpPr>
            <a:spLocks noChangeAspect="1"/>
          </p:cNvSpPr>
          <p:nvPr/>
        </p:nvSpPr>
        <p:spPr>
          <a:xfrm flipH="1">
            <a:off x="9181613" y="4315258"/>
            <a:ext cx="108000" cy="108000"/>
          </a:xfrm>
          <a:prstGeom prst="ellipse">
            <a:avLst/>
          </a:prstGeom>
          <a:solidFill>
            <a:schemeClr val="tx1">
              <a:lumMod val="50000"/>
              <a:lumOff val="50000"/>
            </a:schemeClr>
          </a:solidFill>
          <a:ln w="222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dirty="0"/>
          </a:p>
        </p:txBody>
      </p:sp>
      <p:cxnSp>
        <p:nvCxnSpPr>
          <p:cNvPr id="164" name="Straight Connector 163">
            <a:extLst>
              <a:ext uri="{FF2B5EF4-FFF2-40B4-BE49-F238E27FC236}">
                <a16:creationId xmlns:a16="http://schemas.microsoft.com/office/drawing/2014/main" id="{AEAC4ED0-95C1-4C3A-84DC-E9818EB48357}"/>
              </a:ext>
            </a:extLst>
          </p:cNvPr>
          <p:cNvCxnSpPr>
            <a:cxnSpLocks/>
            <a:stCxn id="163" idx="6"/>
            <a:endCxn id="165" idx="6"/>
          </p:cNvCxnSpPr>
          <p:nvPr/>
        </p:nvCxnSpPr>
        <p:spPr>
          <a:xfrm flipH="1">
            <a:off x="8869184" y="4369258"/>
            <a:ext cx="312429" cy="0"/>
          </a:xfrm>
          <a:prstGeom prst="line">
            <a:avLst/>
          </a:prstGeom>
          <a:noFill/>
          <a:ln w="222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65" name="Oval 164">
            <a:extLst>
              <a:ext uri="{FF2B5EF4-FFF2-40B4-BE49-F238E27FC236}">
                <a16:creationId xmlns:a16="http://schemas.microsoft.com/office/drawing/2014/main" id="{B1B12063-2822-469C-95B1-53A348656395}"/>
              </a:ext>
            </a:extLst>
          </p:cNvPr>
          <p:cNvSpPr>
            <a:spLocks noChangeAspect="1"/>
          </p:cNvSpPr>
          <p:nvPr/>
        </p:nvSpPr>
        <p:spPr>
          <a:xfrm>
            <a:off x="8329184" y="4099258"/>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6" name="TextBox 165">
            <a:extLst>
              <a:ext uri="{FF2B5EF4-FFF2-40B4-BE49-F238E27FC236}">
                <a16:creationId xmlns:a16="http://schemas.microsoft.com/office/drawing/2014/main" id="{A1F43616-43BE-4A89-BA35-E40E3F4001CB}"/>
              </a:ext>
            </a:extLst>
          </p:cNvPr>
          <p:cNvSpPr txBox="1"/>
          <p:nvPr/>
        </p:nvSpPr>
        <p:spPr>
          <a:xfrm>
            <a:off x="8195526" y="3861606"/>
            <a:ext cx="811022" cy="141985"/>
          </a:xfrm>
          <a:prstGeom prst="rect">
            <a:avLst/>
          </a:prstGeom>
          <a:noFill/>
        </p:spPr>
        <p:txBody>
          <a:bodyPr wrap="square" lIns="0" tIns="0" rIns="0" bIns="0" rtlCol="0">
            <a:spAutoFit/>
          </a:bodyPr>
          <a:lstStyle/>
          <a:p>
            <a:pPr algn="ctr"/>
            <a:r>
              <a:rPr lang="en-GB" sz="900" dirty="0"/>
              <a:t>&lt;Description&gt;</a:t>
            </a:r>
          </a:p>
        </p:txBody>
      </p:sp>
      <p:cxnSp>
        <p:nvCxnSpPr>
          <p:cNvPr id="167" name="Straight Arrow Connector 166">
            <a:extLst>
              <a:ext uri="{FF2B5EF4-FFF2-40B4-BE49-F238E27FC236}">
                <a16:creationId xmlns:a16="http://schemas.microsoft.com/office/drawing/2014/main" id="{EF771300-389F-4C48-89D5-26029A80F703}"/>
              </a:ext>
            </a:extLst>
          </p:cNvPr>
          <p:cNvCxnSpPr>
            <a:cxnSpLocks/>
            <a:stCxn id="168" idx="6"/>
          </p:cNvCxnSpPr>
          <p:nvPr/>
        </p:nvCxnSpPr>
        <p:spPr>
          <a:xfrm flipV="1">
            <a:off x="6519618" y="5508922"/>
            <a:ext cx="621268" cy="3895"/>
          </a:xfrm>
          <a:prstGeom prst="straightConnector1">
            <a:avLst/>
          </a:prstGeom>
          <a:ln w="22225">
            <a:solidFill>
              <a:schemeClr val="bg1">
                <a:lumMod val="50000"/>
              </a:schemeClr>
            </a:solidFill>
            <a:tailEnd type="triangle" w="med" len="med"/>
          </a:ln>
        </p:spPr>
        <p:style>
          <a:lnRef idx="1">
            <a:schemeClr val="accent1"/>
          </a:lnRef>
          <a:fillRef idx="0">
            <a:schemeClr val="accent1"/>
          </a:fillRef>
          <a:effectRef idx="0">
            <a:schemeClr val="accent1"/>
          </a:effectRef>
          <a:fontRef idx="minor">
            <a:schemeClr val="tx1"/>
          </a:fontRef>
        </p:style>
      </p:cxnSp>
      <p:sp>
        <p:nvSpPr>
          <p:cNvPr id="168" name="Oval 167">
            <a:extLst>
              <a:ext uri="{FF2B5EF4-FFF2-40B4-BE49-F238E27FC236}">
                <a16:creationId xmlns:a16="http://schemas.microsoft.com/office/drawing/2014/main" id="{5A1C0825-AAEB-4F6F-A66C-1A42619037F1}"/>
              </a:ext>
            </a:extLst>
          </p:cNvPr>
          <p:cNvSpPr>
            <a:spLocks noChangeAspect="1"/>
          </p:cNvSpPr>
          <p:nvPr/>
        </p:nvSpPr>
        <p:spPr>
          <a:xfrm>
            <a:off x="5979618" y="5242817"/>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9" name="TextBox 168">
            <a:extLst>
              <a:ext uri="{FF2B5EF4-FFF2-40B4-BE49-F238E27FC236}">
                <a16:creationId xmlns:a16="http://schemas.microsoft.com/office/drawing/2014/main" id="{AE7278F7-768C-4D64-942F-64EA43CB7FA5}"/>
              </a:ext>
            </a:extLst>
          </p:cNvPr>
          <p:cNvSpPr txBox="1"/>
          <p:nvPr/>
        </p:nvSpPr>
        <p:spPr>
          <a:xfrm>
            <a:off x="5906045" y="4991645"/>
            <a:ext cx="811022" cy="141985"/>
          </a:xfrm>
          <a:prstGeom prst="rect">
            <a:avLst/>
          </a:prstGeom>
          <a:noFill/>
        </p:spPr>
        <p:txBody>
          <a:bodyPr wrap="square" lIns="0" tIns="0" rIns="0" bIns="0" rtlCol="0">
            <a:spAutoFit/>
          </a:bodyPr>
          <a:lstStyle/>
          <a:p>
            <a:pPr algn="ctr"/>
            <a:r>
              <a:rPr lang="en-GB" sz="900" dirty="0"/>
              <a:t>&lt;Description&gt;</a:t>
            </a:r>
          </a:p>
        </p:txBody>
      </p:sp>
      <p:sp>
        <p:nvSpPr>
          <p:cNvPr id="170" name="Oval 169">
            <a:extLst>
              <a:ext uri="{FF2B5EF4-FFF2-40B4-BE49-F238E27FC236}">
                <a16:creationId xmlns:a16="http://schemas.microsoft.com/office/drawing/2014/main" id="{F3DF9A84-4E0D-47C9-9BDA-35295F3BB9D5}"/>
              </a:ext>
            </a:extLst>
          </p:cNvPr>
          <p:cNvSpPr>
            <a:spLocks noChangeAspect="1"/>
          </p:cNvSpPr>
          <p:nvPr/>
        </p:nvSpPr>
        <p:spPr>
          <a:xfrm>
            <a:off x="1929463" y="5458817"/>
            <a:ext cx="108000" cy="108000"/>
          </a:xfrm>
          <a:prstGeom prst="ellipse">
            <a:avLst/>
          </a:prstGeom>
          <a:noFill/>
          <a:ln w="222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71" name="Straight Connector 170">
            <a:extLst>
              <a:ext uri="{FF2B5EF4-FFF2-40B4-BE49-F238E27FC236}">
                <a16:creationId xmlns:a16="http://schemas.microsoft.com/office/drawing/2014/main" id="{3A112486-6C48-46CC-99FD-BA9419F2E4C6}"/>
              </a:ext>
            </a:extLst>
          </p:cNvPr>
          <p:cNvCxnSpPr>
            <a:cxnSpLocks/>
            <a:stCxn id="170" idx="6"/>
            <a:endCxn id="173" idx="2"/>
          </p:cNvCxnSpPr>
          <p:nvPr/>
        </p:nvCxnSpPr>
        <p:spPr>
          <a:xfrm>
            <a:off x="2037463" y="5512817"/>
            <a:ext cx="429061" cy="0"/>
          </a:xfrm>
          <a:prstGeom prst="line">
            <a:avLst/>
          </a:prstGeom>
          <a:noFill/>
          <a:ln w="222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72" name="Straight Arrow Connector 171">
            <a:extLst>
              <a:ext uri="{FF2B5EF4-FFF2-40B4-BE49-F238E27FC236}">
                <a16:creationId xmlns:a16="http://schemas.microsoft.com/office/drawing/2014/main" id="{750F1909-35B1-4692-898F-BCEEAC633B84}"/>
              </a:ext>
            </a:extLst>
          </p:cNvPr>
          <p:cNvCxnSpPr>
            <a:cxnSpLocks/>
            <a:stCxn id="173" idx="6"/>
          </p:cNvCxnSpPr>
          <p:nvPr/>
        </p:nvCxnSpPr>
        <p:spPr>
          <a:xfrm>
            <a:off x="3006524" y="5512817"/>
            <a:ext cx="621268" cy="5587"/>
          </a:xfrm>
          <a:prstGeom prst="straightConnector1">
            <a:avLst/>
          </a:prstGeom>
          <a:ln w="22225">
            <a:solidFill>
              <a:schemeClr val="bg1">
                <a:lumMod val="50000"/>
              </a:schemeClr>
            </a:solidFill>
            <a:tailEnd type="triangle" w="med" len="med"/>
          </a:ln>
        </p:spPr>
        <p:style>
          <a:lnRef idx="1">
            <a:schemeClr val="accent1"/>
          </a:lnRef>
          <a:fillRef idx="0">
            <a:schemeClr val="accent1"/>
          </a:fillRef>
          <a:effectRef idx="0">
            <a:schemeClr val="accent1"/>
          </a:effectRef>
          <a:fontRef idx="minor">
            <a:schemeClr val="tx1"/>
          </a:fontRef>
        </p:style>
      </p:cxnSp>
      <p:sp>
        <p:nvSpPr>
          <p:cNvPr id="173" name="Oval 172">
            <a:extLst>
              <a:ext uri="{FF2B5EF4-FFF2-40B4-BE49-F238E27FC236}">
                <a16:creationId xmlns:a16="http://schemas.microsoft.com/office/drawing/2014/main" id="{E80AC942-4E14-4B5A-8CC3-E447A11848AE}"/>
              </a:ext>
            </a:extLst>
          </p:cNvPr>
          <p:cNvSpPr>
            <a:spLocks noChangeAspect="1"/>
          </p:cNvSpPr>
          <p:nvPr/>
        </p:nvSpPr>
        <p:spPr>
          <a:xfrm>
            <a:off x="2466524" y="5242817"/>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4" name="TextBox 173">
            <a:extLst>
              <a:ext uri="{FF2B5EF4-FFF2-40B4-BE49-F238E27FC236}">
                <a16:creationId xmlns:a16="http://schemas.microsoft.com/office/drawing/2014/main" id="{7BCC46C5-90E7-480C-BAE0-B489DB08C572}"/>
              </a:ext>
            </a:extLst>
          </p:cNvPr>
          <p:cNvSpPr txBox="1"/>
          <p:nvPr/>
        </p:nvSpPr>
        <p:spPr>
          <a:xfrm>
            <a:off x="2392951" y="5005165"/>
            <a:ext cx="811022" cy="141985"/>
          </a:xfrm>
          <a:prstGeom prst="rect">
            <a:avLst/>
          </a:prstGeom>
          <a:noFill/>
        </p:spPr>
        <p:txBody>
          <a:bodyPr wrap="square" lIns="0" tIns="0" rIns="0" bIns="0" rtlCol="0">
            <a:spAutoFit/>
          </a:bodyPr>
          <a:lstStyle/>
          <a:p>
            <a:pPr algn="ctr"/>
            <a:r>
              <a:rPr lang="en-GB" sz="900" dirty="0"/>
              <a:t>&lt;Description&gt;</a:t>
            </a:r>
          </a:p>
        </p:txBody>
      </p:sp>
      <p:cxnSp>
        <p:nvCxnSpPr>
          <p:cNvPr id="205" name="Straight Arrow Connector 204">
            <a:extLst>
              <a:ext uri="{FF2B5EF4-FFF2-40B4-BE49-F238E27FC236}">
                <a16:creationId xmlns:a16="http://schemas.microsoft.com/office/drawing/2014/main" id="{F37E0C4C-EB66-4DCB-8FCC-6FD18AD7FADA}"/>
              </a:ext>
            </a:extLst>
          </p:cNvPr>
          <p:cNvCxnSpPr>
            <a:cxnSpLocks/>
            <a:stCxn id="206" idx="6"/>
            <a:endCxn id="209" idx="2"/>
          </p:cNvCxnSpPr>
          <p:nvPr/>
        </p:nvCxnSpPr>
        <p:spPr>
          <a:xfrm>
            <a:off x="4178838" y="5512817"/>
            <a:ext cx="632314" cy="0"/>
          </a:xfrm>
          <a:prstGeom prst="straightConnector1">
            <a:avLst/>
          </a:prstGeom>
          <a:ln w="22225">
            <a:solidFill>
              <a:schemeClr val="bg1">
                <a:lumMod val="50000"/>
              </a:schemeClr>
            </a:solidFill>
            <a:tailEnd type="triangle" w="med" len="med"/>
          </a:ln>
        </p:spPr>
        <p:style>
          <a:lnRef idx="1">
            <a:schemeClr val="accent1"/>
          </a:lnRef>
          <a:fillRef idx="0">
            <a:schemeClr val="accent1"/>
          </a:fillRef>
          <a:effectRef idx="0">
            <a:schemeClr val="accent1"/>
          </a:effectRef>
          <a:fontRef idx="minor">
            <a:schemeClr val="tx1"/>
          </a:fontRef>
        </p:style>
      </p:cxnSp>
      <p:sp>
        <p:nvSpPr>
          <p:cNvPr id="206" name="Oval 205">
            <a:extLst>
              <a:ext uri="{FF2B5EF4-FFF2-40B4-BE49-F238E27FC236}">
                <a16:creationId xmlns:a16="http://schemas.microsoft.com/office/drawing/2014/main" id="{0494420A-2E7D-4962-9355-D3B4D203CF04}"/>
              </a:ext>
            </a:extLst>
          </p:cNvPr>
          <p:cNvSpPr>
            <a:spLocks noChangeAspect="1"/>
          </p:cNvSpPr>
          <p:nvPr/>
        </p:nvSpPr>
        <p:spPr>
          <a:xfrm>
            <a:off x="3638838" y="5242817"/>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7" name="TextBox 206">
            <a:extLst>
              <a:ext uri="{FF2B5EF4-FFF2-40B4-BE49-F238E27FC236}">
                <a16:creationId xmlns:a16="http://schemas.microsoft.com/office/drawing/2014/main" id="{2A7133C1-9544-4AD0-B571-663952B266D0}"/>
              </a:ext>
            </a:extLst>
          </p:cNvPr>
          <p:cNvSpPr txBox="1"/>
          <p:nvPr/>
        </p:nvSpPr>
        <p:spPr>
          <a:xfrm>
            <a:off x="3545237" y="5005165"/>
            <a:ext cx="811022" cy="141985"/>
          </a:xfrm>
          <a:prstGeom prst="rect">
            <a:avLst/>
          </a:prstGeom>
          <a:noFill/>
        </p:spPr>
        <p:txBody>
          <a:bodyPr wrap="square" lIns="0" tIns="0" rIns="0" bIns="0" rtlCol="0">
            <a:spAutoFit/>
          </a:bodyPr>
          <a:lstStyle/>
          <a:p>
            <a:pPr algn="ctr"/>
            <a:r>
              <a:rPr lang="en-GB" sz="900" dirty="0"/>
              <a:t>&lt;Description&gt;</a:t>
            </a:r>
          </a:p>
        </p:txBody>
      </p:sp>
      <p:cxnSp>
        <p:nvCxnSpPr>
          <p:cNvPr id="208" name="Straight Arrow Connector 207">
            <a:extLst>
              <a:ext uri="{FF2B5EF4-FFF2-40B4-BE49-F238E27FC236}">
                <a16:creationId xmlns:a16="http://schemas.microsoft.com/office/drawing/2014/main" id="{9915FCE9-F559-4276-96F5-435B1B7A93AA}"/>
              </a:ext>
            </a:extLst>
          </p:cNvPr>
          <p:cNvCxnSpPr>
            <a:cxnSpLocks/>
            <a:stCxn id="209" idx="6"/>
            <a:endCxn id="168" idx="2"/>
          </p:cNvCxnSpPr>
          <p:nvPr/>
        </p:nvCxnSpPr>
        <p:spPr>
          <a:xfrm>
            <a:off x="5351152" y="5512817"/>
            <a:ext cx="628466" cy="0"/>
          </a:xfrm>
          <a:prstGeom prst="straightConnector1">
            <a:avLst/>
          </a:prstGeom>
          <a:ln w="22225">
            <a:solidFill>
              <a:schemeClr val="bg1">
                <a:lumMod val="50000"/>
              </a:schemeClr>
            </a:solidFill>
            <a:tailEnd type="triangle" w="med" len="med"/>
          </a:ln>
        </p:spPr>
        <p:style>
          <a:lnRef idx="1">
            <a:schemeClr val="accent1"/>
          </a:lnRef>
          <a:fillRef idx="0">
            <a:schemeClr val="accent1"/>
          </a:fillRef>
          <a:effectRef idx="0">
            <a:schemeClr val="accent1"/>
          </a:effectRef>
          <a:fontRef idx="minor">
            <a:schemeClr val="tx1"/>
          </a:fontRef>
        </p:style>
      </p:cxnSp>
      <p:sp>
        <p:nvSpPr>
          <p:cNvPr id="209" name="Oval 208">
            <a:extLst>
              <a:ext uri="{FF2B5EF4-FFF2-40B4-BE49-F238E27FC236}">
                <a16:creationId xmlns:a16="http://schemas.microsoft.com/office/drawing/2014/main" id="{9A3B974D-BB5A-492E-BCCA-C8B77A5C4A51}"/>
              </a:ext>
            </a:extLst>
          </p:cNvPr>
          <p:cNvSpPr>
            <a:spLocks noChangeAspect="1"/>
          </p:cNvSpPr>
          <p:nvPr/>
        </p:nvSpPr>
        <p:spPr>
          <a:xfrm>
            <a:off x="4811152" y="5242817"/>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0" name="TextBox 209">
            <a:extLst>
              <a:ext uri="{FF2B5EF4-FFF2-40B4-BE49-F238E27FC236}">
                <a16:creationId xmlns:a16="http://schemas.microsoft.com/office/drawing/2014/main" id="{DB59C723-DF19-4E4C-B518-51AE19928CAB}"/>
              </a:ext>
            </a:extLst>
          </p:cNvPr>
          <p:cNvSpPr txBox="1"/>
          <p:nvPr/>
        </p:nvSpPr>
        <p:spPr>
          <a:xfrm>
            <a:off x="4697523" y="5005165"/>
            <a:ext cx="811022" cy="141985"/>
          </a:xfrm>
          <a:prstGeom prst="rect">
            <a:avLst/>
          </a:prstGeom>
          <a:noFill/>
        </p:spPr>
        <p:txBody>
          <a:bodyPr wrap="square" lIns="0" tIns="0" rIns="0" bIns="0" rtlCol="0">
            <a:spAutoFit/>
          </a:bodyPr>
          <a:lstStyle/>
          <a:p>
            <a:pPr algn="ctr"/>
            <a:r>
              <a:rPr lang="en-GB" sz="900" dirty="0"/>
              <a:t>&lt;Description&gt;</a:t>
            </a:r>
          </a:p>
        </p:txBody>
      </p:sp>
      <p:sp>
        <p:nvSpPr>
          <p:cNvPr id="211" name="Oval 210">
            <a:extLst>
              <a:ext uri="{FF2B5EF4-FFF2-40B4-BE49-F238E27FC236}">
                <a16:creationId xmlns:a16="http://schemas.microsoft.com/office/drawing/2014/main" id="{B31C7565-74EF-4985-83FF-D56BDBCF5866}"/>
              </a:ext>
            </a:extLst>
          </p:cNvPr>
          <p:cNvSpPr>
            <a:spLocks noChangeAspect="1"/>
          </p:cNvSpPr>
          <p:nvPr/>
        </p:nvSpPr>
        <p:spPr>
          <a:xfrm flipH="1">
            <a:off x="10294456" y="5404817"/>
            <a:ext cx="108000" cy="108000"/>
          </a:xfrm>
          <a:prstGeom prst="ellipse">
            <a:avLst/>
          </a:prstGeom>
          <a:solidFill>
            <a:schemeClr val="tx1">
              <a:lumMod val="50000"/>
              <a:lumOff val="50000"/>
            </a:schemeClr>
          </a:solidFill>
          <a:ln w="222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dirty="0"/>
          </a:p>
        </p:txBody>
      </p:sp>
      <p:cxnSp>
        <p:nvCxnSpPr>
          <p:cNvPr id="212" name="Straight Connector 211">
            <a:extLst>
              <a:ext uri="{FF2B5EF4-FFF2-40B4-BE49-F238E27FC236}">
                <a16:creationId xmlns:a16="http://schemas.microsoft.com/office/drawing/2014/main" id="{77B0E5B6-1244-4304-811A-8BA56D79C386}"/>
              </a:ext>
            </a:extLst>
          </p:cNvPr>
          <p:cNvCxnSpPr>
            <a:cxnSpLocks/>
            <a:stCxn id="211" idx="6"/>
            <a:endCxn id="213" idx="6"/>
          </p:cNvCxnSpPr>
          <p:nvPr/>
        </p:nvCxnSpPr>
        <p:spPr>
          <a:xfrm flipH="1">
            <a:off x="9982027" y="5458817"/>
            <a:ext cx="312429" cy="0"/>
          </a:xfrm>
          <a:prstGeom prst="line">
            <a:avLst/>
          </a:prstGeom>
          <a:noFill/>
          <a:ln w="222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13" name="Oval 212">
            <a:extLst>
              <a:ext uri="{FF2B5EF4-FFF2-40B4-BE49-F238E27FC236}">
                <a16:creationId xmlns:a16="http://schemas.microsoft.com/office/drawing/2014/main" id="{9B75B42E-F092-44E5-9565-273F2819A3BE}"/>
              </a:ext>
            </a:extLst>
          </p:cNvPr>
          <p:cNvSpPr>
            <a:spLocks noChangeAspect="1"/>
          </p:cNvSpPr>
          <p:nvPr/>
        </p:nvSpPr>
        <p:spPr>
          <a:xfrm>
            <a:off x="9442027" y="5188817"/>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4" name="TextBox 213">
            <a:extLst>
              <a:ext uri="{FF2B5EF4-FFF2-40B4-BE49-F238E27FC236}">
                <a16:creationId xmlns:a16="http://schemas.microsoft.com/office/drawing/2014/main" id="{37CA496F-B507-4F4E-A9CE-AC0BFE19E29B}"/>
              </a:ext>
            </a:extLst>
          </p:cNvPr>
          <p:cNvSpPr txBox="1"/>
          <p:nvPr/>
        </p:nvSpPr>
        <p:spPr>
          <a:xfrm>
            <a:off x="9308369" y="4951165"/>
            <a:ext cx="811022" cy="141985"/>
          </a:xfrm>
          <a:prstGeom prst="rect">
            <a:avLst/>
          </a:prstGeom>
          <a:noFill/>
        </p:spPr>
        <p:txBody>
          <a:bodyPr wrap="square" lIns="0" tIns="0" rIns="0" bIns="0" rtlCol="0">
            <a:spAutoFit/>
          </a:bodyPr>
          <a:lstStyle/>
          <a:p>
            <a:pPr algn="ctr"/>
            <a:r>
              <a:rPr lang="en-GB" sz="900" dirty="0"/>
              <a:t>&lt;Description&gt;</a:t>
            </a:r>
          </a:p>
        </p:txBody>
      </p:sp>
      <p:grpSp>
        <p:nvGrpSpPr>
          <p:cNvPr id="215" name="Group 214">
            <a:extLst>
              <a:ext uri="{FF2B5EF4-FFF2-40B4-BE49-F238E27FC236}">
                <a16:creationId xmlns:a16="http://schemas.microsoft.com/office/drawing/2014/main" id="{54B407CA-3581-4208-ACAD-3C95625B112B}"/>
              </a:ext>
            </a:extLst>
          </p:cNvPr>
          <p:cNvGrpSpPr/>
          <p:nvPr/>
        </p:nvGrpSpPr>
        <p:grpSpPr>
          <a:xfrm>
            <a:off x="7063465" y="4995455"/>
            <a:ext cx="1234841" cy="787277"/>
            <a:chOff x="2674620" y="3134865"/>
            <a:chExt cx="1234841" cy="787277"/>
          </a:xfrm>
        </p:grpSpPr>
        <p:cxnSp>
          <p:nvCxnSpPr>
            <p:cNvPr id="216" name="Straight Arrow Connector 215">
              <a:extLst>
                <a:ext uri="{FF2B5EF4-FFF2-40B4-BE49-F238E27FC236}">
                  <a16:creationId xmlns:a16="http://schemas.microsoft.com/office/drawing/2014/main" id="{2DA847EA-8272-4BE2-A648-1157BBFD9936}"/>
                </a:ext>
              </a:extLst>
            </p:cNvPr>
            <p:cNvCxnSpPr>
              <a:cxnSpLocks/>
              <a:stCxn id="217" idx="6"/>
            </p:cNvCxnSpPr>
            <p:nvPr/>
          </p:nvCxnSpPr>
          <p:spPr>
            <a:xfrm>
              <a:off x="3288193" y="3652142"/>
              <a:ext cx="621268" cy="0"/>
            </a:xfrm>
            <a:prstGeom prst="straightConnector1">
              <a:avLst/>
            </a:prstGeom>
            <a:ln w="22225">
              <a:solidFill>
                <a:schemeClr val="bg1">
                  <a:lumMod val="50000"/>
                </a:schemeClr>
              </a:solidFill>
              <a:tailEnd type="triangle" w="med" len="med"/>
            </a:ln>
          </p:spPr>
          <p:style>
            <a:lnRef idx="1">
              <a:schemeClr val="accent1"/>
            </a:lnRef>
            <a:fillRef idx="0">
              <a:schemeClr val="accent1"/>
            </a:fillRef>
            <a:effectRef idx="0">
              <a:schemeClr val="accent1"/>
            </a:effectRef>
            <a:fontRef idx="minor">
              <a:schemeClr val="tx1"/>
            </a:fontRef>
          </p:style>
        </p:cxnSp>
        <p:sp>
          <p:nvSpPr>
            <p:cNvPr id="217" name="Oval 216">
              <a:extLst>
                <a:ext uri="{FF2B5EF4-FFF2-40B4-BE49-F238E27FC236}">
                  <a16:creationId xmlns:a16="http://schemas.microsoft.com/office/drawing/2014/main" id="{AD36B3BE-B160-48B2-80F2-149ACB119595}"/>
                </a:ext>
              </a:extLst>
            </p:cNvPr>
            <p:cNvSpPr>
              <a:spLocks noChangeAspect="1"/>
            </p:cNvSpPr>
            <p:nvPr/>
          </p:nvSpPr>
          <p:spPr>
            <a:xfrm>
              <a:off x="2748193" y="3382142"/>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8" name="TextBox 217">
              <a:extLst>
                <a:ext uri="{FF2B5EF4-FFF2-40B4-BE49-F238E27FC236}">
                  <a16:creationId xmlns:a16="http://schemas.microsoft.com/office/drawing/2014/main" id="{3E3911D6-B11E-4351-8077-AC47F53A770D}"/>
                </a:ext>
              </a:extLst>
            </p:cNvPr>
            <p:cNvSpPr txBox="1"/>
            <p:nvPr/>
          </p:nvSpPr>
          <p:spPr>
            <a:xfrm>
              <a:off x="2674620" y="3134865"/>
              <a:ext cx="811022" cy="141985"/>
            </a:xfrm>
            <a:prstGeom prst="rect">
              <a:avLst/>
            </a:prstGeom>
            <a:noFill/>
          </p:spPr>
          <p:txBody>
            <a:bodyPr wrap="square" lIns="0" tIns="0" rIns="0" bIns="0" rtlCol="0">
              <a:spAutoFit/>
            </a:bodyPr>
            <a:lstStyle/>
            <a:p>
              <a:pPr algn="ctr"/>
              <a:r>
                <a:rPr lang="en-GB" sz="900" dirty="0"/>
                <a:t>&lt;Description&gt;</a:t>
              </a:r>
            </a:p>
          </p:txBody>
        </p:sp>
      </p:grpSp>
      <p:grpSp>
        <p:nvGrpSpPr>
          <p:cNvPr id="219" name="Group 218">
            <a:extLst>
              <a:ext uri="{FF2B5EF4-FFF2-40B4-BE49-F238E27FC236}">
                <a16:creationId xmlns:a16="http://schemas.microsoft.com/office/drawing/2014/main" id="{916F15FC-923A-4C37-BF39-335F58126B77}"/>
              </a:ext>
            </a:extLst>
          </p:cNvPr>
          <p:cNvGrpSpPr/>
          <p:nvPr/>
        </p:nvGrpSpPr>
        <p:grpSpPr>
          <a:xfrm>
            <a:off x="8207186" y="4970044"/>
            <a:ext cx="1234841" cy="787277"/>
            <a:chOff x="2674620" y="3134865"/>
            <a:chExt cx="1234841" cy="787277"/>
          </a:xfrm>
        </p:grpSpPr>
        <p:cxnSp>
          <p:nvCxnSpPr>
            <p:cNvPr id="220" name="Straight Arrow Connector 219">
              <a:extLst>
                <a:ext uri="{FF2B5EF4-FFF2-40B4-BE49-F238E27FC236}">
                  <a16:creationId xmlns:a16="http://schemas.microsoft.com/office/drawing/2014/main" id="{7D2B217B-DC54-4F87-B55B-AC0012AB62EA}"/>
                </a:ext>
              </a:extLst>
            </p:cNvPr>
            <p:cNvCxnSpPr>
              <a:cxnSpLocks/>
              <a:stCxn id="221" idx="6"/>
            </p:cNvCxnSpPr>
            <p:nvPr/>
          </p:nvCxnSpPr>
          <p:spPr>
            <a:xfrm>
              <a:off x="3288193" y="3652142"/>
              <a:ext cx="621268" cy="0"/>
            </a:xfrm>
            <a:prstGeom prst="straightConnector1">
              <a:avLst/>
            </a:prstGeom>
            <a:ln w="22225">
              <a:solidFill>
                <a:schemeClr val="bg1">
                  <a:lumMod val="50000"/>
                </a:schemeClr>
              </a:solidFill>
              <a:tailEnd type="triangle" w="med" len="med"/>
            </a:ln>
          </p:spPr>
          <p:style>
            <a:lnRef idx="1">
              <a:schemeClr val="accent1"/>
            </a:lnRef>
            <a:fillRef idx="0">
              <a:schemeClr val="accent1"/>
            </a:fillRef>
            <a:effectRef idx="0">
              <a:schemeClr val="accent1"/>
            </a:effectRef>
            <a:fontRef idx="minor">
              <a:schemeClr val="tx1"/>
            </a:fontRef>
          </p:style>
        </p:cxnSp>
        <p:sp>
          <p:nvSpPr>
            <p:cNvPr id="221" name="Oval 220">
              <a:extLst>
                <a:ext uri="{FF2B5EF4-FFF2-40B4-BE49-F238E27FC236}">
                  <a16:creationId xmlns:a16="http://schemas.microsoft.com/office/drawing/2014/main" id="{97EDB500-74CF-4545-AE72-D71C086471BB}"/>
                </a:ext>
              </a:extLst>
            </p:cNvPr>
            <p:cNvSpPr>
              <a:spLocks noChangeAspect="1"/>
            </p:cNvSpPr>
            <p:nvPr/>
          </p:nvSpPr>
          <p:spPr>
            <a:xfrm>
              <a:off x="2748193" y="3382142"/>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2" name="TextBox 221">
              <a:extLst>
                <a:ext uri="{FF2B5EF4-FFF2-40B4-BE49-F238E27FC236}">
                  <a16:creationId xmlns:a16="http://schemas.microsoft.com/office/drawing/2014/main" id="{0A84B49D-EAA7-4247-A232-7EA9EBB3C856}"/>
                </a:ext>
              </a:extLst>
            </p:cNvPr>
            <p:cNvSpPr txBox="1"/>
            <p:nvPr/>
          </p:nvSpPr>
          <p:spPr>
            <a:xfrm>
              <a:off x="2674620" y="3134865"/>
              <a:ext cx="811022" cy="141985"/>
            </a:xfrm>
            <a:prstGeom prst="rect">
              <a:avLst/>
            </a:prstGeom>
            <a:noFill/>
          </p:spPr>
          <p:txBody>
            <a:bodyPr wrap="square" lIns="0" tIns="0" rIns="0" bIns="0" rtlCol="0">
              <a:spAutoFit/>
            </a:bodyPr>
            <a:lstStyle/>
            <a:p>
              <a:pPr algn="ctr"/>
              <a:r>
                <a:rPr lang="en-GB" sz="900" dirty="0"/>
                <a:t>&lt;Description&gt;</a:t>
              </a:r>
            </a:p>
          </p:txBody>
        </p:sp>
      </p:grpSp>
      <p:sp>
        <p:nvSpPr>
          <p:cNvPr id="223" name="TextBox 222">
            <a:extLst>
              <a:ext uri="{FF2B5EF4-FFF2-40B4-BE49-F238E27FC236}">
                <a16:creationId xmlns:a16="http://schemas.microsoft.com/office/drawing/2014/main" id="{519B966A-4806-44D2-B136-EA59AA6C58B9}"/>
              </a:ext>
            </a:extLst>
          </p:cNvPr>
          <p:cNvSpPr txBox="1"/>
          <p:nvPr/>
        </p:nvSpPr>
        <p:spPr>
          <a:xfrm>
            <a:off x="552021" y="2089468"/>
            <a:ext cx="1204243"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ADEE"/>
                </a:solidFill>
                <a:effectLst/>
                <a:uLnTx/>
                <a:uFillTx/>
                <a:latin typeface="Calibri"/>
                <a:ea typeface="+mn-ea"/>
                <a:cs typeface="+mn-cs"/>
              </a:rPr>
              <a:t>4 touchpoints</a:t>
            </a:r>
          </a:p>
        </p:txBody>
      </p:sp>
      <p:sp>
        <p:nvSpPr>
          <p:cNvPr id="224" name="TextBox 223">
            <a:extLst>
              <a:ext uri="{FF2B5EF4-FFF2-40B4-BE49-F238E27FC236}">
                <a16:creationId xmlns:a16="http://schemas.microsoft.com/office/drawing/2014/main" id="{C14838C9-FCEC-4855-9B83-16AD08AB61C2}"/>
              </a:ext>
            </a:extLst>
          </p:cNvPr>
          <p:cNvSpPr txBox="1"/>
          <p:nvPr/>
        </p:nvSpPr>
        <p:spPr>
          <a:xfrm>
            <a:off x="552021" y="3175919"/>
            <a:ext cx="1204243"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ADEE"/>
                </a:solidFill>
                <a:effectLst/>
                <a:uLnTx/>
                <a:uFillTx/>
                <a:latin typeface="Calibri"/>
                <a:ea typeface="+mn-ea"/>
                <a:cs typeface="+mn-cs"/>
              </a:rPr>
              <a:t>5 touchpoints</a:t>
            </a:r>
          </a:p>
        </p:txBody>
      </p:sp>
      <p:sp>
        <p:nvSpPr>
          <p:cNvPr id="225" name="TextBox 224">
            <a:extLst>
              <a:ext uri="{FF2B5EF4-FFF2-40B4-BE49-F238E27FC236}">
                <a16:creationId xmlns:a16="http://schemas.microsoft.com/office/drawing/2014/main" id="{E487122D-BC23-458D-ACCA-CD956C88FEAE}"/>
              </a:ext>
            </a:extLst>
          </p:cNvPr>
          <p:cNvSpPr txBox="1"/>
          <p:nvPr/>
        </p:nvSpPr>
        <p:spPr>
          <a:xfrm>
            <a:off x="552021" y="4262370"/>
            <a:ext cx="1204243"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ADEE"/>
                </a:solidFill>
                <a:effectLst/>
                <a:uLnTx/>
                <a:uFillTx/>
                <a:latin typeface="Calibri"/>
                <a:ea typeface="+mn-ea"/>
                <a:cs typeface="+mn-cs"/>
              </a:rPr>
              <a:t>6 touchpoints</a:t>
            </a:r>
          </a:p>
        </p:txBody>
      </p:sp>
      <p:sp>
        <p:nvSpPr>
          <p:cNvPr id="226" name="TextBox 225">
            <a:extLst>
              <a:ext uri="{FF2B5EF4-FFF2-40B4-BE49-F238E27FC236}">
                <a16:creationId xmlns:a16="http://schemas.microsoft.com/office/drawing/2014/main" id="{08C31865-4207-4A4F-9CCF-E4258AE59528}"/>
              </a:ext>
            </a:extLst>
          </p:cNvPr>
          <p:cNvSpPr txBox="1"/>
          <p:nvPr/>
        </p:nvSpPr>
        <p:spPr>
          <a:xfrm>
            <a:off x="552021" y="5348821"/>
            <a:ext cx="1204243"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ADEE"/>
                </a:solidFill>
                <a:effectLst/>
                <a:uLnTx/>
                <a:uFillTx/>
                <a:latin typeface="Calibri"/>
                <a:ea typeface="+mn-ea"/>
                <a:cs typeface="+mn-cs"/>
              </a:rPr>
              <a:t>7 touchpoints</a:t>
            </a:r>
          </a:p>
        </p:txBody>
      </p:sp>
    </p:spTree>
    <p:extLst>
      <p:ext uri="{BB962C8B-B14F-4D97-AF65-F5344CB8AC3E}">
        <p14:creationId xmlns:p14="http://schemas.microsoft.com/office/powerpoint/2010/main" val="39119688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361DC-A873-4CF1-B885-893544BD23E6}"/>
              </a:ext>
            </a:extLst>
          </p:cNvPr>
          <p:cNvSpPr>
            <a:spLocks noGrp="1"/>
          </p:cNvSpPr>
          <p:nvPr>
            <p:ph type="title"/>
          </p:nvPr>
        </p:nvSpPr>
        <p:spPr/>
        <p:txBody>
          <a:bodyPr/>
          <a:lstStyle/>
          <a:p>
            <a:r>
              <a:rPr lang="en-GB" dirty="0"/>
              <a:t>All symbols</a:t>
            </a:r>
          </a:p>
        </p:txBody>
      </p:sp>
      <p:sp>
        <p:nvSpPr>
          <p:cNvPr id="3" name="Slide Number Placeholder 2">
            <a:extLst>
              <a:ext uri="{FF2B5EF4-FFF2-40B4-BE49-F238E27FC236}">
                <a16:creationId xmlns:a16="http://schemas.microsoft.com/office/drawing/2014/main" id="{A657D746-780B-4B2B-BAB5-EF31F7F3F2BE}"/>
              </a:ext>
            </a:extLst>
          </p:cNvPr>
          <p:cNvSpPr>
            <a:spLocks noGrp="1"/>
          </p:cNvSpPr>
          <p:nvPr>
            <p:ph type="sldNum" sz="quarter" idx="12"/>
          </p:nvPr>
        </p:nvSpPr>
        <p:spPr/>
        <p:txBody>
          <a:bodyPr/>
          <a:lstStyle/>
          <a:p>
            <a:fld id="{5751DFAA-887F-4071-8EAD-E8CA316FCF06}" type="slidenum">
              <a:rPr lang="en-GB" smtClean="0"/>
              <a:t>18</a:t>
            </a:fld>
            <a:endParaRPr lang="en-GB" dirty="0"/>
          </a:p>
        </p:txBody>
      </p:sp>
      <p:pic>
        <p:nvPicPr>
          <p:cNvPr id="4" name="Picture 3">
            <a:extLst>
              <a:ext uri="{FF2B5EF4-FFF2-40B4-BE49-F238E27FC236}">
                <a16:creationId xmlns:a16="http://schemas.microsoft.com/office/drawing/2014/main" id="{03E38EF4-AB38-452F-BA23-B67AF9732768}"/>
              </a:ext>
            </a:extLst>
          </p:cNvPr>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1666083" y="3444536"/>
            <a:ext cx="267781" cy="247185"/>
          </a:xfrm>
          <a:prstGeom prst="rect">
            <a:avLst/>
          </a:prstGeom>
        </p:spPr>
      </p:pic>
      <p:pic>
        <p:nvPicPr>
          <p:cNvPr id="5" name="Picture 4">
            <a:extLst>
              <a:ext uri="{FF2B5EF4-FFF2-40B4-BE49-F238E27FC236}">
                <a16:creationId xmlns:a16="http://schemas.microsoft.com/office/drawing/2014/main" id="{6D967532-4AB5-4C88-87D0-674A2E709C83}"/>
              </a:ext>
            </a:extLst>
          </p:cNvPr>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4586373" y="1743012"/>
            <a:ext cx="237600" cy="237600"/>
          </a:xfrm>
          <a:prstGeom prst="rect">
            <a:avLst/>
          </a:prstGeom>
        </p:spPr>
      </p:pic>
      <p:pic>
        <p:nvPicPr>
          <p:cNvPr id="6" name="Picture 5">
            <a:extLst>
              <a:ext uri="{FF2B5EF4-FFF2-40B4-BE49-F238E27FC236}">
                <a16:creationId xmlns:a16="http://schemas.microsoft.com/office/drawing/2014/main" id="{3C202609-D9AD-403D-815D-91906FB5D4E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95770" y="2468898"/>
            <a:ext cx="470985" cy="470985"/>
          </a:xfrm>
          <a:prstGeom prst="rect">
            <a:avLst/>
          </a:prstGeom>
        </p:spPr>
      </p:pic>
      <p:pic>
        <p:nvPicPr>
          <p:cNvPr id="7" name="Picture 6">
            <a:extLst>
              <a:ext uri="{FF2B5EF4-FFF2-40B4-BE49-F238E27FC236}">
                <a16:creationId xmlns:a16="http://schemas.microsoft.com/office/drawing/2014/main" id="{5384DB4A-5C1A-4577-8089-EA5475A02C37}"/>
              </a:ext>
            </a:extLst>
          </p:cNvPr>
          <p:cNvPicPr>
            <a:picLocks noChangeAspect="1"/>
          </p:cNvPicPr>
          <p:nvPr/>
        </p:nvPicPr>
        <p:blipFill>
          <a:blip r:embed="rId6" cstate="print">
            <a:biLevel thresh="25000"/>
            <a:extLst>
              <a:ext uri="{28A0092B-C50C-407E-A947-70E740481C1C}">
                <a14:useLocalDpi xmlns:a14="http://schemas.microsoft.com/office/drawing/2010/main" val="0"/>
              </a:ext>
            </a:extLst>
          </a:blip>
          <a:stretch>
            <a:fillRect/>
          </a:stretch>
        </p:blipFill>
        <p:spPr>
          <a:xfrm>
            <a:off x="2287759" y="2142770"/>
            <a:ext cx="287007" cy="287007"/>
          </a:xfrm>
          <a:prstGeom prst="rect">
            <a:avLst/>
          </a:prstGeom>
        </p:spPr>
      </p:pic>
      <p:pic>
        <p:nvPicPr>
          <p:cNvPr id="8" name="Picture 7">
            <a:extLst>
              <a:ext uri="{FF2B5EF4-FFF2-40B4-BE49-F238E27FC236}">
                <a16:creationId xmlns:a16="http://schemas.microsoft.com/office/drawing/2014/main" id="{674129D1-FCD0-4DBD-8291-8571389DD259}"/>
              </a:ext>
            </a:extLst>
          </p:cNvPr>
          <p:cNvPicPr>
            <a:picLocks noChangeAspect="1"/>
          </p:cNvPicPr>
          <p:nvPr/>
        </p:nvPicPr>
        <p:blipFill>
          <a:blip r:embed="rId7" cstate="print">
            <a:biLevel thresh="25000"/>
            <a:extLst>
              <a:ext uri="{28A0092B-C50C-407E-A947-70E740481C1C}">
                <a14:useLocalDpi xmlns:a14="http://schemas.microsoft.com/office/drawing/2010/main" val="0"/>
              </a:ext>
            </a:extLst>
          </a:blip>
          <a:stretch>
            <a:fillRect/>
          </a:stretch>
        </p:blipFill>
        <p:spPr>
          <a:xfrm>
            <a:off x="1666171" y="3834470"/>
            <a:ext cx="267605" cy="260915"/>
          </a:xfrm>
          <a:prstGeom prst="rect">
            <a:avLst/>
          </a:prstGeom>
        </p:spPr>
      </p:pic>
      <p:pic>
        <p:nvPicPr>
          <p:cNvPr id="9" name="Picture 8">
            <a:extLst>
              <a:ext uri="{FF2B5EF4-FFF2-40B4-BE49-F238E27FC236}">
                <a16:creationId xmlns:a16="http://schemas.microsoft.com/office/drawing/2014/main" id="{0ECDD21A-408C-4825-B3B0-14536576560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17128" y="2908287"/>
            <a:ext cx="470985" cy="470985"/>
          </a:xfrm>
          <a:prstGeom prst="rect">
            <a:avLst/>
          </a:prstGeom>
        </p:spPr>
      </p:pic>
      <p:pic>
        <p:nvPicPr>
          <p:cNvPr id="10" name="Picture 9">
            <a:extLst>
              <a:ext uri="{FF2B5EF4-FFF2-40B4-BE49-F238E27FC236}">
                <a16:creationId xmlns:a16="http://schemas.microsoft.com/office/drawing/2014/main" id="{3231EF77-EE57-4B33-AD8E-6C6730621B8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64481" y="1626320"/>
            <a:ext cx="470985" cy="470985"/>
          </a:xfrm>
          <a:prstGeom prst="rect">
            <a:avLst/>
          </a:prstGeom>
        </p:spPr>
      </p:pic>
      <p:pic>
        <p:nvPicPr>
          <p:cNvPr id="11" name="Picture 10">
            <a:extLst>
              <a:ext uri="{FF2B5EF4-FFF2-40B4-BE49-F238E27FC236}">
                <a16:creationId xmlns:a16="http://schemas.microsoft.com/office/drawing/2014/main" id="{C914641A-FCB3-48D8-8E6F-ED01C99469A4}"/>
              </a:ext>
            </a:extLst>
          </p:cNvPr>
          <p:cNvPicPr>
            <a:picLocks noChangeAspect="1"/>
          </p:cNvPicPr>
          <p:nvPr/>
        </p:nvPicPr>
        <p:blipFill>
          <a:blip r:embed="rId10" cstate="print">
            <a:biLevel thresh="25000"/>
            <a:extLst>
              <a:ext uri="{28A0092B-C50C-407E-A947-70E740481C1C}">
                <a14:useLocalDpi xmlns:a14="http://schemas.microsoft.com/office/drawing/2010/main" val="0"/>
              </a:ext>
            </a:extLst>
          </a:blip>
          <a:stretch>
            <a:fillRect/>
          </a:stretch>
        </p:blipFill>
        <p:spPr>
          <a:xfrm>
            <a:off x="4595314" y="3827603"/>
            <a:ext cx="219718" cy="274648"/>
          </a:xfrm>
          <a:prstGeom prst="rect">
            <a:avLst/>
          </a:prstGeom>
        </p:spPr>
      </p:pic>
      <p:pic>
        <p:nvPicPr>
          <p:cNvPr id="12" name="Picture 11">
            <a:extLst>
              <a:ext uri="{FF2B5EF4-FFF2-40B4-BE49-F238E27FC236}">
                <a16:creationId xmlns:a16="http://schemas.microsoft.com/office/drawing/2014/main" id="{55A9052F-DD84-4157-8C9E-D20C188BF04B}"/>
              </a:ext>
            </a:extLst>
          </p:cNvPr>
          <p:cNvPicPr>
            <a:picLocks noChangeAspect="1"/>
          </p:cNvPicPr>
          <p:nvPr/>
        </p:nvPicPr>
        <p:blipFill>
          <a:blip r:embed="rId11" cstate="print">
            <a:biLevel thresh="25000"/>
            <a:extLst>
              <a:ext uri="{28A0092B-C50C-407E-A947-70E740481C1C}">
                <a14:useLocalDpi xmlns:a14="http://schemas.microsoft.com/office/drawing/2010/main" val="0"/>
              </a:ext>
            </a:extLst>
          </a:blip>
          <a:stretch>
            <a:fillRect/>
          </a:stretch>
        </p:blipFill>
        <p:spPr>
          <a:xfrm>
            <a:off x="3447073" y="4667108"/>
            <a:ext cx="187323" cy="267605"/>
          </a:xfrm>
          <a:prstGeom prst="rect">
            <a:avLst/>
          </a:prstGeom>
        </p:spPr>
      </p:pic>
      <p:pic>
        <p:nvPicPr>
          <p:cNvPr id="13" name="Picture 12">
            <a:extLst>
              <a:ext uri="{FF2B5EF4-FFF2-40B4-BE49-F238E27FC236}">
                <a16:creationId xmlns:a16="http://schemas.microsoft.com/office/drawing/2014/main" id="{1B07F19F-33A7-4FE6-8C27-6ADAF4FFD2E4}"/>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74155" y="3750843"/>
            <a:ext cx="428168" cy="428168"/>
          </a:xfrm>
          <a:prstGeom prst="rect">
            <a:avLst/>
          </a:prstGeom>
        </p:spPr>
      </p:pic>
      <p:pic>
        <p:nvPicPr>
          <p:cNvPr id="14" name="Picture 13">
            <a:extLst>
              <a:ext uri="{FF2B5EF4-FFF2-40B4-BE49-F238E27FC236}">
                <a16:creationId xmlns:a16="http://schemas.microsoft.com/office/drawing/2014/main" id="{B63DAE84-280E-4B82-9D47-AD3CF9861548}"/>
              </a:ext>
            </a:extLst>
          </p:cNvPr>
          <p:cNvPicPr>
            <a:picLocks noChangeAspect="1"/>
          </p:cNvPicPr>
          <p:nvPr/>
        </p:nvPicPr>
        <p:blipFill>
          <a:blip r:embed="rId13" cstate="print">
            <a:biLevel thresh="25000"/>
            <a:extLst>
              <a:ext uri="{28A0092B-C50C-407E-A947-70E740481C1C}">
                <a14:useLocalDpi xmlns:a14="http://schemas.microsoft.com/office/drawing/2010/main" val="0"/>
              </a:ext>
            </a:extLst>
          </a:blip>
          <a:stretch>
            <a:fillRect/>
          </a:stretch>
        </p:blipFill>
        <p:spPr>
          <a:xfrm>
            <a:off x="2844048" y="4697917"/>
            <a:ext cx="288382" cy="205986"/>
          </a:xfrm>
          <a:prstGeom prst="rect">
            <a:avLst/>
          </a:prstGeom>
        </p:spPr>
      </p:pic>
      <p:pic>
        <p:nvPicPr>
          <p:cNvPr id="15" name="Picture 14">
            <a:extLst>
              <a:ext uri="{FF2B5EF4-FFF2-40B4-BE49-F238E27FC236}">
                <a16:creationId xmlns:a16="http://schemas.microsoft.com/office/drawing/2014/main" id="{CFA18FC6-442A-4FEF-99EE-961582E625E7}"/>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217178" y="1647728"/>
            <a:ext cx="428168" cy="428168"/>
          </a:xfrm>
          <a:prstGeom prst="rect">
            <a:avLst/>
          </a:prstGeom>
        </p:spPr>
      </p:pic>
      <p:pic>
        <p:nvPicPr>
          <p:cNvPr id="16" name="Picture 15">
            <a:extLst>
              <a:ext uri="{FF2B5EF4-FFF2-40B4-BE49-F238E27FC236}">
                <a16:creationId xmlns:a16="http://schemas.microsoft.com/office/drawing/2014/main" id="{C86285D0-C69F-4324-9D08-9037356C72EA}"/>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540931" y="2884737"/>
            <a:ext cx="518084" cy="518084"/>
          </a:xfrm>
          <a:prstGeom prst="rect">
            <a:avLst/>
          </a:prstGeom>
        </p:spPr>
      </p:pic>
      <p:pic>
        <p:nvPicPr>
          <p:cNvPr id="17" name="Picture 16">
            <a:extLst>
              <a:ext uri="{FF2B5EF4-FFF2-40B4-BE49-F238E27FC236}">
                <a16:creationId xmlns:a16="http://schemas.microsoft.com/office/drawing/2014/main" id="{616E1702-BE98-4691-9309-4202BAE18CFD}"/>
              </a:ext>
            </a:extLst>
          </p:cNvPr>
          <p:cNvPicPr>
            <a:picLocks noChangeAspect="1"/>
          </p:cNvPicPr>
          <p:nvPr/>
        </p:nvPicPr>
        <p:blipFill>
          <a:blip r:embed="rId16" cstate="print">
            <a:biLevel thresh="25000"/>
            <a:extLst>
              <a:ext uri="{28A0092B-C50C-407E-A947-70E740481C1C}">
                <a14:useLocalDpi xmlns:a14="http://schemas.microsoft.com/office/drawing/2010/main" val="0"/>
              </a:ext>
            </a:extLst>
          </a:blip>
          <a:stretch>
            <a:fillRect/>
          </a:stretch>
        </p:blipFill>
        <p:spPr>
          <a:xfrm>
            <a:off x="3396543" y="3444536"/>
            <a:ext cx="288382" cy="247185"/>
          </a:xfrm>
          <a:prstGeom prst="rect">
            <a:avLst/>
          </a:prstGeom>
        </p:spPr>
      </p:pic>
      <p:pic>
        <p:nvPicPr>
          <p:cNvPr id="18" name="Picture 17">
            <a:extLst>
              <a:ext uri="{FF2B5EF4-FFF2-40B4-BE49-F238E27FC236}">
                <a16:creationId xmlns:a16="http://schemas.microsoft.com/office/drawing/2014/main" id="{B8F0B6F2-05D8-42D2-9C68-6CD494290D95}"/>
              </a:ext>
            </a:extLst>
          </p:cNvPr>
          <p:cNvPicPr>
            <a:picLocks noChangeAspect="1"/>
          </p:cNvPicPr>
          <p:nvPr/>
        </p:nvPicPr>
        <p:blipFill>
          <a:blip r:embed="rId17" cstate="print">
            <a:biLevel thresh="25000"/>
            <a:extLst>
              <a:ext uri="{28A0092B-C50C-407E-A947-70E740481C1C}">
                <a14:useLocalDpi xmlns:a14="http://schemas.microsoft.com/office/drawing/2010/main" val="0"/>
              </a:ext>
            </a:extLst>
          </a:blip>
          <a:stretch>
            <a:fillRect/>
          </a:stretch>
        </p:blipFill>
        <p:spPr>
          <a:xfrm>
            <a:off x="1655498" y="2579780"/>
            <a:ext cx="288951" cy="249220"/>
          </a:xfrm>
          <a:prstGeom prst="rect">
            <a:avLst/>
          </a:prstGeom>
        </p:spPr>
      </p:pic>
      <p:pic>
        <p:nvPicPr>
          <p:cNvPr id="19" name="Picture 18">
            <a:extLst>
              <a:ext uri="{FF2B5EF4-FFF2-40B4-BE49-F238E27FC236}">
                <a16:creationId xmlns:a16="http://schemas.microsoft.com/office/drawing/2014/main" id="{B8B9D5EB-84CF-41B8-9DC8-BEFFA0BE9F39}"/>
              </a:ext>
            </a:extLst>
          </p:cNvPr>
          <p:cNvPicPr>
            <a:picLocks noChangeAspect="1"/>
          </p:cNvPicPr>
          <p:nvPr/>
        </p:nvPicPr>
        <p:blipFill>
          <a:blip r:embed="rId18" cstate="print">
            <a:biLevel thresh="25000"/>
            <a:extLst>
              <a:ext uri="{28A0092B-C50C-407E-A947-70E740481C1C}">
                <a14:useLocalDpi xmlns:a14="http://schemas.microsoft.com/office/drawing/2010/main" val="0"/>
              </a:ext>
            </a:extLst>
          </a:blip>
          <a:stretch>
            <a:fillRect/>
          </a:stretch>
        </p:blipFill>
        <p:spPr>
          <a:xfrm>
            <a:off x="2854437" y="5111302"/>
            <a:ext cx="267605" cy="267605"/>
          </a:xfrm>
          <a:prstGeom prst="rect">
            <a:avLst/>
          </a:prstGeom>
        </p:spPr>
      </p:pic>
      <p:pic>
        <p:nvPicPr>
          <p:cNvPr id="20" name="Picture 19">
            <a:extLst>
              <a:ext uri="{FF2B5EF4-FFF2-40B4-BE49-F238E27FC236}">
                <a16:creationId xmlns:a16="http://schemas.microsoft.com/office/drawing/2014/main" id="{557BE43A-BD77-4A81-8810-0CC5EA7803B3}"/>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305242" y="3729435"/>
            <a:ext cx="470985" cy="470985"/>
          </a:xfrm>
          <a:prstGeom prst="rect">
            <a:avLst/>
          </a:prstGeom>
        </p:spPr>
      </p:pic>
      <p:pic>
        <p:nvPicPr>
          <p:cNvPr id="21" name="Picture 20">
            <a:extLst>
              <a:ext uri="{FF2B5EF4-FFF2-40B4-BE49-F238E27FC236}">
                <a16:creationId xmlns:a16="http://schemas.microsoft.com/office/drawing/2014/main" id="{9E9BE231-109E-4B4B-99BF-D84E1E9246CD}"/>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938536" y="5031020"/>
            <a:ext cx="428168" cy="428168"/>
          </a:xfrm>
          <a:prstGeom prst="rect">
            <a:avLst/>
          </a:prstGeom>
        </p:spPr>
      </p:pic>
      <p:pic>
        <p:nvPicPr>
          <p:cNvPr id="22" name="Picture 21">
            <a:extLst>
              <a:ext uri="{FF2B5EF4-FFF2-40B4-BE49-F238E27FC236}">
                <a16:creationId xmlns:a16="http://schemas.microsoft.com/office/drawing/2014/main" id="{375B38A1-377B-48D9-9F40-ED066268293E}"/>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5012804" y="4106641"/>
            <a:ext cx="518084" cy="518084"/>
          </a:xfrm>
          <a:prstGeom prst="rect">
            <a:avLst/>
          </a:prstGeom>
        </p:spPr>
      </p:pic>
      <p:pic>
        <p:nvPicPr>
          <p:cNvPr id="23" name="Picture 22">
            <a:extLst>
              <a:ext uri="{FF2B5EF4-FFF2-40B4-BE49-F238E27FC236}">
                <a16:creationId xmlns:a16="http://schemas.microsoft.com/office/drawing/2014/main" id="{0B0BB250-DB08-4B30-A585-98D3EB547762}"/>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3917128" y="4130191"/>
            <a:ext cx="470985" cy="470985"/>
          </a:xfrm>
          <a:prstGeom prst="rect">
            <a:avLst/>
          </a:prstGeom>
        </p:spPr>
      </p:pic>
      <p:pic>
        <p:nvPicPr>
          <p:cNvPr id="24" name="Picture 23">
            <a:extLst>
              <a:ext uri="{FF2B5EF4-FFF2-40B4-BE49-F238E27FC236}">
                <a16:creationId xmlns:a16="http://schemas.microsoft.com/office/drawing/2014/main" id="{C4A2A91E-DE69-4989-99AA-CF5DFB7A91A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217178" y="3750843"/>
            <a:ext cx="428168" cy="428168"/>
          </a:xfrm>
          <a:prstGeom prst="rect">
            <a:avLst/>
          </a:prstGeom>
        </p:spPr>
      </p:pic>
      <p:pic>
        <p:nvPicPr>
          <p:cNvPr id="25" name="Picture 24">
            <a:extLst>
              <a:ext uri="{FF2B5EF4-FFF2-40B4-BE49-F238E27FC236}">
                <a16:creationId xmlns:a16="http://schemas.microsoft.com/office/drawing/2014/main" id="{61866F5A-86EA-4C47-BDE7-2AC8A289195E}"/>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4446131" y="3309086"/>
            <a:ext cx="518084" cy="518084"/>
          </a:xfrm>
          <a:prstGeom prst="rect">
            <a:avLst/>
          </a:prstGeom>
        </p:spPr>
      </p:pic>
      <p:pic>
        <p:nvPicPr>
          <p:cNvPr id="26" name="Picture 25">
            <a:extLst>
              <a:ext uri="{FF2B5EF4-FFF2-40B4-BE49-F238E27FC236}">
                <a16:creationId xmlns:a16="http://schemas.microsoft.com/office/drawing/2014/main" id="{12F9C3F4-A2D8-43EA-9FBB-0294C569AE14}"/>
              </a:ext>
            </a:extLst>
          </p:cNvPr>
          <p:cNvPicPr>
            <a:picLocks noChangeAspect="1"/>
          </p:cNvPicPr>
          <p:nvPr/>
        </p:nvPicPr>
        <p:blipFill>
          <a:blip r:embed="rId25" cstate="print">
            <a:biLevel thresh="25000"/>
            <a:extLst>
              <a:ext uri="{28A0092B-C50C-407E-A947-70E740481C1C}">
                <a14:useLocalDpi xmlns:a14="http://schemas.microsoft.com/office/drawing/2010/main" val="0"/>
              </a:ext>
            </a:extLst>
          </a:blip>
          <a:stretch>
            <a:fillRect/>
          </a:stretch>
        </p:blipFill>
        <p:spPr>
          <a:xfrm>
            <a:off x="2885246" y="4235226"/>
            <a:ext cx="205986" cy="260915"/>
          </a:xfrm>
          <a:prstGeom prst="rect">
            <a:avLst/>
          </a:prstGeom>
        </p:spPr>
      </p:pic>
      <p:pic>
        <p:nvPicPr>
          <p:cNvPr id="27" name="Picture 26">
            <a:extLst>
              <a:ext uri="{FF2B5EF4-FFF2-40B4-BE49-F238E27FC236}">
                <a16:creationId xmlns:a16="http://schemas.microsoft.com/office/drawing/2014/main" id="{EAB25E5B-C1AC-4865-8C40-6CFB2D8C085F}"/>
              </a:ext>
            </a:extLst>
          </p:cNvPr>
          <p:cNvPicPr>
            <a:picLocks noChangeAspect="1"/>
          </p:cNvPicPr>
          <p:nvPr/>
        </p:nvPicPr>
        <p:blipFill>
          <a:blip r:embed="rId26" cstate="print">
            <a:biLevel thresh="25000"/>
            <a:extLst>
              <a:ext uri="{28A0092B-C50C-407E-A947-70E740481C1C}">
                <a14:useLocalDpi xmlns:a14="http://schemas.microsoft.com/office/drawing/2010/main" val="0"/>
              </a:ext>
            </a:extLst>
          </a:blip>
          <a:stretch>
            <a:fillRect/>
          </a:stretch>
        </p:blipFill>
        <p:spPr>
          <a:xfrm>
            <a:off x="2330910" y="4673797"/>
            <a:ext cx="200704" cy="254227"/>
          </a:xfrm>
          <a:prstGeom prst="rect">
            <a:avLst/>
          </a:prstGeom>
        </p:spPr>
      </p:pic>
      <p:pic>
        <p:nvPicPr>
          <p:cNvPr id="28" name="Picture 27">
            <a:extLst>
              <a:ext uri="{FF2B5EF4-FFF2-40B4-BE49-F238E27FC236}">
                <a16:creationId xmlns:a16="http://schemas.microsoft.com/office/drawing/2014/main" id="{1D1DDC78-F708-4099-85BA-57B05E4099CF}"/>
              </a:ext>
            </a:extLst>
          </p:cNvPr>
          <p:cNvPicPr>
            <a:picLocks noChangeAspect="1"/>
          </p:cNvPicPr>
          <p:nvPr/>
        </p:nvPicPr>
        <p:blipFill>
          <a:blip r:embed="rId27" cstate="print">
            <a:biLevel thresh="25000"/>
            <a:extLst>
              <a:ext uri="{28A0092B-C50C-407E-A947-70E740481C1C}">
                <a14:useLocalDpi xmlns:a14="http://schemas.microsoft.com/office/drawing/2010/main" val="0"/>
              </a:ext>
            </a:extLst>
          </a:blip>
          <a:stretch>
            <a:fillRect/>
          </a:stretch>
        </p:blipFill>
        <p:spPr>
          <a:xfrm>
            <a:off x="3433692" y="4231881"/>
            <a:ext cx="214085" cy="267605"/>
          </a:xfrm>
          <a:prstGeom prst="rect">
            <a:avLst/>
          </a:prstGeom>
        </p:spPr>
      </p:pic>
      <p:pic>
        <p:nvPicPr>
          <p:cNvPr id="29" name="Picture 28">
            <a:extLst>
              <a:ext uri="{FF2B5EF4-FFF2-40B4-BE49-F238E27FC236}">
                <a16:creationId xmlns:a16="http://schemas.microsoft.com/office/drawing/2014/main" id="{DA463B38-002F-4802-9F4A-0F0DB40DB62F}"/>
              </a:ext>
            </a:extLst>
          </p:cNvPr>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5057762" y="3354044"/>
            <a:ext cx="428168" cy="428168"/>
          </a:xfrm>
          <a:prstGeom prst="rect">
            <a:avLst/>
          </a:prstGeom>
        </p:spPr>
      </p:pic>
      <p:pic>
        <p:nvPicPr>
          <p:cNvPr id="30" name="Picture 29">
            <a:extLst>
              <a:ext uri="{FF2B5EF4-FFF2-40B4-BE49-F238E27FC236}">
                <a16:creationId xmlns:a16="http://schemas.microsoft.com/office/drawing/2014/main" id="{17AA44D7-C4E8-4A92-8327-43BE3ACCF6F3}"/>
              </a:ext>
            </a:extLst>
          </p:cNvPr>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2774155" y="3354044"/>
            <a:ext cx="428168" cy="428168"/>
          </a:xfrm>
          <a:prstGeom prst="rect">
            <a:avLst/>
          </a:prstGeom>
        </p:spPr>
      </p:pic>
      <p:pic>
        <p:nvPicPr>
          <p:cNvPr id="31" name="Picture 30">
            <a:extLst>
              <a:ext uri="{FF2B5EF4-FFF2-40B4-BE49-F238E27FC236}">
                <a16:creationId xmlns:a16="http://schemas.microsoft.com/office/drawing/2014/main" id="{C306CCF2-B4E4-4CE8-A64B-DF40BB4AF08A}"/>
              </a:ext>
            </a:extLst>
          </p:cNvPr>
          <p:cNvPicPr>
            <a:picLocks noChangeAspect="1"/>
          </p:cNvPicPr>
          <p:nvPr/>
        </p:nvPicPr>
        <p:blipFill>
          <a:blip r:embed="rId30" cstate="print">
            <a:biLevel thresh="25000"/>
            <a:extLst>
              <a:ext uri="{28A0092B-C50C-407E-A947-70E740481C1C}">
                <a14:useLocalDpi xmlns:a14="http://schemas.microsoft.com/office/drawing/2010/main" val="0"/>
              </a:ext>
            </a:extLst>
          </a:blip>
          <a:stretch>
            <a:fillRect/>
          </a:stretch>
        </p:blipFill>
        <p:spPr>
          <a:xfrm>
            <a:off x="4560982" y="3040786"/>
            <a:ext cx="288382" cy="205986"/>
          </a:xfrm>
          <a:prstGeom prst="rect">
            <a:avLst/>
          </a:prstGeom>
        </p:spPr>
      </p:pic>
      <p:pic>
        <p:nvPicPr>
          <p:cNvPr id="32" name="Picture 31">
            <a:extLst>
              <a:ext uri="{FF2B5EF4-FFF2-40B4-BE49-F238E27FC236}">
                <a16:creationId xmlns:a16="http://schemas.microsoft.com/office/drawing/2014/main" id="{E2AF5E56-31FE-4013-B202-23ADC08B3F0D}"/>
              </a:ext>
            </a:extLst>
          </p:cNvPr>
          <p:cNvPicPr>
            <a:picLocks noChangeAspect="1"/>
          </p:cNvPicPr>
          <p:nvPr/>
        </p:nvPicPr>
        <p:blipFill>
          <a:blip r:embed="rId31" cstate="print">
            <a:biLevel thresh="25000"/>
            <a:extLst>
              <a:ext uri="{28A0092B-C50C-407E-A947-70E740481C1C}">
                <a14:useLocalDpi xmlns:a14="http://schemas.microsoft.com/office/drawing/2010/main" val="0"/>
              </a:ext>
            </a:extLst>
          </a:blip>
          <a:stretch>
            <a:fillRect/>
          </a:stretch>
        </p:blipFill>
        <p:spPr>
          <a:xfrm>
            <a:off x="4571371" y="2179231"/>
            <a:ext cx="267605" cy="214085"/>
          </a:xfrm>
          <a:prstGeom prst="rect">
            <a:avLst/>
          </a:prstGeom>
        </p:spPr>
      </p:pic>
      <p:pic>
        <p:nvPicPr>
          <p:cNvPr id="33" name="Picture 32">
            <a:extLst>
              <a:ext uri="{FF2B5EF4-FFF2-40B4-BE49-F238E27FC236}">
                <a16:creationId xmlns:a16="http://schemas.microsoft.com/office/drawing/2014/main" id="{07488850-6184-4AF6-81D4-63DD39D76D97}"/>
              </a:ext>
            </a:extLst>
          </p:cNvPr>
          <p:cNvPicPr>
            <a:picLocks noChangeAspect="1"/>
          </p:cNvPicPr>
          <p:nvPr/>
        </p:nvPicPr>
        <p:blipFill>
          <a:blip r:embed="rId32" cstate="print">
            <a:biLevel thresh="25000"/>
            <a:extLst>
              <a:ext uri="{28A0092B-C50C-407E-A947-70E740481C1C}">
                <a14:useLocalDpi xmlns:a14="http://schemas.microsoft.com/office/drawing/2010/main" val="0"/>
              </a:ext>
            </a:extLst>
          </a:blip>
          <a:stretch>
            <a:fillRect/>
          </a:stretch>
        </p:blipFill>
        <p:spPr>
          <a:xfrm>
            <a:off x="1659480" y="4700558"/>
            <a:ext cx="280986" cy="200704"/>
          </a:xfrm>
          <a:prstGeom prst="rect">
            <a:avLst/>
          </a:prstGeom>
        </p:spPr>
      </p:pic>
      <p:pic>
        <p:nvPicPr>
          <p:cNvPr id="34" name="Picture 33">
            <a:extLst>
              <a:ext uri="{FF2B5EF4-FFF2-40B4-BE49-F238E27FC236}">
                <a16:creationId xmlns:a16="http://schemas.microsoft.com/office/drawing/2014/main" id="{52866796-EAA6-4C64-9624-85547E549D3F}"/>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1564481" y="2050781"/>
            <a:ext cx="470985" cy="470985"/>
          </a:xfrm>
          <a:prstGeom prst="rect">
            <a:avLst/>
          </a:prstGeom>
        </p:spPr>
      </p:pic>
      <p:pic>
        <p:nvPicPr>
          <p:cNvPr id="35" name="Picture 34">
            <a:extLst>
              <a:ext uri="{FF2B5EF4-FFF2-40B4-BE49-F238E27FC236}">
                <a16:creationId xmlns:a16="http://schemas.microsoft.com/office/drawing/2014/main" id="{672DCE2F-3FF1-45B7-B7AA-5DCB7FBD40F9}"/>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3917128" y="4565418"/>
            <a:ext cx="470985" cy="470985"/>
          </a:xfrm>
          <a:prstGeom prst="rect">
            <a:avLst/>
          </a:prstGeom>
        </p:spPr>
      </p:pic>
      <p:pic>
        <p:nvPicPr>
          <p:cNvPr id="36" name="Picture 35">
            <a:extLst>
              <a:ext uri="{FF2B5EF4-FFF2-40B4-BE49-F238E27FC236}">
                <a16:creationId xmlns:a16="http://schemas.microsoft.com/office/drawing/2014/main" id="{424BDEDE-53B9-4376-B7FC-F284FE235D71}"/>
              </a:ext>
            </a:extLst>
          </p:cNvPr>
          <p:cNvPicPr>
            <a:picLocks noChangeAspect="1"/>
          </p:cNvPicPr>
          <p:nvPr/>
        </p:nvPicPr>
        <p:blipFill>
          <a:blip r:embed="rId35" cstate="print">
            <a:biLevel thresh="25000"/>
            <a:extLst>
              <a:ext uri="{28A0092B-C50C-407E-A947-70E740481C1C}">
                <a14:useLocalDpi xmlns:a14="http://schemas.microsoft.com/office/drawing/2010/main" val="0"/>
              </a:ext>
            </a:extLst>
          </a:blip>
          <a:stretch>
            <a:fillRect/>
          </a:stretch>
        </p:blipFill>
        <p:spPr>
          <a:xfrm>
            <a:off x="3400909" y="2139090"/>
            <a:ext cx="279650" cy="294366"/>
          </a:xfrm>
          <a:prstGeom prst="rect">
            <a:avLst/>
          </a:prstGeom>
        </p:spPr>
      </p:pic>
      <p:pic>
        <p:nvPicPr>
          <p:cNvPr id="37" name="Picture 36">
            <a:extLst>
              <a:ext uri="{FF2B5EF4-FFF2-40B4-BE49-F238E27FC236}">
                <a16:creationId xmlns:a16="http://schemas.microsoft.com/office/drawing/2014/main" id="{B7C8748C-C4BE-4DB2-8300-0F20E93B7A3F}"/>
              </a:ext>
            </a:extLst>
          </p:cNvPr>
          <p:cNvPicPr>
            <a:picLocks noChangeAspect="1"/>
          </p:cNvPicPr>
          <p:nvPr/>
        </p:nvPicPr>
        <p:blipFill>
          <a:blip r:embed="rId36" cstate="print">
            <a:biLevel thresh="25000"/>
            <a:extLst>
              <a:ext uri="{28A0092B-C50C-407E-A947-70E740481C1C}">
                <a14:useLocalDpi xmlns:a14="http://schemas.microsoft.com/office/drawing/2010/main" val="0"/>
              </a:ext>
            </a:extLst>
          </a:blip>
          <a:stretch>
            <a:fillRect/>
          </a:stretch>
        </p:blipFill>
        <p:spPr>
          <a:xfrm>
            <a:off x="4018818" y="1721319"/>
            <a:ext cx="267605" cy="280986"/>
          </a:xfrm>
          <a:prstGeom prst="rect">
            <a:avLst/>
          </a:prstGeom>
        </p:spPr>
      </p:pic>
      <p:pic>
        <p:nvPicPr>
          <p:cNvPr id="38" name="Picture 37">
            <a:extLst>
              <a:ext uri="{FF2B5EF4-FFF2-40B4-BE49-F238E27FC236}">
                <a16:creationId xmlns:a16="http://schemas.microsoft.com/office/drawing/2014/main" id="{B8FBFCE0-E58D-484F-8040-06353443F548}"/>
              </a:ext>
            </a:extLst>
          </p:cNvPr>
          <p:cNvPicPr>
            <a:picLocks noChangeAspect="1"/>
          </p:cNvPicPr>
          <p:nvPr/>
        </p:nvPicPr>
        <p:blipFill>
          <a:blip r:embed="rId37" cstate="print">
            <a:biLevel thresh="25000"/>
            <a:extLst>
              <a:ext uri="{28A0092B-C50C-407E-A947-70E740481C1C}">
                <a14:useLocalDpi xmlns:a14="http://schemas.microsoft.com/office/drawing/2010/main" val="0"/>
              </a:ext>
            </a:extLst>
          </a:blip>
          <a:stretch>
            <a:fillRect/>
          </a:stretch>
        </p:blipFill>
        <p:spPr>
          <a:xfrm>
            <a:off x="5146740" y="3020888"/>
            <a:ext cx="250212" cy="279650"/>
          </a:xfrm>
          <a:prstGeom prst="rect">
            <a:avLst/>
          </a:prstGeom>
        </p:spPr>
      </p:pic>
      <p:pic>
        <p:nvPicPr>
          <p:cNvPr id="39" name="Picture 38">
            <a:extLst>
              <a:ext uri="{FF2B5EF4-FFF2-40B4-BE49-F238E27FC236}">
                <a16:creationId xmlns:a16="http://schemas.microsoft.com/office/drawing/2014/main" id="{427BC022-51EC-4227-8495-8C396E4BBB7B}"/>
              </a:ext>
            </a:extLst>
          </p:cNvPr>
          <p:cNvPicPr>
            <a:picLocks noChangeAspect="1"/>
          </p:cNvPicPr>
          <p:nvPr/>
        </p:nvPicPr>
        <p:blipFill>
          <a:blip r:embed="rId38" cstate="print">
            <a:biLevel thresh="25000"/>
            <a:extLst>
              <a:ext uri="{28A0092B-C50C-407E-A947-70E740481C1C}">
                <a14:useLocalDpi xmlns:a14="http://schemas.microsoft.com/office/drawing/2010/main" val="0"/>
              </a:ext>
            </a:extLst>
          </a:blip>
          <a:stretch>
            <a:fillRect/>
          </a:stretch>
        </p:blipFill>
        <p:spPr>
          <a:xfrm>
            <a:off x="3445065" y="2996596"/>
            <a:ext cx="191338" cy="294366"/>
          </a:xfrm>
          <a:prstGeom prst="rect">
            <a:avLst/>
          </a:prstGeom>
        </p:spPr>
      </p:pic>
      <p:pic>
        <p:nvPicPr>
          <p:cNvPr id="40" name="Picture 39">
            <a:extLst>
              <a:ext uri="{FF2B5EF4-FFF2-40B4-BE49-F238E27FC236}">
                <a16:creationId xmlns:a16="http://schemas.microsoft.com/office/drawing/2014/main" id="{215ED7D6-96AE-45CA-B690-5E4EC2F6E78B}"/>
              </a:ext>
            </a:extLst>
          </p:cNvPr>
          <p:cNvPicPr>
            <a:picLocks noChangeAspect="1"/>
          </p:cNvPicPr>
          <p:nvPr/>
        </p:nvPicPr>
        <p:blipFill>
          <a:blip r:embed="rId39" cstate="print">
            <a:biLevel thresh="25000"/>
            <a:extLst>
              <a:ext uri="{28A0092B-C50C-407E-A947-70E740481C1C}">
                <a14:useLocalDpi xmlns:a14="http://schemas.microsoft.com/office/drawing/2010/main" val="0"/>
              </a:ext>
            </a:extLst>
          </a:blip>
          <a:stretch>
            <a:fillRect/>
          </a:stretch>
        </p:blipFill>
        <p:spPr>
          <a:xfrm>
            <a:off x="3393551" y="1766143"/>
            <a:ext cx="294366" cy="191338"/>
          </a:xfrm>
          <a:prstGeom prst="rect">
            <a:avLst/>
          </a:prstGeom>
        </p:spPr>
      </p:pic>
      <p:pic>
        <p:nvPicPr>
          <p:cNvPr id="41" name="Picture 40">
            <a:extLst>
              <a:ext uri="{FF2B5EF4-FFF2-40B4-BE49-F238E27FC236}">
                <a16:creationId xmlns:a16="http://schemas.microsoft.com/office/drawing/2014/main" id="{8345AA38-F329-438F-836A-BCFFA0609A10}"/>
              </a:ext>
            </a:extLst>
          </p:cNvPr>
          <p:cNvPicPr>
            <a:picLocks noChangeAspect="1"/>
          </p:cNvPicPr>
          <p:nvPr/>
        </p:nvPicPr>
        <p:blipFill>
          <a:blip r:embed="rId40" cstate="print">
            <a:biLevel thresh="25000"/>
            <a:extLst>
              <a:ext uri="{28A0092B-C50C-407E-A947-70E740481C1C}">
                <a14:useLocalDpi xmlns:a14="http://schemas.microsoft.com/office/drawing/2010/main" val="0"/>
              </a:ext>
            </a:extLst>
          </a:blip>
          <a:stretch>
            <a:fillRect/>
          </a:stretch>
        </p:blipFill>
        <p:spPr>
          <a:xfrm>
            <a:off x="2841056" y="2139090"/>
            <a:ext cx="294366" cy="294366"/>
          </a:xfrm>
          <a:prstGeom prst="rect">
            <a:avLst/>
          </a:prstGeom>
        </p:spPr>
      </p:pic>
      <p:pic>
        <p:nvPicPr>
          <p:cNvPr id="42" name="Picture 41">
            <a:extLst>
              <a:ext uri="{FF2B5EF4-FFF2-40B4-BE49-F238E27FC236}">
                <a16:creationId xmlns:a16="http://schemas.microsoft.com/office/drawing/2014/main" id="{B2EF41FC-265A-4F75-8063-256B17D98A9C}"/>
              </a:ext>
            </a:extLst>
          </p:cNvPr>
          <p:cNvPicPr>
            <a:picLocks noChangeAspect="1"/>
          </p:cNvPicPr>
          <p:nvPr/>
        </p:nvPicPr>
        <p:blipFill>
          <a:blip r:embed="rId41" cstate="print">
            <a:biLevel thresh="25000"/>
            <a:extLst>
              <a:ext uri="{28A0092B-C50C-407E-A947-70E740481C1C}">
                <a14:useLocalDpi xmlns:a14="http://schemas.microsoft.com/office/drawing/2010/main" val="0"/>
              </a:ext>
            </a:extLst>
          </a:blip>
          <a:stretch>
            <a:fillRect/>
          </a:stretch>
        </p:blipFill>
        <p:spPr>
          <a:xfrm>
            <a:off x="5100191" y="3827603"/>
            <a:ext cx="343310" cy="274648"/>
          </a:xfrm>
          <a:prstGeom prst="rect">
            <a:avLst/>
          </a:prstGeom>
        </p:spPr>
      </p:pic>
      <p:pic>
        <p:nvPicPr>
          <p:cNvPr id="43" name="Picture 42">
            <a:extLst>
              <a:ext uri="{FF2B5EF4-FFF2-40B4-BE49-F238E27FC236}">
                <a16:creationId xmlns:a16="http://schemas.microsoft.com/office/drawing/2014/main" id="{C5638B32-1C83-4D4F-AFB6-AED6524CAD9D}"/>
              </a:ext>
            </a:extLst>
          </p:cNvPr>
          <p:cNvPicPr>
            <a:picLocks noChangeAspect="1"/>
          </p:cNvPicPr>
          <p:nvPr/>
        </p:nvPicPr>
        <p:blipFill>
          <a:blip r:embed="rId42" cstate="print">
            <a:biLevel thresh="25000"/>
            <a:extLst>
              <a:ext uri="{28A0092B-C50C-407E-A947-70E740481C1C}">
                <a14:useLocalDpi xmlns:a14="http://schemas.microsoft.com/office/drawing/2010/main" val="0"/>
              </a:ext>
            </a:extLst>
          </a:blip>
          <a:stretch>
            <a:fillRect/>
          </a:stretch>
        </p:blipFill>
        <p:spPr>
          <a:xfrm>
            <a:off x="5100191" y="1724488"/>
            <a:ext cx="343310" cy="274648"/>
          </a:xfrm>
          <a:prstGeom prst="rect">
            <a:avLst/>
          </a:prstGeom>
        </p:spPr>
      </p:pic>
      <p:pic>
        <p:nvPicPr>
          <p:cNvPr id="44" name="Picture 43">
            <a:extLst>
              <a:ext uri="{FF2B5EF4-FFF2-40B4-BE49-F238E27FC236}">
                <a16:creationId xmlns:a16="http://schemas.microsoft.com/office/drawing/2014/main" id="{D9215043-7DEB-47C1-824C-710248342603}"/>
              </a:ext>
            </a:extLst>
          </p:cNvPr>
          <p:cNvPicPr>
            <a:picLocks noChangeAspect="1"/>
          </p:cNvPicPr>
          <p:nvPr/>
        </p:nvPicPr>
        <p:blipFill>
          <a:blip r:embed="rId43" cstate="print">
            <a:biLevel thresh="25000"/>
            <a:extLst>
              <a:ext uri="{28A0092B-C50C-407E-A947-70E740481C1C}">
                <a14:useLocalDpi xmlns:a14="http://schemas.microsoft.com/office/drawing/2010/main" val="0"/>
              </a:ext>
            </a:extLst>
          </a:blip>
          <a:stretch>
            <a:fillRect/>
          </a:stretch>
        </p:blipFill>
        <p:spPr>
          <a:xfrm>
            <a:off x="2314536" y="5135245"/>
            <a:ext cx="233452" cy="219718"/>
          </a:xfrm>
          <a:prstGeom prst="rect">
            <a:avLst/>
          </a:prstGeom>
        </p:spPr>
      </p:pic>
      <p:pic>
        <p:nvPicPr>
          <p:cNvPr id="45" name="Picture 44">
            <a:extLst>
              <a:ext uri="{FF2B5EF4-FFF2-40B4-BE49-F238E27FC236}">
                <a16:creationId xmlns:a16="http://schemas.microsoft.com/office/drawing/2014/main" id="{AC55BE08-7D3D-4A6E-A466-9CFE2B96502C}"/>
              </a:ext>
            </a:extLst>
          </p:cNvPr>
          <p:cNvPicPr>
            <a:picLocks noChangeAspect="1"/>
          </p:cNvPicPr>
          <p:nvPr/>
        </p:nvPicPr>
        <p:blipFill>
          <a:blip r:embed="rId44" cstate="print">
            <a:biLevel thresh="25000"/>
            <a:extLst>
              <a:ext uri="{28A0092B-C50C-407E-A947-70E740481C1C}">
                <a14:useLocalDpi xmlns:a14="http://schemas.microsoft.com/office/drawing/2010/main" val="0"/>
              </a:ext>
            </a:extLst>
          </a:blip>
          <a:stretch>
            <a:fillRect/>
          </a:stretch>
        </p:blipFill>
        <p:spPr>
          <a:xfrm>
            <a:off x="3430875" y="5100913"/>
            <a:ext cx="219718" cy="288382"/>
          </a:xfrm>
          <a:prstGeom prst="rect">
            <a:avLst/>
          </a:prstGeom>
        </p:spPr>
      </p:pic>
      <p:pic>
        <p:nvPicPr>
          <p:cNvPr id="46" name="Picture 45">
            <a:extLst>
              <a:ext uri="{FF2B5EF4-FFF2-40B4-BE49-F238E27FC236}">
                <a16:creationId xmlns:a16="http://schemas.microsoft.com/office/drawing/2014/main" id="{5FB6D631-6B74-4EEE-8D13-9BB8CCC92C50}"/>
              </a:ext>
            </a:extLst>
          </p:cNvPr>
          <p:cNvPicPr>
            <a:picLocks noChangeAspect="1"/>
          </p:cNvPicPr>
          <p:nvPr/>
        </p:nvPicPr>
        <p:blipFill>
          <a:blip r:embed="rId45" cstate="print">
            <a:extLst>
              <a:ext uri="{28A0092B-C50C-407E-A947-70E740481C1C}">
                <a14:useLocalDpi xmlns:a14="http://schemas.microsoft.com/office/drawing/2010/main" val="0"/>
              </a:ext>
            </a:extLst>
          </a:blip>
          <a:stretch>
            <a:fillRect/>
          </a:stretch>
        </p:blipFill>
        <p:spPr>
          <a:xfrm>
            <a:off x="4446131" y="2445348"/>
            <a:ext cx="518084" cy="518084"/>
          </a:xfrm>
          <a:prstGeom prst="rect">
            <a:avLst/>
          </a:prstGeom>
        </p:spPr>
      </p:pic>
      <p:pic>
        <p:nvPicPr>
          <p:cNvPr id="47" name="Picture 46">
            <a:extLst>
              <a:ext uri="{FF2B5EF4-FFF2-40B4-BE49-F238E27FC236}">
                <a16:creationId xmlns:a16="http://schemas.microsoft.com/office/drawing/2014/main" id="{4117EB50-E8D8-414F-B18C-0234339ADF52}"/>
              </a:ext>
            </a:extLst>
          </p:cNvPr>
          <p:cNvPicPr>
            <a:picLocks noChangeAspect="1"/>
          </p:cNvPicPr>
          <p:nvPr/>
        </p:nvPicPr>
        <p:blipFill>
          <a:blip r:embed="rId46" cstate="print">
            <a:extLst>
              <a:ext uri="{28A0092B-C50C-407E-A947-70E740481C1C}">
                <a14:useLocalDpi xmlns:a14="http://schemas.microsoft.com/office/drawing/2010/main" val="0"/>
              </a:ext>
            </a:extLst>
          </a:blip>
          <a:stretch>
            <a:fillRect/>
          </a:stretch>
        </p:blipFill>
        <p:spPr>
          <a:xfrm>
            <a:off x="5012804" y="4541868"/>
            <a:ext cx="518084" cy="518084"/>
          </a:xfrm>
          <a:prstGeom prst="rect">
            <a:avLst/>
          </a:prstGeom>
        </p:spPr>
      </p:pic>
      <p:pic>
        <p:nvPicPr>
          <p:cNvPr id="48" name="Picture 47">
            <a:extLst>
              <a:ext uri="{FF2B5EF4-FFF2-40B4-BE49-F238E27FC236}">
                <a16:creationId xmlns:a16="http://schemas.microsoft.com/office/drawing/2014/main" id="{DDFED16C-C377-4091-A3B7-C466E19324F2}"/>
              </a:ext>
            </a:extLst>
          </p:cNvPr>
          <p:cNvPicPr>
            <a:picLocks noChangeAspect="1"/>
          </p:cNvPicPr>
          <p:nvPr/>
        </p:nvPicPr>
        <p:blipFill>
          <a:blip r:embed="rId47" cstate="print">
            <a:extLst>
              <a:ext uri="{28A0092B-C50C-407E-A947-70E740481C1C}">
                <a14:useLocalDpi xmlns:a14="http://schemas.microsoft.com/office/drawing/2010/main" val="0"/>
              </a:ext>
            </a:extLst>
          </a:blip>
          <a:stretch>
            <a:fillRect/>
          </a:stretch>
        </p:blipFill>
        <p:spPr>
          <a:xfrm>
            <a:off x="2172220" y="3309086"/>
            <a:ext cx="518084" cy="518084"/>
          </a:xfrm>
          <a:prstGeom prst="rect">
            <a:avLst/>
          </a:prstGeom>
        </p:spPr>
      </p:pic>
      <p:pic>
        <p:nvPicPr>
          <p:cNvPr id="49" name="Picture 48">
            <a:extLst>
              <a:ext uri="{FF2B5EF4-FFF2-40B4-BE49-F238E27FC236}">
                <a16:creationId xmlns:a16="http://schemas.microsoft.com/office/drawing/2014/main" id="{96B8AF7F-E86D-4DD8-A6EB-0C83667722DA}"/>
              </a:ext>
            </a:extLst>
          </p:cNvPr>
          <p:cNvPicPr>
            <a:picLocks noChangeAspect="1"/>
          </p:cNvPicPr>
          <p:nvPr/>
        </p:nvPicPr>
        <p:blipFill>
          <a:blip r:embed="rId48" cstate="print">
            <a:biLevel thresh="25000"/>
            <a:extLst>
              <a:ext uri="{28A0092B-C50C-407E-A947-70E740481C1C}">
                <a14:useLocalDpi xmlns:a14="http://schemas.microsoft.com/office/drawing/2010/main" val="0"/>
              </a:ext>
            </a:extLst>
          </a:blip>
          <a:stretch>
            <a:fillRect/>
          </a:stretch>
        </p:blipFill>
        <p:spPr>
          <a:xfrm>
            <a:off x="4022163" y="3465135"/>
            <a:ext cx="260915" cy="205986"/>
          </a:xfrm>
          <a:prstGeom prst="rect">
            <a:avLst/>
          </a:prstGeom>
        </p:spPr>
      </p:pic>
      <p:pic>
        <p:nvPicPr>
          <p:cNvPr id="50" name="Picture 49">
            <a:extLst>
              <a:ext uri="{FF2B5EF4-FFF2-40B4-BE49-F238E27FC236}">
                <a16:creationId xmlns:a16="http://schemas.microsoft.com/office/drawing/2014/main" id="{5557F01C-453C-4033-84F1-764F3955B1FF}"/>
              </a:ext>
            </a:extLst>
          </p:cNvPr>
          <p:cNvPicPr>
            <a:picLocks noChangeAspect="1"/>
          </p:cNvPicPr>
          <p:nvPr/>
        </p:nvPicPr>
        <p:blipFill>
          <a:blip r:embed="rId49" cstate="print">
            <a:biLevel thresh="25000"/>
            <a:extLst>
              <a:ext uri="{28A0092B-C50C-407E-A947-70E740481C1C}">
                <a14:useLocalDpi xmlns:a14="http://schemas.microsoft.com/office/drawing/2010/main" val="0"/>
              </a:ext>
            </a:extLst>
          </a:blip>
          <a:stretch>
            <a:fillRect/>
          </a:stretch>
        </p:blipFill>
        <p:spPr>
          <a:xfrm>
            <a:off x="1655782" y="4252391"/>
            <a:ext cx="288382" cy="226585"/>
          </a:xfrm>
          <a:prstGeom prst="rect">
            <a:avLst/>
          </a:prstGeom>
        </p:spPr>
      </p:pic>
      <p:pic>
        <p:nvPicPr>
          <p:cNvPr id="51" name="Picture 50">
            <a:extLst>
              <a:ext uri="{FF2B5EF4-FFF2-40B4-BE49-F238E27FC236}">
                <a16:creationId xmlns:a16="http://schemas.microsoft.com/office/drawing/2014/main" id="{9E323DF3-D999-42B8-8496-4E9919C0DCFF}"/>
              </a:ext>
            </a:extLst>
          </p:cNvPr>
          <p:cNvPicPr>
            <a:picLocks noChangeAspect="1"/>
          </p:cNvPicPr>
          <p:nvPr/>
        </p:nvPicPr>
        <p:blipFill>
          <a:blip r:embed="rId50" cstate="print">
            <a:biLevel thresh="25000"/>
            <a:extLst>
              <a:ext uri="{28A0092B-C50C-407E-A947-70E740481C1C}">
                <a14:useLocalDpi xmlns:a14="http://schemas.microsoft.com/office/drawing/2010/main" val="0"/>
              </a:ext>
            </a:extLst>
          </a:blip>
          <a:stretch>
            <a:fillRect/>
          </a:stretch>
        </p:blipFill>
        <p:spPr>
          <a:xfrm>
            <a:off x="2854437" y="1751425"/>
            <a:ext cx="267605" cy="220774"/>
          </a:xfrm>
          <a:prstGeom prst="rect">
            <a:avLst/>
          </a:prstGeom>
        </p:spPr>
      </p:pic>
      <p:pic>
        <p:nvPicPr>
          <p:cNvPr id="52" name="Picture 51">
            <a:extLst>
              <a:ext uri="{FF2B5EF4-FFF2-40B4-BE49-F238E27FC236}">
                <a16:creationId xmlns:a16="http://schemas.microsoft.com/office/drawing/2014/main" id="{C8675146-5EFF-4B87-ABC9-A150B6C2237D}"/>
              </a:ext>
            </a:extLst>
          </p:cNvPr>
          <p:cNvPicPr>
            <a:picLocks noChangeAspect="1"/>
          </p:cNvPicPr>
          <p:nvPr/>
        </p:nvPicPr>
        <p:blipFill>
          <a:blip r:embed="rId51" cstate="print">
            <a:extLst>
              <a:ext uri="{28A0092B-C50C-407E-A947-70E740481C1C}">
                <a14:useLocalDpi xmlns:a14="http://schemas.microsoft.com/office/drawing/2010/main" val="0"/>
              </a:ext>
            </a:extLst>
          </a:blip>
          <a:stretch>
            <a:fillRect/>
          </a:stretch>
        </p:blipFill>
        <p:spPr>
          <a:xfrm>
            <a:off x="2774155" y="2929695"/>
            <a:ext cx="428168" cy="428168"/>
          </a:xfrm>
          <a:prstGeom prst="rect">
            <a:avLst/>
          </a:prstGeom>
        </p:spPr>
      </p:pic>
      <p:pic>
        <p:nvPicPr>
          <p:cNvPr id="53" name="Picture 52">
            <a:extLst>
              <a:ext uri="{FF2B5EF4-FFF2-40B4-BE49-F238E27FC236}">
                <a16:creationId xmlns:a16="http://schemas.microsoft.com/office/drawing/2014/main" id="{C6596D09-B22E-48F4-8113-7D52143C8F78}"/>
              </a:ext>
            </a:extLst>
          </p:cNvPr>
          <p:cNvPicPr>
            <a:picLocks noChangeAspect="1"/>
          </p:cNvPicPr>
          <p:nvPr/>
        </p:nvPicPr>
        <p:blipFill>
          <a:blip r:embed="rId52" cstate="print">
            <a:biLevel thresh="25000"/>
            <a:extLst>
              <a:ext uri="{28A0092B-C50C-407E-A947-70E740481C1C}">
                <a14:useLocalDpi xmlns:a14="http://schemas.microsoft.com/office/drawing/2010/main" val="0"/>
              </a:ext>
            </a:extLst>
          </a:blip>
          <a:stretch>
            <a:fillRect/>
          </a:stretch>
        </p:blipFill>
        <p:spPr>
          <a:xfrm>
            <a:off x="2850915" y="2567066"/>
            <a:ext cx="274648" cy="274648"/>
          </a:xfrm>
          <a:prstGeom prst="rect">
            <a:avLst/>
          </a:prstGeom>
        </p:spPr>
      </p:pic>
      <p:pic>
        <p:nvPicPr>
          <p:cNvPr id="54" name="Picture 53">
            <a:extLst>
              <a:ext uri="{FF2B5EF4-FFF2-40B4-BE49-F238E27FC236}">
                <a16:creationId xmlns:a16="http://schemas.microsoft.com/office/drawing/2014/main" id="{65DC7DA5-EA10-42BD-88CF-5CD180C9AE4C}"/>
              </a:ext>
            </a:extLst>
          </p:cNvPr>
          <p:cNvPicPr>
            <a:picLocks noChangeAspect="1"/>
          </p:cNvPicPr>
          <p:nvPr/>
        </p:nvPicPr>
        <p:blipFill>
          <a:blip r:embed="rId53" cstate="print">
            <a:biLevel thresh="25000"/>
            <a:extLst>
              <a:ext uri="{28A0092B-C50C-407E-A947-70E740481C1C}">
                <a14:useLocalDpi xmlns:a14="http://schemas.microsoft.com/office/drawing/2010/main" val="0"/>
              </a:ext>
            </a:extLst>
          </a:blip>
          <a:stretch>
            <a:fillRect/>
          </a:stretch>
        </p:blipFill>
        <p:spPr>
          <a:xfrm>
            <a:off x="2273340" y="4250674"/>
            <a:ext cx="315845" cy="230018"/>
          </a:xfrm>
          <a:prstGeom prst="rect">
            <a:avLst/>
          </a:prstGeom>
        </p:spPr>
      </p:pic>
      <p:pic>
        <p:nvPicPr>
          <p:cNvPr id="55" name="Picture 54">
            <a:extLst>
              <a:ext uri="{FF2B5EF4-FFF2-40B4-BE49-F238E27FC236}">
                <a16:creationId xmlns:a16="http://schemas.microsoft.com/office/drawing/2014/main" id="{3973519C-A2F2-4682-94F1-0C120F833AF0}"/>
              </a:ext>
            </a:extLst>
          </p:cNvPr>
          <p:cNvPicPr>
            <a:picLocks noChangeAspect="1"/>
          </p:cNvPicPr>
          <p:nvPr/>
        </p:nvPicPr>
        <p:blipFill>
          <a:blip r:embed="rId54" cstate="print">
            <a:biLevel thresh="25000"/>
            <a:extLst>
              <a:ext uri="{28A0092B-C50C-407E-A947-70E740481C1C}">
                <a14:useLocalDpi xmlns:a14="http://schemas.microsoft.com/office/drawing/2010/main" val="0"/>
              </a:ext>
            </a:extLst>
          </a:blip>
          <a:stretch>
            <a:fillRect/>
          </a:stretch>
        </p:blipFill>
        <p:spPr>
          <a:xfrm>
            <a:off x="5141389" y="2597732"/>
            <a:ext cx="260915" cy="247185"/>
          </a:xfrm>
          <a:prstGeom prst="rect">
            <a:avLst/>
          </a:prstGeom>
        </p:spPr>
      </p:pic>
      <p:pic>
        <p:nvPicPr>
          <p:cNvPr id="56" name="Picture 55">
            <a:extLst>
              <a:ext uri="{FF2B5EF4-FFF2-40B4-BE49-F238E27FC236}">
                <a16:creationId xmlns:a16="http://schemas.microsoft.com/office/drawing/2014/main" id="{3B26588B-6C14-4CB4-82FC-980D319572D6}"/>
              </a:ext>
            </a:extLst>
          </p:cNvPr>
          <p:cNvPicPr>
            <a:picLocks noChangeAspect="1"/>
          </p:cNvPicPr>
          <p:nvPr/>
        </p:nvPicPr>
        <p:blipFill>
          <a:blip r:embed="rId55" cstate="print">
            <a:extLst>
              <a:ext uri="{28A0092B-C50C-407E-A947-70E740481C1C}">
                <a14:useLocalDpi xmlns:a14="http://schemas.microsoft.com/office/drawing/2010/main" val="0"/>
              </a:ext>
            </a:extLst>
          </a:blip>
          <a:stretch>
            <a:fillRect/>
          </a:stretch>
        </p:blipFill>
        <p:spPr>
          <a:xfrm>
            <a:off x="4446131" y="4541868"/>
            <a:ext cx="518084" cy="518084"/>
          </a:xfrm>
          <a:prstGeom prst="rect">
            <a:avLst/>
          </a:prstGeom>
        </p:spPr>
      </p:pic>
      <p:pic>
        <p:nvPicPr>
          <p:cNvPr id="57" name="Picture 56">
            <a:extLst>
              <a:ext uri="{FF2B5EF4-FFF2-40B4-BE49-F238E27FC236}">
                <a16:creationId xmlns:a16="http://schemas.microsoft.com/office/drawing/2014/main" id="{62D65B0D-D702-4C30-8A6F-3AB048AB1B76}"/>
              </a:ext>
            </a:extLst>
          </p:cNvPr>
          <p:cNvPicPr>
            <a:picLocks noChangeAspect="1"/>
          </p:cNvPicPr>
          <p:nvPr/>
        </p:nvPicPr>
        <p:blipFill>
          <a:blip r:embed="rId56" cstate="print">
            <a:extLst>
              <a:ext uri="{28A0092B-C50C-407E-A947-70E740481C1C}">
                <a14:useLocalDpi xmlns:a14="http://schemas.microsoft.com/office/drawing/2010/main" val="0"/>
              </a:ext>
            </a:extLst>
          </a:blip>
          <a:stretch>
            <a:fillRect/>
          </a:stretch>
        </p:blipFill>
        <p:spPr>
          <a:xfrm>
            <a:off x="4446131" y="4986062"/>
            <a:ext cx="518084" cy="518084"/>
          </a:xfrm>
          <a:prstGeom prst="rect">
            <a:avLst/>
          </a:prstGeom>
        </p:spPr>
      </p:pic>
      <p:pic>
        <p:nvPicPr>
          <p:cNvPr id="58" name="Picture 57">
            <a:extLst>
              <a:ext uri="{FF2B5EF4-FFF2-40B4-BE49-F238E27FC236}">
                <a16:creationId xmlns:a16="http://schemas.microsoft.com/office/drawing/2014/main" id="{26CE1C4A-66D9-41F2-909A-421A2DDE5434}"/>
              </a:ext>
            </a:extLst>
          </p:cNvPr>
          <p:cNvPicPr>
            <a:picLocks noChangeAspect="1"/>
          </p:cNvPicPr>
          <p:nvPr/>
        </p:nvPicPr>
        <p:blipFill>
          <a:blip r:embed="rId57" cstate="print">
            <a:biLevel thresh="25000"/>
            <a:extLst>
              <a:ext uri="{28A0092B-C50C-407E-A947-70E740481C1C}">
                <a14:useLocalDpi xmlns:a14="http://schemas.microsoft.com/office/drawing/2010/main" val="0"/>
              </a:ext>
            </a:extLst>
          </a:blip>
          <a:stretch>
            <a:fillRect/>
          </a:stretch>
        </p:blipFill>
        <p:spPr>
          <a:xfrm>
            <a:off x="5122299" y="2161969"/>
            <a:ext cx="299094" cy="282477"/>
          </a:xfrm>
          <a:prstGeom prst="rect">
            <a:avLst/>
          </a:prstGeom>
        </p:spPr>
      </p:pic>
      <p:pic>
        <p:nvPicPr>
          <p:cNvPr id="59" name="Picture 58">
            <a:extLst>
              <a:ext uri="{FF2B5EF4-FFF2-40B4-BE49-F238E27FC236}">
                <a16:creationId xmlns:a16="http://schemas.microsoft.com/office/drawing/2014/main" id="{2C8C882E-FD14-4F52-8B08-E3F92DE2E9C1}"/>
              </a:ext>
            </a:extLst>
          </p:cNvPr>
          <p:cNvPicPr>
            <a:picLocks noChangeAspect="1"/>
          </p:cNvPicPr>
          <p:nvPr/>
        </p:nvPicPr>
        <p:blipFill>
          <a:blip r:embed="rId58" cstate="print">
            <a:biLevel thresh="25000"/>
            <a:extLst>
              <a:ext uri="{28A0092B-C50C-407E-A947-70E740481C1C}">
                <a14:useLocalDpi xmlns:a14="http://schemas.microsoft.com/office/drawing/2010/main" val="0"/>
              </a:ext>
            </a:extLst>
          </a:blip>
          <a:stretch>
            <a:fillRect/>
          </a:stretch>
        </p:blipFill>
        <p:spPr>
          <a:xfrm>
            <a:off x="4035894" y="3820736"/>
            <a:ext cx="233452" cy="288382"/>
          </a:xfrm>
          <a:prstGeom prst="rect">
            <a:avLst/>
          </a:prstGeom>
        </p:spPr>
      </p:pic>
      <p:pic>
        <p:nvPicPr>
          <p:cNvPr id="60" name="Picture 59">
            <a:extLst>
              <a:ext uri="{FF2B5EF4-FFF2-40B4-BE49-F238E27FC236}">
                <a16:creationId xmlns:a16="http://schemas.microsoft.com/office/drawing/2014/main" id="{3E77F639-658E-4264-AD97-581976B5EC48}"/>
              </a:ext>
            </a:extLst>
          </p:cNvPr>
          <p:cNvPicPr>
            <a:picLocks noChangeAspect="1"/>
          </p:cNvPicPr>
          <p:nvPr/>
        </p:nvPicPr>
        <p:blipFill>
          <a:blip r:embed="rId59" cstate="print">
            <a:biLevel thresh="25000"/>
            <a:extLst>
              <a:ext uri="{28A0092B-C50C-407E-A947-70E740481C1C}">
                <a14:useLocalDpi xmlns:a14="http://schemas.microsoft.com/office/drawing/2010/main" val="0"/>
              </a:ext>
            </a:extLst>
          </a:blip>
          <a:stretch>
            <a:fillRect/>
          </a:stretch>
        </p:blipFill>
        <p:spPr>
          <a:xfrm>
            <a:off x="4008429" y="2587664"/>
            <a:ext cx="288382" cy="233452"/>
          </a:xfrm>
          <a:prstGeom prst="rect">
            <a:avLst/>
          </a:prstGeom>
        </p:spPr>
      </p:pic>
      <p:pic>
        <p:nvPicPr>
          <p:cNvPr id="61" name="Picture 60">
            <a:extLst>
              <a:ext uri="{FF2B5EF4-FFF2-40B4-BE49-F238E27FC236}">
                <a16:creationId xmlns:a16="http://schemas.microsoft.com/office/drawing/2014/main" id="{43824B8C-EBED-484F-8F3D-FED90B571983}"/>
              </a:ext>
            </a:extLst>
          </p:cNvPr>
          <p:cNvPicPr>
            <a:picLocks noChangeAspect="1"/>
          </p:cNvPicPr>
          <p:nvPr/>
        </p:nvPicPr>
        <p:blipFill>
          <a:blip r:embed="rId60" cstate="print">
            <a:biLevel thresh="25000"/>
            <a:extLst>
              <a:ext uri="{28A0092B-C50C-407E-A947-70E740481C1C}">
                <a14:useLocalDpi xmlns:a14="http://schemas.microsoft.com/office/drawing/2010/main" val="0"/>
              </a:ext>
            </a:extLst>
          </a:blip>
          <a:stretch>
            <a:fillRect/>
          </a:stretch>
        </p:blipFill>
        <p:spPr>
          <a:xfrm>
            <a:off x="2342001" y="3006455"/>
            <a:ext cx="178522" cy="274648"/>
          </a:xfrm>
          <a:prstGeom prst="rect">
            <a:avLst/>
          </a:prstGeom>
        </p:spPr>
      </p:pic>
      <p:pic>
        <p:nvPicPr>
          <p:cNvPr id="62" name="Picture 61">
            <a:extLst>
              <a:ext uri="{FF2B5EF4-FFF2-40B4-BE49-F238E27FC236}">
                <a16:creationId xmlns:a16="http://schemas.microsoft.com/office/drawing/2014/main" id="{7B3C85AC-157A-4479-9741-F62887D3B4CB}"/>
              </a:ext>
            </a:extLst>
          </p:cNvPr>
          <p:cNvPicPr>
            <a:picLocks noChangeAspect="1"/>
          </p:cNvPicPr>
          <p:nvPr/>
        </p:nvPicPr>
        <p:blipFill>
          <a:blip r:embed="rId61" cstate="print">
            <a:biLevel thresh="25000"/>
            <a:extLst>
              <a:ext uri="{28A0092B-C50C-407E-A947-70E740481C1C}">
                <a14:useLocalDpi xmlns:a14="http://schemas.microsoft.com/office/drawing/2010/main" val="0"/>
              </a:ext>
            </a:extLst>
          </a:blip>
          <a:stretch>
            <a:fillRect/>
          </a:stretch>
        </p:blipFill>
        <p:spPr>
          <a:xfrm>
            <a:off x="4008429" y="2183280"/>
            <a:ext cx="288382" cy="205986"/>
          </a:xfrm>
          <a:prstGeom prst="rect">
            <a:avLst/>
          </a:prstGeom>
        </p:spPr>
      </p:pic>
      <p:pic>
        <p:nvPicPr>
          <p:cNvPr id="63" name="Picture 62">
            <a:extLst>
              <a:ext uri="{FF2B5EF4-FFF2-40B4-BE49-F238E27FC236}">
                <a16:creationId xmlns:a16="http://schemas.microsoft.com/office/drawing/2014/main" id="{A12A1D0D-3F85-4A37-AD89-FBC61F113CD8}"/>
              </a:ext>
            </a:extLst>
          </p:cNvPr>
          <p:cNvPicPr>
            <a:picLocks noChangeAspect="1"/>
          </p:cNvPicPr>
          <p:nvPr/>
        </p:nvPicPr>
        <p:blipFill>
          <a:blip r:embed="rId62" cstate="print">
            <a:biLevel thresh="25000"/>
            <a:extLst>
              <a:ext uri="{28A0092B-C50C-407E-A947-70E740481C1C}">
                <a14:useLocalDpi xmlns:a14="http://schemas.microsoft.com/office/drawing/2010/main" val="0"/>
              </a:ext>
            </a:extLst>
          </a:blip>
          <a:stretch>
            <a:fillRect/>
          </a:stretch>
        </p:blipFill>
        <p:spPr>
          <a:xfrm>
            <a:off x="3420312" y="2577277"/>
            <a:ext cx="240845" cy="254227"/>
          </a:xfrm>
          <a:prstGeom prst="rect">
            <a:avLst/>
          </a:prstGeom>
        </p:spPr>
      </p:pic>
      <p:pic>
        <p:nvPicPr>
          <p:cNvPr id="64" name="Picture 63">
            <a:extLst>
              <a:ext uri="{FF2B5EF4-FFF2-40B4-BE49-F238E27FC236}">
                <a16:creationId xmlns:a16="http://schemas.microsoft.com/office/drawing/2014/main" id="{291E5B7E-5A36-4EA7-8C7A-EF18FFB7A366}"/>
              </a:ext>
            </a:extLst>
          </p:cNvPr>
          <p:cNvPicPr>
            <a:picLocks noChangeAspect="1"/>
          </p:cNvPicPr>
          <p:nvPr/>
        </p:nvPicPr>
        <p:blipFill>
          <a:blip r:embed="rId63" cstate="print">
            <a:biLevel thresh="25000"/>
            <a:extLst>
              <a:ext uri="{28A0092B-C50C-407E-A947-70E740481C1C}">
                <a14:useLocalDpi xmlns:a14="http://schemas.microsoft.com/office/drawing/2010/main" val="0"/>
              </a:ext>
            </a:extLst>
          </a:blip>
          <a:stretch>
            <a:fillRect/>
          </a:stretch>
        </p:blipFill>
        <p:spPr>
          <a:xfrm>
            <a:off x="4576775" y="4252391"/>
            <a:ext cx="256797" cy="226585"/>
          </a:xfrm>
          <a:prstGeom prst="rect">
            <a:avLst/>
          </a:prstGeom>
        </p:spPr>
      </p:pic>
      <p:pic>
        <p:nvPicPr>
          <p:cNvPr id="65" name="Picture 64">
            <a:extLst>
              <a:ext uri="{FF2B5EF4-FFF2-40B4-BE49-F238E27FC236}">
                <a16:creationId xmlns:a16="http://schemas.microsoft.com/office/drawing/2014/main" id="{7FE03677-B920-4923-8B29-237114827753}"/>
              </a:ext>
            </a:extLst>
          </p:cNvPr>
          <p:cNvPicPr>
            <a:picLocks noChangeAspect="1"/>
          </p:cNvPicPr>
          <p:nvPr/>
        </p:nvPicPr>
        <p:blipFill>
          <a:blip r:embed="rId64" cstate="print">
            <a:biLevel thresh="25000"/>
            <a:extLst>
              <a:ext uri="{28A0092B-C50C-407E-A947-70E740481C1C}">
                <a14:useLocalDpi xmlns:a14="http://schemas.microsoft.com/office/drawing/2010/main" val="0"/>
              </a:ext>
            </a:extLst>
          </a:blip>
          <a:stretch>
            <a:fillRect/>
          </a:stretch>
        </p:blipFill>
        <p:spPr>
          <a:xfrm>
            <a:off x="1652790" y="5134717"/>
            <a:ext cx="294366" cy="220774"/>
          </a:xfrm>
          <a:prstGeom prst="rect">
            <a:avLst/>
          </a:prstGeom>
        </p:spPr>
      </p:pic>
      <p:pic>
        <p:nvPicPr>
          <p:cNvPr id="66" name="Picture 65">
            <a:extLst>
              <a:ext uri="{FF2B5EF4-FFF2-40B4-BE49-F238E27FC236}">
                <a16:creationId xmlns:a16="http://schemas.microsoft.com/office/drawing/2014/main" id="{D0A2E365-9668-459A-A2A7-DB513458653F}"/>
              </a:ext>
            </a:extLst>
          </p:cNvPr>
          <p:cNvPicPr>
            <a:picLocks noChangeAspect="1"/>
          </p:cNvPicPr>
          <p:nvPr/>
        </p:nvPicPr>
        <p:blipFill>
          <a:blip r:embed="rId65">
            <a:extLst>
              <a:ext uri="{28A0092B-C50C-407E-A947-70E740481C1C}">
                <a14:useLocalDpi xmlns:a14="http://schemas.microsoft.com/office/drawing/2010/main" val="0"/>
              </a:ext>
            </a:extLst>
          </a:blip>
          <a:stretch>
            <a:fillRect/>
          </a:stretch>
        </p:blipFill>
        <p:spPr>
          <a:xfrm>
            <a:off x="7200616" y="2529069"/>
            <a:ext cx="283950" cy="347050"/>
          </a:xfrm>
          <a:prstGeom prst="rect">
            <a:avLst/>
          </a:prstGeom>
        </p:spPr>
      </p:pic>
      <p:pic>
        <p:nvPicPr>
          <p:cNvPr id="67" name="Picture 66">
            <a:extLst>
              <a:ext uri="{FF2B5EF4-FFF2-40B4-BE49-F238E27FC236}">
                <a16:creationId xmlns:a16="http://schemas.microsoft.com/office/drawing/2014/main" id="{86461CCF-A982-4E22-803B-9BF6717DFEDE}"/>
              </a:ext>
            </a:extLst>
          </p:cNvPr>
          <p:cNvPicPr>
            <a:picLocks noChangeAspect="1"/>
          </p:cNvPicPr>
          <p:nvPr/>
        </p:nvPicPr>
        <p:blipFill>
          <a:blip r:embed="rId66">
            <a:extLst>
              <a:ext uri="{28A0092B-C50C-407E-A947-70E740481C1C}">
                <a14:useLocalDpi xmlns:a14="http://schemas.microsoft.com/office/drawing/2010/main" val="0"/>
              </a:ext>
            </a:extLst>
          </a:blip>
          <a:stretch>
            <a:fillRect/>
          </a:stretch>
        </p:blipFill>
        <p:spPr>
          <a:xfrm>
            <a:off x="8561411" y="1700998"/>
            <a:ext cx="252401" cy="315500"/>
          </a:xfrm>
          <a:prstGeom prst="rect">
            <a:avLst/>
          </a:prstGeom>
        </p:spPr>
      </p:pic>
      <p:pic>
        <p:nvPicPr>
          <p:cNvPr id="68" name="Picture 67">
            <a:extLst>
              <a:ext uri="{FF2B5EF4-FFF2-40B4-BE49-F238E27FC236}">
                <a16:creationId xmlns:a16="http://schemas.microsoft.com/office/drawing/2014/main" id="{7CADCF89-A517-4ADC-AFB6-596D1643025D}"/>
              </a:ext>
            </a:extLst>
          </p:cNvPr>
          <p:cNvPicPr>
            <a:picLocks noChangeAspect="1"/>
          </p:cNvPicPr>
          <p:nvPr/>
        </p:nvPicPr>
        <p:blipFill>
          <a:blip r:embed="rId67">
            <a:extLst>
              <a:ext uri="{28A0092B-C50C-407E-A947-70E740481C1C}">
                <a14:useLocalDpi xmlns:a14="http://schemas.microsoft.com/office/drawing/2010/main" val="0"/>
              </a:ext>
            </a:extLst>
          </a:blip>
          <a:stretch>
            <a:fillRect/>
          </a:stretch>
        </p:blipFill>
        <p:spPr>
          <a:xfrm>
            <a:off x="9446001" y="1700998"/>
            <a:ext cx="252401" cy="315500"/>
          </a:xfrm>
          <a:prstGeom prst="rect">
            <a:avLst/>
          </a:prstGeom>
        </p:spPr>
      </p:pic>
      <p:pic>
        <p:nvPicPr>
          <p:cNvPr id="69" name="Picture 68">
            <a:extLst>
              <a:ext uri="{FF2B5EF4-FFF2-40B4-BE49-F238E27FC236}">
                <a16:creationId xmlns:a16="http://schemas.microsoft.com/office/drawing/2014/main" id="{E880A8A3-CF1F-45CA-9963-945AC42F9304}"/>
              </a:ext>
            </a:extLst>
          </p:cNvPr>
          <p:cNvPicPr>
            <a:picLocks noChangeAspect="1"/>
          </p:cNvPicPr>
          <p:nvPr/>
        </p:nvPicPr>
        <p:blipFill>
          <a:blip r:embed="rId68">
            <a:extLst>
              <a:ext uri="{28A0092B-C50C-407E-A947-70E740481C1C}">
                <a14:useLocalDpi xmlns:a14="http://schemas.microsoft.com/office/drawing/2010/main" val="0"/>
              </a:ext>
            </a:extLst>
          </a:blip>
          <a:stretch>
            <a:fillRect/>
          </a:stretch>
        </p:blipFill>
        <p:spPr>
          <a:xfrm>
            <a:off x="9083750" y="2109305"/>
            <a:ext cx="236625" cy="347050"/>
          </a:xfrm>
          <a:prstGeom prst="rect">
            <a:avLst/>
          </a:prstGeom>
        </p:spPr>
      </p:pic>
      <p:pic>
        <p:nvPicPr>
          <p:cNvPr id="70" name="Picture 69">
            <a:extLst>
              <a:ext uri="{FF2B5EF4-FFF2-40B4-BE49-F238E27FC236}">
                <a16:creationId xmlns:a16="http://schemas.microsoft.com/office/drawing/2014/main" id="{593D7DB8-0872-4AFE-A785-4519359BBDF2}"/>
              </a:ext>
            </a:extLst>
          </p:cNvPr>
          <p:cNvPicPr>
            <a:picLocks noChangeAspect="1"/>
          </p:cNvPicPr>
          <p:nvPr/>
        </p:nvPicPr>
        <p:blipFill>
          <a:blip r:embed="rId69">
            <a:extLst>
              <a:ext uri="{28A0092B-C50C-407E-A947-70E740481C1C}">
                <a14:useLocalDpi xmlns:a14="http://schemas.microsoft.com/office/drawing/2010/main" val="0"/>
              </a:ext>
            </a:extLst>
          </a:blip>
          <a:stretch>
            <a:fillRect/>
          </a:stretch>
        </p:blipFill>
        <p:spPr>
          <a:xfrm>
            <a:off x="9484862" y="2109305"/>
            <a:ext cx="236625" cy="347050"/>
          </a:xfrm>
          <a:prstGeom prst="rect">
            <a:avLst/>
          </a:prstGeom>
        </p:spPr>
      </p:pic>
      <p:pic>
        <p:nvPicPr>
          <p:cNvPr id="71" name="Picture 70">
            <a:extLst>
              <a:ext uri="{FF2B5EF4-FFF2-40B4-BE49-F238E27FC236}">
                <a16:creationId xmlns:a16="http://schemas.microsoft.com/office/drawing/2014/main" id="{665857D1-CD2E-42EF-9E09-6389194C01E2}"/>
              </a:ext>
            </a:extLst>
          </p:cNvPr>
          <p:cNvPicPr>
            <a:picLocks noChangeAspect="1"/>
          </p:cNvPicPr>
          <p:nvPr/>
        </p:nvPicPr>
        <p:blipFill>
          <a:blip r:embed="rId70">
            <a:extLst>
              <a:ext uri="{28A0092B-C50C-407E-A947-70E740481C1C}">
                <a14:useLocalDpi xmlns:a14="http://schemas.microsoft.com/office/drawing/2010/main" val="0"/>
              </a:ext>
            </a:extLst>
          </a:blip>
          <a:stretch>
            <a:fillRect/>
          </a:stretch>
        </p:blipFill>
        <p:spPr>
          <a:xfrm>
            <a:off x="8606352" y="2125080"/>
            <a:ext cx="236625" cy="315500"/>
          </a:xfrm>
          <a:prstGeom prst="rect">
            <a:avLst/>
          </a:prstGeom>
        </p:spPr>
      </p:pic>
      <p:pic>
        <p:nvPicPr>
          <p:cNvPr id="72" name="Picture 71">
            <a:extLst>
              <a:ext uri="{FF2B5EF4-FFF2-40B4-BE49-F238E27FC236}">
                <a16:creationId xmlns:a16="http://schemas.microsoft.com/office/drawing/2014/main" id="{19BA2995-C8B5-4362-BED9-72566C130C41}"/>
              </a:ext>
            </a:extLst>
          </p:cNvPr>
          <p:cNvPicPr>
            <a:picLocks noChangeAspect="1"/>
          </p:cNvPicPr>
          <p:nvPr/>
        </p:nvPicPr>
        <p:blipFill>
          <a:blip r:embed="rId71">
            <a:extLst>
              <a:ext uri="{28A0092B-C50C-407E-A947-70E740481C1C}">
                <a14:useLocalDpi xmlns:a14="http://schemas.microsoft.com/office/drawing/2010/main" val="0"/>
              </a:ext>
            </a:extLst>
          </a:blip>
          <a:stretch>
            <a:fillRect/>
          </a:stretch>
        </p:blipFill>
        <p:spPr>
          <a:xfrm>
            <a:off x="6251705" y="1722510"/>
            <a:ext cx="258136" cy="272477"/>
          </a:xfrm>
          <a:prstGeom prst="rect">
            <a:avLst/>
          </a:prstGeom>
        </p:spPr>
      </p:pic>
      <p:pic>
        <p:nvPicPr>
          <p:cNvPr id="73" name="Picture 72">
            <a:extLst>
              <a:ext uri="{FF2B5EF4-FFF2-40B4-BE49-F238E27FC236}">
                <a16:creationId xmlns:a16="http://schemas.microsoft.com/office/drawing/2014/main" id="{23F08B80-D81E-431E-BFDB-45D5DEF1EB7C}"/>
              </a:ext>
            </a:extLst>
          </p:cNvPr>
          <p:cNvPicPr>
            <a:picLocks noChangeAspect="1"/>
          </p:cNvPicPr>
          <p:nvPr/>
        </p:nvPicPr>
        <p:blipFill>
          <a:blip r:embed="rId72">
            <a:extLst>
              <a:ext uri="{28A0092B-C50C-407E-A947-70E740481C1C}">
                <a14:useLocalDpi xmlns:a14="http://schemas.microsoft.com/office/drawing/2010/main" val="0"/>
              </a:ext>
            </a:extLst>
          </a:blip>
          <a:stretch>
            <a:fillRect/>
          </a:stretch>
        </p:blipFill>
        <p:spPr>
          <a:xfrm>
            <a:off x="6736875" y="1700998"/>
            <a:ext cx="236625" cy="315500"/>
          </a:xfrm>
          <a:prstGeom prst="rect">
            <a:avLst/>
          </a:prstGeom>
        </p:spPr>
      </p:pic>
      <p:pic>
        <p:nvPicPr>
          <p:cNvPr id="74" name="Picture 73">
            <a:extLst>
              <a:ext uri="{FF2B5EF4-FFF2-40B4-BE49-F238E27FC236}">
                <a16:creationId xmlns:a16="http://schemas.microsoft.com/office/drawing/2014/main" id="{67537DFC-15AE-4376-B812-A7C9C9F0FB20}"/>
              </a:ext>
            </a:extLst>
          </p:cNvPr>
          <p:cNvPicPr>
            <a:picLocks noChangeAspect="1"/>
          </p:cNvPicPr>
          <p:nvPr/>
        </p:nvPicPr>
        <p:blipFill>
          <a:blip r:embed="rId73">
            <a:extLst>
              <a:ext uri="{28A0092B-C50C-407E-A947-70E740481C1C}">
                <a14:useLocalDpi xmlns:a14="http://schemas.microsoft.com/office/drawing/2010/main" val="0"/>
              </a:ext>
            </a:extLst>
          </a:blip>
          <a:stretch>
            <a:fillRect/>
          </a:stretch>
        </p:blipFill>
        <p:spPr>
          <a:xfrm>
            <a:off x="5841721" y="1708169"/>
            <a:ext cx="215114" cy="301159"/>
          </a:xfrm>
          <a:prstGeom prst="rect">
            <a:avLst/>
          </a:prstGeom>
        </p:spPr>
      </p:pic>
      <p:pic>
        <p:nvPicPr>
          <p:cNvPr id="75" name="Picture 74">
            <a:extLst>
              <a:ext uri="{FF2B5EF4-FFF2-40B4-BE49-F238E27FC236}">
                <a16:creationId xmlns:a16="http://schemas.microsoft.com/office/drawing/2014/main" id="{2D9C880C-C9B7-4038-A75D-A90C9A97BC38}"/>
              </a:ext>
            </a:extLst>
          </p:cNvPr>
          <p:cNvPicPr>
            <a:picLocks noChangeAspect="1"/>
          </p:cNvPicPr>
          <p:nvPr/>
        </p:nvPicPr>
        <p:blipFill>
          <a:blip r:embed="rId74">
            <a:extLst>
              <a:ext uri="{28A0092B-C50C-407E-A947-70E740481C1C}">
                <a14:useLocalDpi xmlns:a14="http://schemas.microsoft.com/office/drawing/2010/main" val="0"/>
              </a:ext>
            </a:extLst>
          </a:blip>
          <a:stretch>
            <a:fillRect/>
          </a:stretch>
        </p:blipFill>
        <p:spPr>
          <a:xfrm>
            <a:off x="9547571" y="2976446"/>
            <a:ext cx="252401" cy="315500"/>
          </a:xfrm>
          <a:prstGeom prst="rect">
            <a:avLst/>
          </a:prstGeom>
        </p:spPr>
      </p:pic>
      <p:pic>
        <p:nvPicPr>
          <p:cNvPr id="76" name="Picture 75">
            <a:extLst>
              <a:ext uri="{FF2B5EF4-FFF2-40B4-BE49-F238E27FC236}">
                <a16:creationId xmlns:a16="http://schemas.microsoft.com/office/drawing/2014/main" id="{9C0B7A55-A1B0-4776-930E-D13FE6B71F3B}"/>
              </a:ext>
            </a:extLst>
          </p:cNvPr>
          <p:cNvPicPr>
            <a:picLocks noChangeAspect="1"/>
          </p:cNvPicPr>
          <p:nvPr/>
        </p:nvPicPr>
        <p:blipFill>
          <a:blip r:embed="rId75">
            <a:extLst>
              <a:ext uri="{28A0092B-C50C-407E-A947-70E740481C1C}">
                <a14:useLocalDpi xmlns:a14="http://schemas.microsoft.com/office/drawing/2010/main" val="0"/>
              </a:ext>
            </a:extLst>
          </a:blip>
          <a:stretch>
            <a:fillRect/>
          </a:stretch>
        </p:blipFill>
        <p:spPr>
          <a:xfrm>
            <a:off x="9972767" y="2984334"/>
            <a:ext cx="315500" cy="299725"/>
          </a:xfrm>
          <a:prstGeom prst="rect">
            <a:avLst/>
          </a:prstGeom>
        </p:spPr>
      </p:pic>
      <p:pic>
        <p:nvPicPr>
          <p:cNvPr id="77" name="Picture 76">
            <a:extLst>
              <a:ext uri="{FF2B5EF4-FFF2-40B4-BE49-F238E27FC236}">
                <a16:creationId xmlns:a16="http://schemas.microsoft.com/office/drawing/2014/main" id="{DC4E1EF2-3208-43F9-8F31-29AF5D906B12}"/>
              </a:ext>
            </a:extLst>
          </p:cNvPr>
          <p:cNvPicPr>
            <a:picLocks noChangeAspect="1"/>
          </p:cNvPicPr>
          <p:nvPr/>
        </p:nvPicPr>
        <p:blipFill>
          <a:blip r:embed="rId76" cstate="print">
            <a:extLst>
              <a:ext uri="{28A0092B-C50C-407E-A947-70E740481C1C}">
                <a14:useLocalDpi xmlns:a14="http://schemas.microsoft.com/office/drawing/2010/main" val="0"/>
              </a:ext>
            </a:extLst>
          </a:blip>
          <a:stretch>
            <a:fillRect/>
          </a:stretch>
        </p:blipFill>
        <p:spPr>
          <a:xfrm>
            <a:off x="6596384" y="2023788"/>
            <a:ext cx="518084" cy="518084"/>
          </a:xfrm>
          <a:prstGeom prst="rect">
            <a:avLst/>
          </a:prstGeom>
        </p:spPr>
      </p:pic>
      <p:pic>
        <p:nvPicPr>
          <p:cNvPr id="78" name="Picture 77">
            <a:extLst>
              <a:ext uri="{FF2B5EF4-FFF2-40B4-BE49-F238E27FC236}">
                <a16:creationId xmlns:a16="http://schemas.microsoft.com/office/drawing/2014/main" id="{AAD8CF5F-DCF7-46D5-A5A0-5F700064D70D}"/>
              </a:ext>
            </a:extLst>
          </p:cNvPr>
          <p:cNvPicPr>
            <a:picLocks noChangeAspect="1"/>
          </p:cNvPicPr>
          <p:nvPr/>
        </p:nvPicPr>
        <p:blipFill>
          <a:blip r:embed="rId77" cstate="print">
            <a:extLst>
              <a:ext uri="{28A0092B-C50C-407E-A947-70E740481C1C}">
                <a14:useLocalDpi xmlns:a14="http://schemas.microsoft.com/office/drawing/2010/main" val="0"/>
              </a:ext>
            </a:extLst>
          </a:blip>
          <a:stretch>
            <a:fillRect/>
          </a:stretch>
        </p:blipFill>
        <p:spPr>
          <a:xfrm>
            <a:off x="7092301" y="2023788"/>
            <a:ext cx="518084" cy="518084"/>
          </a:xfrm>
          <a:prstGeom prst="rect">
            <a:avLst/>
          </a:prstGeom>
        </p:spPr>
      </p:pic>
      <p:pic>
        <p:nvPicPr>
          <p:cNvPr id="79" name="Picture 78">
            <a:extLst>
              <a:ext uri="{FF2B5EF4-FFF2-40B4-BE49-F238E27FC236}">
                <a16:creationId xmlns:a16="http://schemas.microsoft.com/office/drawing/2014/main" id="{1C1CEC6B-39F8-45DE-BD57-3AE66ADCB1A2}"/>
              </a:ext>
            </a:extLst>
          </p:cNvPr>
          <p:cNvPicPr>
            <a:picLocks noChangeAspect="1"/>
          </p:cNvPicPr>
          <p:nvPr/>
        </p:nvPicPr>
        <p:blipFill>
          <a:blip r:embed="rId78" cstate="print">
            <a:extLst>
              <a:ext uri="{28A0092B-C50C-407E-A947-70E740481C1C}">
                <a14:useLocalDpi xmlns:a14="http://schemas.microsoft.com/office/drawing/2010/main" val="0"/>
              </a:ext>
            </a:extLst>
          </a:blip>
          <a:stretch>
            <a:fillRect/>
          </a:stretch>
        </p:blipFill>
        <p:spPr>
          <a:xfrm>
            <a:off x="7515125" y="2023788"/>
            <a:ext cx="518084" cy="518084"/>
          </a:xfrm>
          <a:prstGeom prst="rect">
            <a:avLst/>
          </a:prstGeom>
        </p:spPr>
      </p:pic>
      <p:pic>
        <p:nvPicPr>
          <p:cNvPr id="80" name="Picture 79">
            <a:extLst>
              <a:ext uri="{FF2B5EF4-FFF2-40B4-BE49-F238E27FC236}">
                <a16:creationId xmlns:a16="http://schemas.microsoft.com/office/drawing/2014/main" id="{92EBD9C8-7C20-4010-9556-8B9A9593227C}"/>
              </a:ext>
            </a:extLst>
          </p:cNvPr>
          <p:cNvPicPr>
            <a:picLocks noChangeAspect="1"/>
          </p:cNvPicPr>
          <p:nvPr/>
        </p:nvPicPr>
        <p:blipFill>
          <a:blip r:embed="rId79" cstate="print">
            <a:extLst>
              <a:ext uri="{28A0092B-C50C-407E-A947-70E740481C1C}">
                <a14:useLocalDpi xmlns:a14="http://schemas.microsoft.com/office/drawing/2010/main" val="0"/>
              </a:ext>
            </a:extLst>
          </a:blip>
          <a:stretch>
            <a:fillRect/>
          </a:stretch>
        </p:blipFill>
        <p:spPr>
          <a:xfrm>
            <a:off x="6139638" y="2023788"/>
            <a:ext cx="518084" cy="518084"/>
          </a:xfrm>
          <a:prstGeom prst="rect">
            <a:avLst/>
          </a:prstGeom>
        </p:spPr>
      </p:pic>
      <p:pic>
        <p:nvPicPr>
          <p:cNvPr id="81" name="Picture 80">
            <a:extLst>
              <a:ext uri="{FF2B5EF4-FFF2-40B4-BE49-F238E27FC236}">
                <a16:creationId xmlns:a16="http://schemas.microsoft.com/office/drawing/2014/main" id="{ECFF0D73-6D05-4BCE-9E80-49EA27048B9A}"/>
              </a:ext>
            </a:extLst>
          </p:cNvPr>
          <p:cNvPicPr>
            <a:picLocks noChangeAspect="1"/>
          </p:cNvPicPr>
          <p:nvPr/>
        </p:nvPicPr>
        <p:blipFill>
          <a:blip r:embed="rId80" cstate="print">
            <a:extLst>
              <a:ext uri="{28A0092B-C50C-407E-A947-70E740481C1C}">
                <a14:useLocalDpi xmlns:a14="http://schemas.microsoft.com/office/drawing/2010/main" val="0"/>
              </a:ext>
            </a:extLst>
          </a:blip>
          <a:stretch>
            <a:fillRect/>
          </a:stretch>
        </p:blipFill>
        <p:spPr>
          <a:xfrm>
            <a:off x="5690236" y="2023788"/>
            <a:ext cx="518084" cy="518084"/>
          </a:xfrm>
          <a:prstGeom prst="rect">
            <a:avLst/>
          </a:prstGeom>
        </p:spPr>
      </p:pic>
      <p:pic>
        <p:nvPicPr>
          <p:cNvPr id="82" name="Picture 81">
            <a:extLst>
              <a:ext uri="{FF2B5EF4-FFF2-40B4-BE49-F238E27FC236}">
                <a16:creationId xmlns:a16="http://schemas.microsoft.com/office/drawing/2014/main" id="{CD9DBEEE-E350-45AE-8121-3BEDCA219BF1}"/>
              </a:ext>
            </a:extLst>
          </p:cNvPr>
          <p:cNvPicPr>
            <a:picLocks noChangeAspect="1"/>
          </p:cNvPicPr>
          <p:nvPr/>
        </p:nvPicPr>
        <p:blipFill>
          <a:blip r:embed="rId81" cstate="print">
            <a:extLst>
              <a:ext uri="{28A0092B-C50C-407E-A947-70E740481C1C}">
                <a14:useLocalDpi xmlns:a14="http://schemas.microsoft.com/office/drawing/2010/main" val="0"/>
              </a:ext>
            </a:extLst>
          </a:blip>
          <a:stretch>
            <a:fillRect/>
          </a:stretch>
        </p:blipFill>
        <p:spPr>
          <a:xfrm>
            <a:off x="8897707" y="1599706"/>
            <a:ext cx="518084" cy="518084"/>
          </a:xfrm>
          <a:prstGeom prst="rect">
            <a:avLst/>
          </a:prstGeom>
        </p:spPr>
      </p:pic>
      <p:pic>
        <p:nvPicPr>
          <p:cNvPr id="83" name="Picture 82">
            <a:extLst>
              <a:ext uri="{FF2B5EF4-FFF2-40B4-BE49-F238E27FC236}">
                <a16:creationId xmlns:a16="http://schemas.microsoft.com/office/drawing/2014/main" id="{A973FFEF-F96B-4F05-B82D-EC12BA8633F3}"/>
              </a:ext>
            </a:extLst>
          </p:cNvPr>
          <p:cNvPicPr>
            <a:picLocks noChangeAspect="1"/>
          </p:cNvPicPr>
          <p:nvPr/>
        </p:nvPicPr>
        <p:blipFill>
          <a:blip r:embed="rId82" cstate="print">
            <a:extLst>
              <a:ext uri="{28A0092B-C50C-407E-A947-70E740481C1C}">
                <a14:useLocalDpi xmlns:a14="http://schemas.microsoft.com/office/drawing/2010/main" val="0"/>
              </a:ext>
            </a:extLst>
          </a:blip>
          <a:stretch>
            <a:fillRect/>
          </a:stretch>
        </p:blipFill>
        <p:spPr>
          <a:xfrm>
            <a:off x="9758613" y="1599706"/>
            <a:ext cx="518084" cy="518084"/>
          </a:xfrm>
          <a:prstGeom prst="rect">
            <a:avLst/>
          </a:prstGeom>
        </p:spPr>
      </p:pic>
      <p:pic>
        <p:nvPicPr>
          <p:cNvPr id="84" name="Picture 83">
            <a:extLst>
              <a:ext uri="{FF2B5EF4-FFF2-40B4-BE49-F238E27FC236}">
                <a16:creationId xmlns:a16="http://schemas.microsoft.com/office/drawing/2014/main" id="{3F74A89A-0162-432A-82E5-E3ED12D1181D}"/>
              </a:ext>
            </a:extLst>
          </p:cNvPr>
          <p:cNvPicPr>
            <a:picLocks noChangeAspect="1"/>
          </p:cNvPicPr>
          <p:nvPr/>
        </p:nvPicPr>
        <p:blipFill>
          <a:blip r:embed="rId83" cstate="print">
            <a:extLst>
              <a:ext uri="{28A0092B-C50C-407E-A947-70E740481C1C}">
                <a14:useLocalDpi xmlns:a14="http://schemas.microsoft.com/office/drawing/2010/main" val="0"/>
              </a:ext>
            </a:extLst>
          </a:blip>
          <a:stretch>
            <a:fillRect/>
          </a:stretch>
        </p:blipFill>
        <p:spPr>
          <a:xfrm>
            <a:off x="7920371" y="1599706"/>
            <a:ext cx="518084" cy="518084"/>
          </a:xfrm>
          <a:prstGeom prst="rect">
            <a:avLst/>
          </a:prstGeom>
        </p:spPr>
      </p:pic>
      <p:pic>
        <p:nvPicPr>
          <p:cNvPr id="85" name="Picture 84">
            <a:extLst>
              <a:ext uri="{FF2B5EF4-FFF2-40B4-BE49-F238E27FC236}">
                <a16:creationId xmlns:a16="http://schemas.microsoft.com/office/drawing/2014/main" id="{BB91C92A-96E6-44EF-AC20-A694C29F95B5}"/>
              </a:ext>
            </a:extLst>
          </p:cNvPr>
          <p:cNvPicPr>
            <a:picLocks noChangeAspect="1"/>
          </p:cNvPicPr>
          <p:nvPr/>
        </p:nvPicPr>
        <p:blipFill>
          <a:blip r:embed="rId84" cstate="print">
            <a:extLst>
              <a:ext uri="{28A0092B-C50C-407E-A947-70E740481C1C}">
                <a14:useLocalDpi xmlns:a14="http://schemas.microsoft.com/office/drawing/2010/main" val="0"/>
              </a:ext>
            </a:extLst>
          </a:blip>
          <a:stretch>
            <a:fillRect/>
          </a:stretch>
        </p:blipFill>
        <p:spPr>
          <a:xfrm>
            <a:off x="7481364" y="1599706"/>
            <a:ext cx="518084" cy="518084"/>
          </a:xfrm>
          <a:prstGeom prst="rect">
            <a:avLst/>
          </a:prstGeom>
        </p:spPr>
      </p:pic>
      <p:pic>
        <p:nvPicPr>
          <p:cNvPr id="86" name="Picture 85">
            <a:extLst>
              <a:ext uri="{FF2B5EF4-FFF2-40B4-BE49-F238E27FC236}">
                <a16:creationId xmlns:a16="http://schemas.microsoft.com/office/drawing/2014/main" id="{A2437115-1608-4B10-8479-22B63890D728}"/>
              </a:ext>
            </a:extLst>
          </p:cNvPr>
          <p:cNvPicPr>
            <a:picLocks noChangeAspect="1"/>
          </p:cNvPicPr>
          <p:nvPr/>
        </p:nvPicPr>
        <p:blipFill>
          <a:blip r:embed="rId85" cstate="print">
            <a:extLst>
              <a:ext uri="{28A0092B-C50C-407E-A947-70E740481C1C}">
                <a14:useLocalDpi xmlns:a14="http://schemas.microsoft.com/office/drawing/2010/main" val="0"/>
              </a:ext>
            </a:extLst>
          </a:blip>
          <a:stretch>
            <a:fillRect/>
          </a:stretch>
        </p:blipFill>
        <p:spPr>
          <a:xfrm>
            <a:off x="6993587" y="1599706"/>
            <a:ext cx="518084" cy="518084"/>
          </a:xfrm>
          <a:prstGeom prst="rect">
            <a:avLst/>
          </a:prstGeom>
        </p:spPr>
      </p:pic>
      <p:pic>
        <p:nvPicPr>
          <p:cNvPr id="87" name="Picture 86">
            <a:extLst>
              <a:ext uri="{FF2B5EF4-FFF2-40B4-BE49-F238E27FC236}">
                <a16:creationId xmlns:a16="http://schemas.microsoft.com/office/drawing/2014/main" id="{AA29409D-6271-44F8-9D11-937543513D7A}"/>
              </a:ext>
            </a:extLst>
          </p:cNvPr>
          <p:cNvPicPr>
            <a:picLocks noChangeAspect="1"/>
          </p:cNvPicPr>
          <p:nvPr/>
        </p:nvPicPr>
        <p:blipFill>
          <a:blip r:embed="rId86" cstate="print">
            <a:extLst>
              <a:ext uri="{28A0092B-C50C-407E-A947-70E740481C1C}">
                <a14:useLocalDpi xmlns:a14="http://schemas.microsoft.com/office/drawing/2010/main" val="0"/>
              </a:ext>
            </a:extLst>
          </a:blip>
          <a:stretch>
            <a:fillRect/>
          </a:stretch>
        </p:blipFill>
        <p:spPr>
          <a:xfrm>
            <a:off x="8034046" y="2443552"/>
            <a:ext cx="518084" cy="518084"/>
          </a:xfrm>
          <a:prstGeom prst="rect">
            <a:avLst/>
          </a:prstGeom>
        </p:spPr>
      </p:pic>
      <p:pic>
        <p:nvPicPr>
          <p:cNvPr id="88" name="Picture 87">
            <a:extLst>
              <a:ext uri="{FF2B5EF4-FFF2-40B4-BE49-F238E27FC236}">
                <a16:creationId xmlns:a16="http://schemas.microsoft.com/office/drawing/2014/main" id="{6979BA2C-3AC5-4BC4-8850-A709788EC8B6}"/>
              </a:ext>
            </a:extLst>
          </p:cNvPr>
          <p:cNvPicPr>
            <a:picLocks noChangeAspect="1"/>
          </p:cNvPicPr>
          <p:nvPr/>
        </p:nvPicPr>
        <p:blipFill>
          <a:blip r:embed="rId87" cstate="print">
            <a:extLst>
              <a:ext uri="{28A0092B-C50C-407E-A947-70E740481C1C}">
                <a14:useLocalDpi xmlns:a14="http://schemas.microsoft.com/office/drawing/2010/main" val="0"/>
              </a:ext>
            </a:extLst>
          </a:blip>
          <a:stretch>
            <a:fillRect/>
          </a:stretch>
        </p:blipFill>
        <p:spPr>
          <a:xfrm>
            <a:off x="7540486" y="2443552"/>
            <a:ext cx="518084" cy="518084"/>
          </a:xfrm>
          <a:prstGeom prst="rect">
            <a:avLst/>
          </a:prstGeom>
        </p:spPr>
      </p:pic>
      <p:pic>
        <p:nvPicPr>
          <p:cNvPr id="89" name="Picture 88">
            <a:extLst>
              <a:ext uri="{FF2B5EF4-FFF2-40B4-BE49-F238E27FC236}">
                <a16:creationId xmlns:a16="http://schemas.microsoft.com/office/drawing/2014/main" id="{EBF05133-0804-45D6-97C5-6D550F16952B}"/>
              </a:ext>
            </a:extLst>
          </p:cNvPr>
          <p:cNvPicPr>
            <a:picLocks noChangeAspect="1"/>
          </p:cNvPicPr>
          <p:nvPr/>
        </p:nvPicPr>
        <p:blipFill>
          <a:blip r:embed="rId88" cstate="print">
            <a:extLst>
              <a:ext uri="{28A0092B-C50C-407E-A947-70E740481C1C}">
                <a14:useLocalDpi xmlns:a14="http://schemas.microsoft.com/office/drawing/2010/main" val="0"/>
              </a:ext>
            </a:extLst>
          </a:blip>
          <a:stretch>
            <a:fillRect/>
          </a:stretch>
        </p:blipFill>
        <p:spPr>
          <a:xfrm>
            <a:off x="6660725" y="2443552"/>
            <a:ext cx="518084" cy="518084"/>
          </a:xfrm>
          <a:prstGeom prst="rect">
            <a:avLst/>
          </a:prstGeom>
        </p:spPr>
      </p:pic>
      <p:pic>
        <p:nvPicPr>
          <p:cNvPr id="90" name="Picture 89">
            <a:extLst>
              <a:ext uri="{FF2B5EF4-FFF2-40B4-BE49-F238E27FC236}">
                <a16:creationId xmlns:a16="http://schemas.microsoft.com/office/drawing/2014/main" id="{B0689B2B-2952-450C-B3CA-6FDF792A578F}"/>
              </a:ext>
            </a:extLst>
          </p:cNvPr>
          <p:cNvPicPr>
            <a:picLocks noChangeAspect="1"/>
          </p:cNvPicPr>
          <p:nvPr/>
        </p:nvPicPr>
        <p:blipFill>
          <a:blip r:embed="rId89" cstate="print">
            <a:extLst>
              <a:ext uri="{28A0092B-C50C-407E-A947-70E740481C1C}">
                <a14:useLocalDpi xmlns:a14="http://schemas.microsoft.com/office/drawing/2010/main" val="0"/>
              </a:ext>
            </a:extLst>
          </a:blip>
          <a:stretch>
            <a:fillRect/>
          </a:stretch>
        </p:blipFill>
        <p:spPr>
          <a:xfrm>
            <a:off x="8511444" y="2443552"/>
            <a:ext cx="518084" cy="518084"/>
          </a:xfrm>
          <a:prstGeom prst="rect">
            <a:avLst/>
          </a:prstGeom>
        </p:spPr>
      </p:pic>
      <p:pic>
        <p:nvPicPr>
          <p:cNvPr id="91" name="Picture 90">
            <a:extLst>
              <a:ext uri="{FF2B5EF4-FFF2-40B4-BE49-F238E27FC236}">
                <a16:creationId xmlns:a16="http://schemas.microsoft.com/office/drawing/2014/main" id="{30F83404-1F37-4FE7-A86C-D7AA2BE17978}"/>
              </a:ext>
            </a:extLst>
          </p:cNvPr>
          <p:cNvPicPr>
            <a:picLocks noChangeAspect="1"/>
          </p:cNvPicPr>
          <p:nvPr/>
        </p:nvPicPr>
        <p:blipFill>
          <a:blip r:embed="rId90" cstate="print">
            <a:extLst>
              <a:ext uri="{28A0092B-C50C-407E-A947-70E740481C1C}">
                <a14:useLocalDpi xmlns:a14="http://schemas.microsoft.com/office/drawing/2010/main" val="0"/>
              </a:ext>
            </a:extLst>
          </a:blip>
          <a:stretch>
            <a:fillRect/>
          </a:stretch>
        </p:blipFill>
        <p:spPr>
          <a:xfrm>
            <a:off x="6164808" y="2443552"/>
            <a:ext cx="518084" cy="518084"/>
          </a:xfrm>
          <a:prstGeom prst="rect">
            <a:avLst/>
          </a:prstGeom>
        </p:spPr>
      </p:pic>
      <p:pic>
        <p:nvPicPr>
          <p:cNvPr id="92" name="Picture 91">
            <a:extLst>
              <a:ext uri="{FF2B5EF4-FFF2-40B4-BE49-F238E27FC236}">
                <a16:creationId xmlns:a16="http://schemas.microsoft.com/office/drawing/2014/main" id="{D1EAAE64-5D4B-453B-A614-47292E40A944}"/>
              </a:ext>
            </a:extLst>
          </p:cNvPr>
          <p:cNvPicPr>
            <a:picLocks noChangeAspect="1"/>
          </p:cNvPicPr>
          <p:nvPr/>
        </p:nvPicPr>
        <p:blipFill>
          <a:blip r:embed="rId91" cstate="print">
            <a:extLst>
              <a:ext uri="{28A0092B-C50C-407E-A947-70E740481C1C}">
                <a14:useLocalDpi xmlns:a14="http://schemas.microsoft.com/office/drawing/2010/main" val="0"/>
              </a:ext>
            </a:extLst>
          </a:blip>
          <a:stretch>
            <a:fillRect/>
          </a:stretch>
        </p:blipFill>
        <p:spPr>
          <a:xfrm>
            <a:off x="5690236" y="2443552"/>
            <a:ext cx="518084" cy="518084"/>
          </a:xfrm>
          <a:prstGeom prst="rect">
            <a:avLst/>
          </a:prstGeom>
        </p:spPr>
      </p:pic>
      <p:pic>
        <p:nvPicPr>
          <p:cNvPr id="93" name="Picture 92">
            <a:extLst>
              <a:ext uri="{FF2B5EF4-FFF2-40B4-BE49-F238E27FC236}">
                <a16:creationId xmlns:a16="http://schemas.microsoft.com/office/drawing/2014/main" id="{420D6B61-D2A6-4242-A8DA-8D6AAE6C05EA}"/>
              </a:ext>
            </a:extLst>
          </p:cNvPr>
          <p:cNvPicPr>
            <a:picLocks noChangeAspect="1"/>
          </p:cNvPicPr>
          <p:nvPr/>
        </p:nvPicPr>
        <p:blipFill>
          <a:blip r:embed="rId92" cstate="print">
            <a:extLst>
              <a:ext uri="{28A0092B-C50C-407E-A947-70E740481C1C}">
                <a14:useLocalDpi xmlns:a14="http://schemas.microsoft.com/office/drawing/2010/main" val="0"/>
              </a:ext>
            </a:extLst>
          </a:blip>
          <a:stretch>
            <a:fillRect/>
          </a:stretch>
        </p:blipFill>
        <p:spPr>
          <a:xfrm>
            <a:off x="9781346" y="2023788"/>
            <a:ext cx="518084" cy="518084"/>
          </a:xfrm>
          <a:prstGeom prst="rect">
            <a:avLst/>
          </a:prstGeom>
        </p:spPr>
      </p:pic>
      <p:pic>
        <p:nvPicPr>
          <p:cNvPr id="94" name="Picture 93">
            <a:extLst>
              <a:ext uri="{FF2B5EF4-FFF2-40B4-BE49-F238E27FC236}">
                <a16:creationId xmlns:a16="http://schemas.microsoft.com/office/drawing/2014/main" id="{E0A9AECF-50F0-4F79-A6F4-1EC750554A1E}"/>
              </a:ext>
            </a:extLst>
          </p:cNvPr>
          <p:cNvPicPr>
            <a:picLocks noChangeAspect="1"/>
          </p:cNvPicPr>
          <p:nvPr/>
        </p:nvPicPr>
        <p:blipFill>
          <a:blip r:embed="rId93" cstate="print">
            <a:extLst>
              <a:ext uri="{28A0092B-C50C-407E-A947-70E740481C1C}">
                <a14:useLocalDpi xmlns:a14="http://schemas.microsoft.com/office/drawing/2010/main" val="0"/>
              </a:ext>
            </a:extLst>
          </a:blip>
          <a:stretch>
            <a:fillRect/>
          </a:stretch>
        </p:blipFill>
        <p:spPr>
          <a:xfrm>
            <a:off x="7972062" y="2023788"/>
            <a:ext cx="518084" cy="518084"/>
          </a:xfrm>
          <a:prstGeom prst="rect">
            <a:avLst/>
          </a:prstGeom>
        </p:spPr>
      </p:pic>
      <p:pic>
        <p:nvPicPr>
          <p:cNvPr id="95" name="Picture 94">
            <a:extLst>
              <a:ext uri="{FF2B5EF4-FFF2-40B4-BE49-F238E27FC236}">
                <a16:creationId xmlns:a16="http://schemas.microsoft.com/office/drawing/2014/main" id="{9E514C84-29C9-4B43-B53E-18A1BAB6911F}"/>
              </a:ext>
            </a:extLst>
          </p:cNvPr>
          <p:cNvPicPr>
            <a:picLocks noChangeAspect="1"/>
          </p:cNvPicPr>
          <p:nvPr/>
        </p:nvPicPr>
        <p:blipFill>
          <a:blip r:embed="rId94" cstate="print">
            <a:extLst>
              <a:ext uri="{28A0092B-C50C-407E-A947-70E740481C1C}">
                <a14:useLocalDpi xmlns:a14="http://schemas.microsoft.com/office/drawing/2010/main" val="0"/>
              </a:ext>
            </a:extLst>
          </a:blip>
          <a:stretch>
            <a:fillRect/>
          </a:stretch>
        </p:blipFill>
        <p:spPr>
          <a:xfrm>
            <a:off x="8940315" y="2875154"/>
            <a:ext cx="518084" cy="518084"/>
          </a:xfrm>
          <a:prstGeom prst="rect">
            <a:avLst/>
          </a:prstGeom>
        </p:spPr>
      </p:pic>
      <p:pic>
        <p:nvPicPr>
          <p:cNvPr id="96" name="Picture 95">
            <a:extLst>
              <a:ext uri="{FF2B5EF4-FFF2-40B4-BE49-F238E27FC236}">
                <a16:creationId xmlns:a16="http://schemas.microsoft.com/office/drawing/2014/main" id="{7ADE862A-0815-4C42-B6DC-51350A0DB9A0}"/>
              </a:ext>
            </a:extLst>
          </p:cNvPr>
          <p:cNvPicPr>
            <a:picLocks noChangeAspect="1"/>
          </p:cNvPicPr>
          <p:nvPr/>
        </p:nvPicPr>
        <p:blipFill>
          <a:blip r:embed="rId95" cstate="print">
            <a:extLst>
              <a:ext uri="{28A0092B-C50C-407E-A947-70E740481C1C}">
                <a14:useLocalDpi xmlns:a14="http://schemas.microsoft.com/office/drawing/2010/main" val="0"/>
              </a:ext>
            </a:extLst>
          </a:blip>
          <a:stretch>
            <a:fillRect/>
          </a:stretch>
        </p:blipFill>
        <p:spPr>
          <a:xfrm>
            <a:off x="6116765" y="3283529"/>
            <a:ext cx="518084" cy="518084"/>
          </a:xfrm>
          <a:prstGeom prst="rect">
            <a:avLst/>
          </a:prstGeom>
        </p:spPr>
      </p:pic>
      <p:pic>
        <p:nvPicPr>
          <p:cNvPr id="97" name="Picture 96">
            <a:extLst>
              <a:ext uri="{FF2B5EF4-FFF2-40B4-BE49-F238E27FC236}">
                <a16:creationId xmlns:a16="http://schemas.microsoft.com/office/drawing/2014/main" id="{404DBCB1-0824-4E66-BA5F-DC09974CA39A}"/>
              </a:ext>
            </a:extLst>
          </p:cNvPr>
          <p:cNvPicPr>
            <a:picLocks noChangeAspect="1"/>
          </p:cNvPicPr>
          <p:nvPr/>
        </p:nvPicPr>
        <p:blipFill>
          <a:blip r:embed="rId96" cstate="print">
            <a:extLst>
              <a:ext uri="{28A0092B-C50C-407E-A947-70E740481C1C}">
                <a14:useLocalDpi xmlns:a14="http://schemas.microsoft.com/office/drawing/2010/main" val="0"/>
              </a:ext>
            </a:extLst>
          </a:blip>
          <a:stretch>
            <a:fillRect/>
          </a:stretch>
        </p:blipFill>
        <p:spPr>
          <a:xfrm>
            <a:off x="7067262" y="3283529"/>
            <a:ext cx="518084" cy="518084"/>
          </a:xfrm>
          <a:prstGeom prst="rect">
            <a:avLst/>
          </a:prstGeom>
        </p:spPr>
      </p:pic>
      <p:pic>
        <p:nvPicPr>
          <p:cNvPr id="98" name="Picture 97">
            <a:extLst>
              <a:ext uri="{FF2B5EF4-FFF2-40B4-BE49-F238E27FC236}">
                <a16:creationId xmlns:a16="http://schemas.microsoft.com/office/drawing/2014/main" id="{337DA690-2F1E-471D-91C8-6228832ACBE7}"/>
              </a:ext>
            </a:extLst>
          </p:cNvPr>
          <p:cNvPicPr>
            <a:picLocks noChangeAspect="1"/>
          </p:cNvPicPr>
          <p:nvPr/>
        </p:nvPicPr>
        <p:blipFill>
          <a:blip r:embed="rId97" cstate="print">
            <a:extLst>
              <a:ext uri="{28A0092B-C50C-407E-A947-70E740481C1C}">
                <a14:useLocalDpi xmlns:a14="http://schemas.microsoft.com/office/drawing/2010/main" val="0"/>
              </a:ext>
            </a:extLst>
          </a:blip>
          <a:stretch>
            <a:fillRect/>
          </a:stretch>
        </p:blipFill>
        <p:spPr>
          <a:xfrm>
            <a:off x="8479329" y="2875154"/>
            <a:ext cx="518084" cy="518084"/>
          </a:xfrm>
          <a:prstGeom prst="rect">
            <a:avLst/>
          </a:prstGeom>
        </p:spPr>
      </p:pic>
      <p:pic>
        <p:nvPicPr>
          <p:cNvPr id="99" name="Picture 98">
            <a:extLst>
              <a:ext uri="{FF2B5EF4-FFF2-40B4-BE49-F238E27FC236}">
                <a16:creationId xmlns:a16="http://schemas.microsoft.com/office/drawing/2014/main" id="{D79E7C92-9598-43DC-A760-62037E828367}"/>
              </a:ext>
            </a:extLst>
          </p:cNvPr>
          <p:cNvPicPr>
            <a:picLocks noChangeAspect="1"/>
          </p:cNvPicPr>
          <p:nvPr/>
        </p:nvPicPr>
        <p:blipFill>
          <a:blip r:embed="rId98" cstate="print">
            <a:extLst>
              <a:ext uri="{28A0092B-C50C-407E-A947-70E740481C1C}">
                <a14:useLocalDpi xmlns:a14="http://schemas.microsoft.com/office/drawing/2010/main" val="0"/>
              </a:ext>
            </a:extLst>
          </a:blip>
          <a:stretch>
            <a:fillRect/>
          </a:stretch>
        </p:blipFill>
        <p:spPr>
          <a:xfrm>
            <a:off x="5690236" y="3283529"/>
            <a:ext cx="518084" cy="518084"/>
          </a:xfrm>
          <a:prstGeom prst="rect">
            <a:avLst/>
          </a:prstGeom>
        </p:spPr>
      </p:pic>
      <p:pic>
        <p:nvPicPr>
          <p:cNvPr id="100" name="Picture 99">
            <a:extLst>
              <a:ext uri="{FF2B5EF4-FFF2-40B4-BE49-F238E27FC236}">
                <a16:creationId xmlns:a16="http://schemas.microsoft.com/office/drawing/2014/main" id="{8B00EFAE-A5F3-4AF2-AE62-B44035679CE1}"/>
              </a:ext>
            </a:extLst>
          </p:cNvPr>
          <p:cNvPicPr>
            <a:picLocks noChangeAspect="1"/>
          </p:cNvPicPr>
          <p:nvPr/>
        </p:nvPicPr>
        <p:blipFill>
          <a:blip r:embed="rId99" cstate="print">
            <a:extLst>
              <a:ext uri="{28A0092B-C50C-407E-A947-70E740481C1C}">
                <a14:useLocalDpi xmlns:a14="http://schemas.microsoft.com/office/drawing/2010/main" val="0"/>
              </a:ext>
            </a:extLst>
          </a:blip>
          <a:stretch>
            <a:fillRect/>
          </a:stretch>
        </p:blipFill>
        <p:spPr>
          <a:xfrm>
            <a:off x="6573702" y="3283529"/>
            <a:ext cx="518084" cy="518084"/>
          </a:xfrm>
          <a:prstGeom prst="rect">
            <a:avLst/>
          </a:prstGeom>
        </p:spPr>
      </p:pic>
      <p:pic>
        <p:nvPicPr>
          <p:cNvPr id="101" name="Picture 100">
            <a:extLst>
              <a:ext uri="{FF2B5EF4-FFF2-40B4-BE49-F238E27FC236}">
                <a16:creationId xmlns:a16="http://schemas.microsoft.com/office/drawing/2014/main" id="{E6FA4F03-9C2B-4AD4-96FA-2558A05AF291}"/>
              </a:ext>
            </a:extLst>
          </p:cNvPr>
          <p:cNvPicPr>
            <a:picLocks noChangeAspect="1"/>
          </p:cNvPicPr>
          <p:nvPr/>
        </p:nvPicPr>
        <p:blipFill>
          <a:blip r:embed="rId100">
            <a:extLst>
              <a:ext uri="{28A0092B-C50C-407E-A947-70E740481C1C}">
                <a14:useLocalDpi xmlns:a14="http://schemas.microsoft.com/office/drawing/2010/main" val="0"/>
              </a:ext>
            </a:extLst>
          </a:blip>
          <a:stretch>
            <a:fillRect/>
          </a:stretch>
        </p:blipFill>
        <p:spPr>
          <a:xfrm>
            <a:off x="6295146" y="2968559"/>
            <a:ext cx="299725" cy="331275"/>
          </a:xfrm>
          <a:prstGeom prst="rect">
            <a:avLst/>
          </a:prstGeom>
        </p:spPr>
      </p:pic>
      <p:pic>
        <p:nvPicPr>
          <p:cNvPr id="102" name="Picture 101">
            <a:extLst>
              <a:ext uri="{FF2B5EF4-FFF2-40B4-BE49-F238E27FC236}">
                <a16:creationId xmlns:a16="http://schemas.microsoft.com/office/drawing/2014/main" id="{59AB939A-6E3D-4273-ACE7-0BCE6E0C5DC6}"/>
              </a:ext>
            </a:extLst>
          </p:cNvPr>
          <p:cNvPicPr>
            <a:picLocks noChangeAspect="1"/>
          </p:cNvPicPr>
          <p:nvPr/>
        </p:nvPicPr>
        <p:blipFill>
          <a:blip r:embed="rId101">
            <a:extLst>
              <a:ext uri="{28A0092B-C50C-407E-A947-70E740481C1C}">
                <a14:useLocalDpi xmlns:a14="http://schemas.microsoft.com/office/drawing/2010/main" val="0"/>
              </a:ext>
            </a:extLst>
          </a:blip>
          <a:stretch>
            <a:fillRect/>
          </a:stretch>
        </p:blipFill>
        <p:spPr>
          <a:xfrm>
            <a:off x="5815191" y="2968559"/>
            <a:ext cx="268175" cy="331275"/>
          </a:xfrm>
          <a:prstGeom prst="rect">
            <a:avLst/>
          </a:prstGeom>
        </p:spPr>
      </p:pic>
      <p:pic>
        <p:nvPicPr>
          <p:cNvPr id="103" name="Picture 102">
            <a:extLst>
              <a:ext uri="{FF2B5EF4-FFF2-40B4-BE49-F238E27FC236}">
                <a16:creationId xmlns:a16="http://schemas.microsoft.com/office/drawing/2014/main" id="{90A475A2-2B21-43BE-AC95-A4A71732148C}"/>
              </a:ext>
            </a:extLst>
          </p:cNvPr>
          <p:cNvPicPr>
            <a:picLocks noChangeAspect="1"/>
          </p:cNvPicPr>
          <p:nvPr/>
        </p:nvPicPr>
        <p:blipFill>
          <a:blip r:embed="rId102" cstate="print">
            <a:extLst>
              <a:ext uri="{28A0092B-C50C-407E-A947-70E740481C1C}">
                <a14:useLocalDpi xmlns:a14="http://schemas.microsoft.com/office/drawing/2010/main" val="0"/>
              </a:ext>
            </a:extLst>
          </a:blip>
          <a:stretch>
            <a:fillRect/>
          </a:stretch>
        </p:blipFill>
        <p:spPr>
          <a:xfrm>
            <a:off x="9847726" y="2443552"/>
            <a:ext cx="518084" cy="518084"/>
          </a:xfrm>
          <a:prstGeom prst="rect">
            <a:avLst/>
          </a:prstGeom>
        </p:spPr>
      </p:pic>
      <p:pic>
        <p:nvPicPr>
          <p:cNvPr id="104" name="Picture 103">
            <a:extLst>
              <a:ext uri="{FF2B5EF4-FFF2-40B4-BE49-F238E27FC236}">
                <a16:creationId xmlns:a16="http://schemas.microsoft.com/office/drawing/2014/main" id="{53B1DC0E-3DEB-4C0E-A11C-EF57D3BC7F87}"/>
              </a:ext>
            </a:extLst>
          </p:cNvPr>
          <p:cNvPicPr>
            <a:picLocks noChangeAspect="1"/>
          </p:cNvPicPr>
          <p:nvPr/>
        </p:nvPicPr>
        <p:blipFill>
          <a:blip r:embed="rId103" cstate="print">
            <a:extLst>
              <a:ext uri="{28A0092B-C50C-407E-A947-70E740481C1C}">
                <a14:useLocalDpi xmlns:a14="http://schemas.microsoft.com/office/drawing/2010/main" val="0"/>
              </a:ext>
            </a:extLst>
          </a:blip>
          <a:stretch>
            <a:fillRect/>
          </a:stretch>
        </p:blipFill>
        <p:spPr>
          <a:xfrm>
            <a:off x="8036685" y="2875154"/>
            <a:ext cx="518084" cy="518084"/>
          </a:xfrm>
          <a:prstGeom prst="rect">
            <a:avLst/>
          </a:prstGeom>
        </p:spPr>
      </p:pic>
      <p:pic>
        <p:nvPicPr>
          <p:cNvPr id="105" name="Picture 104">
            <a:extLst>
              <a:ext uri="{FF2B5EF4-FFF2-40B4-BE49-F238E27FC236}">
                <a16:creationId xmlns:a16="http://schemas.microsoft.com/office/drawing/2014/main" id="{C5FE6A76-8D65-4064-BBD3-43856A7E9D51}"/>
              </a:ext>
            </a:extLst>
          </p:cNvPr>
          <p:cNvPicPr>
            <a:picLocks noChangeAspect="1"/>
          </p:cNvPicPr>
          <p:nvPr/>
        </p:nvPicPr>
        <p:blipFill>
          <a:blip r:embed="rId104" cstate="print">
            <a:extLst>
              <a:ext uri="{28A0092B-C50C-407E-A947-70E740481C1C}">
                <a14:useLocalDpi xmlns:a14="http://schemas.microsoft.com/office/drawing/2010/main" val="0"/>
              </a:ext>
            </a:extLst>
          </a:blip>
          <a:stretch>
            <a:fillRect/>
          </a:stretch>
        </p:blipFill>
        <p:spPr>
          <a:xfrm>
            <a:off x="7065727" y="2875154"/>
            <a:ext cx="518084" cy="518084"/>
          </a:xfrm>
          <a:prstGeom prst="rect">
            <a:avLst/>
          </a:prstGeom>
        </p:spPr>
      </p:pic>
      <p:pic>
        <p:nvPicPr>
          <p:cNvPr id="106" name="Picture 105">
            <a:extLst>
              <a:ext uri="{FF2B5EF4-FFF2-40B4-BE49-F238E27FC236}">
                <a16:creationId xmlns:a16="http://schemas.microsoft.com/office/drawing/2014/main" id="{80CE3FCA-0903-4070-A00E-70AC27B1B8B8}"/>
              </a:ext>
            </a:extLst>
          </p:cNvPr>
          <p:cNvPicPr>
            <a:picLocks noChangeAspect="1"/>
          </p:cNvPicPr>
          <p:nvPr/>
        </p:nvPicPr>
        <p:blipFill>
          <a:blip r:embed="rId105" cstate="print">
            <a:extLst>
              <a:ext uri="{28A0092B-C50C-407E-A947-70E740481C1C}">
                <a14:useLocalDpi xmlns:a14="http://schemas.microsoft.com/office/drawing/2010/main" val="0"/>
              </a:ext>
            </a:extLst>
          </a:blip>
          <a:stretch>
            <a:fillRect/>
          </a:stretch>
        </p:blipFill>
        <p:spPr>
          <a:xfrm>
            <a:off x="6608790" y="2875154"/>
            <a:ext cx="518084" cy="518084"/>
          </a:xfrm>
          <a:prstGeom prst="rect">
            <a:avLst/>
          </a:prstGeom>
        </p:spPr>
      </p:pic>
      <p:pic>
        <p:nvPicPr>
          <p:cNvPr id="107" name="Picture 106">
            <a:extLst>
              <a:ext uri="{FF2B5EF4-FFF2-40B4-BE49-F238E27FC236}">
                <a16:creationId xmlns:a16="http://schemas.microsoft.com/office/drawing/2014/main" id="{D1EE8397-A66C-4532-82A4-BD1D04503B83}"/>
              </a:ext>
            </a:extLst>
          </p:cNvPr>
          <p:cNvPicPr>
            <a:picLocks noChangeAspect="1"/>
          </p:cNvPicPr>
          <p:nvPr/>
        </p:nvPicPr>
        <p:blipFill>
          <a:blip r:embed="rId106" cstate="print">
            <a:extLst>
              <a:ext uri="{28A0092B-C50C-407E-A947-70E740481C1C}">
                <a14:useLocalDpi xmlns:a14="http://schemas.microsoft.com/office/drawing/2010/main" val="0"/>
              </a:ext>
            </a:extLst>
          </a:blip>
          <a:stretch>
            <a:fillRect/>
          </a:stretch>
        </p:blipFill>
        <p:spPr>
          <a:xfrm>
            <a:off x="9373312" y="2443552"/>
            <a:ext cx="518084" cy="518084"/>
          </a:xfrm>
          <a:prstGeom prst="rect">
            <a:avLst/>
          </a:prstGeom>
        </p:spPr>
      </p:pic>
      <p:pic>
        <p:nvPicPr>
          <p:cNvPr id="108" name="Picture 107">
            <a:extLst>
              <a:ext uri="{FF2B5EF4-FFF2-40B4-BE49-F238E27FC236}">
                <a16:creationId xmlns:a16="http://schemas.microsoft.com/office/drawing/2014/main" id="{AECD0DA3-3DE9-4981-8E32-AB7D979CB53D}"/>
              </a:ext>
            </a:extLst>
          </p:cNvPr>
          <p:cNvPicPr>
            <a:picLocks noChangeAspect="1"/>
          </p:cNvPicPr>
          <p:nvPr/>
        </p:nvPicPr>
        <p:blipFill>
          <a:blip r:embed="rId107" cstate="print">
            <a:extLst>
              <a:ext uri="{28A0092B-C50C-407E-A947-70E740481C1C}">
                <a14:useLocalDpi xmlns:a14="http://schemas.microsoft.com/office/drawing/2010/main" val="0"/>
              </a:ext>
            </a:extLst>
          </a:blip>
          <a:stretch>
            <a:fillRect/>
          </a:stretch>
        </p:blipFill>
        <p:spPr>
          <a:xfrm>
            <a:off x="7559287" y="2875154"/>
            <a:ext cx="518084" cy="518084"/>
          </a:xfrm>
          <a:prstGeom prst="rect">
            <a:avLst/>
          </a:prstGeom>
        </p:spPr>
      </p:pic>
      <p:pic>
        <p:nvPicPr>
          <p:cNvPr id="109" name="Picture 108">
            <a:extLst>
              <a:ext uri="{FF2B5EF4-FFF2-40B4-BE49-F238E27FC236}">
                <a16:creationId xmlns:a16="http://schemas.microsoft.com/office/drawing/2014/main" id="{6327B8BA-64CB-4194-B3A0-3DE8C5C25E1B}"/>
              </a:ext>
            </a:extLst>
          </p:cNvPr>
          <p:cNvPicPr>
            <a:picLocks noChangeAspect="1"/>
          </p:cNvPicPr>
          <p:nvPr/>
        </p:nvPicPr>
        <p:blipFill>
          <a:blip r:embed="rId108">
            <a:extLst>
              <a:ext uri="{28A0092B-C50C-407E-A947-70E740481C1C}">
                <a14:useLocalDpi xmlns:a14="http://schemas.microsoft.com/office/drawing/2010/main" val="0"/>
              </a:ext>
            </a:extLst>
          </a:blip>
          <a:stretch>
            <a:fillRect/>
          </a:stretch>
        </p:blipFill>
        <p:spPr>
          <a:xfrm>
            <a:off x="9045168" y="2544844"/>
            <a:ext cx="252401" cy="315500"/>
          </a:xfrm>
          <a:prstGeom prst="rect">
            <a:avLst/>
          </a:prstGeom>
        </p:spPr>
      </p:pic>
      <p:pic>
        <p:nvPicPr>
          <p:cNvPr id="110" name="Picture 109">
            <a:extLst>
              <a:ext uri="{FF2B5EF4-FFF2-40B4-BE49-F238E27FC236}">
                <a16:creationId xmlns:a16="http://schemas.microsoft.com/office/drawing/2014/main" id="{EFA17EDE-0F26-493B-B895-1F2BCAEF8EBA}"/>
              </a:ext>
            </a:extLst>
          </p:cNvPr>
          <p:cNvPicPr>
            <a:picLocks noChangeAspect="1"/>
          </p:cNvPicPr>
          <p:nvPr/>
        </p:nvPicPr>
        <p:blipFill>
          <a:blip r:embed="rId109">
            <a:extLst>
              <a:ext uri="{28A0092B-C50C-407E-A947-70E740481C1C}">
                <a14:useLocalDpi xmlns:a14="http://schemas.microsoft.com/office/drawing/2010/main" val="0"/>
              </a:ext>
            </a:extLst>
          </a:blip>
          <a:stretch>
            <a:fillRect/>
          </a:stretch>
        </p:blipFill>
        <p:spPr>
          <a:xfrm>
            <a:off x="9209376" y="4646697"/>
            <a:ext cx="236625" cy="315500"/>
          </a:xfrm>
          <a:prstGeom prst="rect">
            <a:avLst/>
          </a:prstGeom>
        </p:spPr>
      </p:pic>
      <p:pic>
        <p:nvPicPr>
          <p:cNvPr id="111" name="Picture 110">
            <a:extLst>
              <a:ext uri="{FF2B5EF4-FFF2-40B4-BE49-F238E27FC236}">
                <a16:creationId xmlns:a16="http://schemas.microsoft.com/office/drawing/2014/main" id="{74DE98FC-D2A4-485D-A007-9D3444342A1A}"/>
              </a:ext>
            </a:extLst>
          </p:cNvPr>
          <p:cNvPicPr>
            <a:picLocks noChangeAspect="1"/>
          </p:cNvPicPr>
          <p:nvPr/>
        </p:nvPicPr>
        <p:blipFill>
          <a:blip r:embed="rId110">
            <a:extLst>
              <a:ext uri="{28A0092B-C50C-407E-A947-70E740481C1C}">
                <a14:useLocalDpi xmlns:a14="http://schemas.microsoft.com/office/drawing/2010/main" val="0"/>
              </a:ext>
            </a:extLst>
          </a:blip>
          <a:stretch>
            <a:fillRect/>
          </a:stretch>
        </p:blipFill>
        <p:spPr>
          <a:xfrm>
            <a:off x="9192433" y="5101027"/>
            <a:ext cx="236625" cy="315500"/>
          </a:xfrm>
          <a:prstGeom prst="rect">
            <a:avLst/>
          </a:prstGeom>
        </p:spPr>
      </p:pic>
      <p:pic>
        <p:nvPicPr>
          <p:cNvPr id="112" name="Picture 111">
            <a:extLst>
              <a:ext uri="{FF2B5EF4-FFF2-40B4-BE49-F238E27FC236}">
                <a16:creationId xmlns:a16="http://schemas.microsoft.com/office/drawing/2014/main" id="{D8B6A61F-55F8-4B45-B5DA-CADE8FA88818}"/>
              </a:ext>
            </a:extLst>
          </p:cNvPr>
          <p:cNvPicPr>
            <a:picLocks noChangeAspect="1"/>
          </p:cNvPicPr>
          <p:nvPr/>
        </p:nvPicPr>
        <p:blipFill>
          <a:blip r:embed="rId111">
            <a:extLst>
              <a:ext uri="{28A0092B-C50C-407E-A947-70E740481C1C}">
                <a14:useLocalDpi xmlns:a14="http://schemas.microsoft.com/office/drawing/2010/main" val="0"/>
              </a:ext>
            </a:extLst>
          </a:blip>
          <a:stretch>
            <a:fillRect/>
          </a:stretch>
        </p:blipFill>
        <p:spPr>
          <a:xfrm>
            <a:off x="10034691" y="4641557"/>
            <a:ext cx="236625" cy="315500"/>
          </a:xfrm>
          <a:prstGeom prst="rect">
            <a:avLst/>
          </a:prstGeom>
        </p:spPr>
      </p:pic>
      <p:pic>
        <p:nvPicPr>
          <p:cNvPr id="113" name="Picture 112">
            <a:extLst>
              <a:ext uri="{FF2B5EF4-FFF2-40B4-BE49-F238E27FC236}">
                <a16:creationId xmlns:a16="http://schemas.microsoft.com/office/drawing/2014/main" id="{FD7DD0D3-E4EB-48B3-941E-6CF8F143459B}"/>
              </a:ext>
            </a:extLst>
          </p:cNvPr>
          <p:cNvPicPr>
            <a:picLocks noChangeAspect="1"/>
          </p:cNvPicPr>
          <p:nvPr/>
        </p:nvPicPr>
        <p:blipFill>
          <a:blip r:embed="rId112">
            <a:extLst>
              <a:ext uri="{28A0092B-C50C-407E-A947-70E740481C1C}">
                <a14:useLocalDpi xmlns:a14="http://schemas.microsoft.com/office/drawing/2010/main" val="0"/>
              </a:ext>
            </a:extLst>
          </a:blip>
          <a:stretch>
            <a:fillRect/>
          </a:stretch>
        </p:blipFill>
        <p:spPr>
          <a:xfrm>
            <a:off x="9636065" y="4639311"/>
            <a:ext cx="236625" cy="315500"/>
          </a:xfrm>
          <a:prstGeom prst="rect">
            <a:avLst/>
          </a:prstGeom>
        </p:spPr>
      </p:pic>
      <p:pic>
        <p:nvPicPr>
          <p:cNvPr id="114" name="Picture 113">
            <a:extLst>
              <a:ext uri="{FF2B5EF4-FFF2-40B4-BE49-F238E27FC236}">
                <a16:creationId xmlns:a16="http://schemas.microsoft.com/office/drawing/2014/main" id="{1CD856E1-12E9-4EF5-A175-641208CE1F5D}"/>
              </a:ext>
            </a:extLst>
          </p:cNvPr>
          <p:cNvPicPr>
            <a:picLocks noChangeAspect="1"/>
          </p:cNvPicPr>
          <p:nvPr/>
        </p:nvPicPr>
        <p:blipFill>
          <a:blip r:embed="rId113">
            <a:extLst>
              <a:ext uri="{28A0092B-C50C-407E-A947-70E740481C1C}">
                <a14:useLocalDpi xmlns:a14="http://schemas.microsoft.com/office/drawing/2010/main" val="0"/>
              </a:ext>
            </a:extLst>
          </a:blip>
          <a:stretch>
            <a:fillRect/>
          </a:stretch>
        </p:blipFill>
        <p:spPr>
          <a:xfrm>
            <a:off x="9636064" y="5099519"/>
            <a:ext cx="236625" cy="315500"/>
          </a:xfrm>
          <a:prstGeom prst="rect">
            <a:avLst/>
          </a:prstGeom>
        </p:spPr>
      </p:pic>
      <p:pic>
        <p:nvPicPr>
          <p:cNvPr id="115" name="Picture 114">
            <a:extLst>
              <a:ext uri="{FF2B5EF4-FFF2-40B4-BE49-F238E27FC236}">
                <a16:creationId xmlns:a16="http://schemas.microsoft.com/office/drawing/2014/main" id="{7C3C26BE-557D-473D-99D0-768398A8C0AC}"/>
              </a:ext>
            </a:extLst>
          </p:cNvPr>
          <p:cNvPicPr>
            <a:picLocks noChangeAspect="1"/>
          </p:cNvPicPr>
          <p:nvPr/>
        </p:nvPicPr>
        <p:blipFill>
          <a:blip r:embed="rId114">
            <a:extLst>
              <a:ext uri="{28A0092B-C50C-407E-A947-70E740481C1C}">
                <a14:useLocalDpi xmlns:a14="http://schemas.microsoft.com/office/drawing/2010/main" val="0"/>
              </a:ext>
            </a:extLst>
          </a:blip>
          <a:stretch>
            <a:fillRect/>
          </a:stretch>
        </p:blipFill>
        <p:spPr>
          <a:xfrm>
            <a:off x="10040388" y="5099519"/>
            <a:ext cx="236625" cy="315500"/>
          </a:xfrm>
          <a:prstGeom prst="rect">
            <a:avLst/>
          </a:prstGeom>
        </p:spPr>
      </p:pic>
      <p:pic>
        <p:nvPicPr>
          <p:cNvPr id="116" name="Picture 115">
            <a:extLst>
              <a:ext uri="{FF2B5EF4-FFF2-40B4-BE49-F238E27FC236}">
                <a16:creationId xmlns:a16="http://schemas.microsoft.com/office/drawing/2014/main" id="{B3F78B2D-7602-45DB-AB5C-FD4A81967746}"/>
              </a:ext>
            </a:extLst>
          </p:cNvPr>
          <p:cNvPicPr>
            <a:picLocks noChangeAspect="1"/>
          </p:cNvPicPr>
          <p:nvPr/>
        </p:nvPicPr>
        <p:blipFill>
          <a:blip r:embed="rId115">
            <a:extLst>
              <a:ext uri="{28A0092B-C50C-407E-A947-70E740481C1C}">
                <a14:useLocalDpi xmlns:a14="http://schemas.microsoft.com/office/drawing/2010/main" val="0"/>
              </a:ext>
            </a:extLst>
          </a:blip>
          <a:stretch>
            <a:fillRect/>
          </a:stretch>
        </p:blipFill>
        <p:spPr>
          <a:xfrm>
            <a:off x="6145714" y="4678290"/>
            <a:ext cx="381755" cy="260288"/>
          </a:xfrm>
          <a:prstGeom prst="rect">
            <a:avLst/>
          </a:prstGeom>
        </p:spPr>
      </p:pic>
      <p:pic>
        <p:nvPicPr>
          <p:cNvPr id="117" name="Picture 116">
            <a:extLst>
              <a:ext uri="{FF2B5EF4-FFF2-40B4-BE49-F238E27FC236}">
                <a16:creationId xmlns:a16="http://schemas.microsoft.com/office/drawing/2014/main" id="{B868F732-5D6C-483B-AA6E-A6126FA9757B}"/>
              </a:ext>
            </a:extLst>
          </p:cNvPr>
          <p:cNvPicPr>
            <a:picLocks noChangeAspect="1"/>
          </p:cNvPicPr>
          <p:nvPr/>
        </p:nvPicPr>
        <p:blipFill>
          <a:blip r:embed="rId116">
            <a:extLst>
              <a:ext uri="{28A0092B-C50C-407E-A947-70E740481C1C}">
                <a14:useLocalDpi xmlns:a14="http://schemas.microsoft.com/office/drawing/2010/main" val="0"/>
              </a:ext>
            </a:extLst>
          </a:blip>
          <a:stretch>
            <a:fillRect/>
          </a:stretch>
        </p:blipFill>
        <p:spPr>
          <a:xfrm>
            <a:off x="6633807" y="4677662"/>
            <a:ext cx="381755" cy="260288"/>
          </a:xfrm>
          <a:prstGeom prst="rect">
            <a:avLst/>
          </a:prstGeom>
        </p:spPr>
      </p:pic>
      <p:pic>
        <p:nvPicPr>
          <p:cNvPr id="118" name="Picture 117">
            <a:extLst>
              <a:ext uri="{FF2B5EF4-FFF2-40B4-BE49-F238E27FC236}">
                <a16:creationId xmlns:a16="http://schemas.microsoft.com/office/drawing/2014/main" id="{3F3C6563-C798-428C-8715-821F864B7F50}"/>
              </a:ext>
            </a:extLst>
          </p:cNvPr>
          <p:cNvPicPr>
            <a:picLocks noChangeAspect="1"/>
          </p:cNvPicPr>
          <p:nvPr/>
        </p:nvPicPr>
        <p:blipFill>
          <a:blip r:embed="rId117">
            <a:extLst>
              <a:ext uri="{28A0092B-C50C-407E-A947-70E740481C1C}">
                <a14:useLocalDpi xmlns:a14="http://schemas.microsoft.com/office/drawing/2010/main" val="0"/>
              </a:ext>
            </a:extLst>
          </a:blip>
          <a:stretch>
            <a:fillRect/>
          </a:stretch>
        </p:blipFill>
        <p:spPr>
          <a:xfrm>
            <a:off x="7141136" y="4678290"/>
            <a:ext cx="381755" cy="260288"/>
          </a:xfrm>
          <a:prstGeom prst="rect">
            <a:avLst/>
          </a:prstGeom>
        </p:spPr>
      </p:pic>
      <p:pic>
        <p:nvPicPr>
          <p:cNvPr id="119" name="Picture 118">
            <a:extLst>
              <a:ext uri="{FF2B5EF4-FFF2-40B4-BE49-F238E27FC236}">
                <a16:creationId xmlns:a16="http://schemas.microsoft.com/office/drawing/2014/main" id="{9A5454BB-F157-4F7E-82FC-9B70D4AB9A98}"/>
              </a:ext>
            </a:extLst>
          </p:cNvPr>
          <p:cNvPicPr>
            <a:picLocks noChangeAspect="1"/>
          </p:cNvPicPr>
          <p:nvPr/>
        </p:nvPicPr>
        <p:blipFill>
          <a:blip r:embed="rId118">
            <a:extLst>
              <a:ext uri="{28A0092B-C50C-407E-A947-70E740481C1C}">
                <a14:useLocalDpi xmlns:a14="http://schemas.microsoft.com/office/drawing/2010/main" val="0"/>
              </a:ext>
            </a:extLst>
          </a:blip>
          <a:stretch>
            <a:fillRect/>
          </a:stretch>
        </p:blipFill>
        <p:spPr>
          <a:xfrm>
            <a:off x="7674040" y="4688952"/>
            <a:ext cx="347050" cy="312345"/>
          </a:xfrm>
          <a:prstGeom prst="rect">
            <a:avLst/>
          </a:prstGeom>
        </p:spPr>
      </p:pic>
      <p:pic>
        <p:nvPicPr>
          <p:cNvPr id="120" name="Picture 119">
            <a:extLst>
              <a:ext uri="{FF2B5EF4-FFF2-40B4-BE49-F238E27FC236}">
                <a16:creationId xmlns:a16="http://schemas.microsoft.com/office/drawing/2014/main" id="{083888D0-2819-4B49-A569-C95D41209A68}"/>
              </a:ext>
            </a:extLst>
          </p:cNvPr>
          <p:cNvPicPr>
            <a:picLocks noChangeAspect="1"/>
          </p:cNvPicPr>
          <p:nvPr/>
        </p:nvPicPr>
        <p:blipFill>
          <a:blip r:embed="rId119">
            <a:extLst>
              <a:ext uri="{28A0092B-C50C-407E-A947-70E740481C1C}">
                <a14:useLocalDpi xmlns:a14="http://schemas.microsoft.com/office/drawing/2010/main" val="0"/>
              </a:ext>
            </a:extLst>
          </a:blip>
          <a:stretch>
            <a:fillRect/>
          </a:stretch>
        </p:blipFill>
        <p:spPr>
          <a:xfrm>
            <a:off x="2119866" y="6000091"/>
            <a:ext cx="236625" cy="315500"/>
          </a:xfrm>
          <a:prstGeom prst="rect">
            <a:avLst/>
          </a:prstGeom>
        </p:spPr>
      </p:pic>
      <p:pic>
        <p:nvPicPr>
          <p:cNvPr id="121" name="Picture 120">
            <a:extLst>
              <a:ext uri="{FF2B5EF4-FFF2-40B4-BE49-F238E27FC236}">
                <a16:creationId xmlns:a16="http://schemas.microsoft.com/office/drawing/2014/main" id="{F407BD22-47C0-44B4-B9B2-A10743BE0B3B}"/>
              </a:ext>
            </a:extLst>
          </p:cNvPr>
          <p:cNvPicPr>
            <a:picLocks noChangeAspect="1"/>
          </p:cNvPicPr>
          <p:nvPr/>
        </p:nvPicPr>
        <p:blipFill>
          <a:blip r:embed="rId120">
            <a:extLst>
              <a:ext uri="{28A0092B-C50C-407E-A947-70E740481C1C}">
                <a14:useLocalDpi xmlns:a14="http://schemas.microsoft.com/office/drawing/2010/main" val="0"/>
              </a:ext>
            </a:extLst>
          </a:blip>
          <a:stretch>
            <a:fillRect/>
          </a:stretch>
        </p:blipFill>
        <p:spPr>
          <a:xfrm>
            <a:off x="2571441" y="6000091"/>
            <a:ext cx="236625" cy="315500"/>
          </a:xfrm>
          <a:prstGeom prst="rect">
            <a:avLst/>
          </a:prstGeom>
        </p:spPr>
      </p:pic>
      <p:pic>
        <p:nvPicPr>
          <p:cNvPr id="122" name="Picture 121">
            <a:extLst>
              <a:ext uri="{FF2B5EF4-FFF2-40B4-BE49-F238E27FC236}">
                <a16:creationId xmlns:a16="http://schemas.microsoft.com/office/drawing/2014/main" id="{175FF1A2-8660-4721-8797-B717BA3D898D}"/>
              </a:ext>
            </a:extLst>
          </p:cNvPr>
          <p:cNvPicPr>
            <a:picLocks noChangeAspect="1"/>
          </p:cNvPicPr>
          <p:nvPr/>
        </p:nvPicPr>
        <p:blipFill>
          <a:blip r:embed="rId121">
            <a:extLst>
              <a:ext uri="{28A0092B-C50C-407E-A947-70E740481C1C}">
                <a14:useLocalDpi xmlns:a14="http://schemas.microsoft.com/office/drawing/2010/main" val="0"/>
              </a:ext>
            </a:extLst>
          </a:blip>
          <a:stretch>
            <a:fillRect/>
          </a:stretch>
        </p:blipFill>
        <p:spPr>
          <a:xfrm>
            <a:off x="3474591" y="6001224"/>
            <a:ext cx="236625" cy="315500"/>
          </a:xfrm>
          <a:prstGeom prst="rect">
            <a:avLst/>
          </a:prstGeom>
        </p:spPr>
      </p:pic>
      <p:pic>
        <p:nvPicPr>
          <p:cNvPr id="123" name="Picture 122">
            <a:extLst>
              <a:ext uri="{FF2B5EF4-FFF2-40B4-BE49-F238E27FC236}">
                <a16:creationId xmlns:a16="http://schemas.microsoft.com/office/drawing/2014/main" id="{ADC4004B-103E-4E90-8D8D-F9AD68AED2B1}"/>
              </a:ext>
            </a:extLst>
          </p:cNvPr>
          <p:cNvPicPr>
            <a:picLocks noChangeAspect="1"/>
          </p:cNvPicPr>
          <p:nvPr/>
        </p:nvPicPr>
        <p:blipFill>
          <a:blip r:embed="rId122">
            <a:extLst>
              <a:ext uri="{28A0092B-C50C-407E-A947-70E740481C1C}">
                <a14:useLocalDpi xmlns:a14="http://schemas.microsoft.com/office/drawing/2010/main" val="0"/>
              </a:ext>
            </a:extLst>
          </a:blip>
          <a:stretch>
            <a:fillRect/>
          </a:stretch>
        </p:blipFill>
        <p:spPr>
          <a:xfrm>
            <a:off x="4377741" y="6000091"/>
            <a:ext cx="236625" cy="315500"/>
          </a:xfrm>
          <a:prstGeom prst="rect">
            <a:avLst/>
          </a:prstGeom>
        </p:spPr>
      </p:pic>
      <p:pic>
        <p:nvPicPr>
          <p:cNvPr id="124" name="Picture 123">
            <a:extLst>
              <a:ext uri="{FF2B5EF4-FFF2-40B4-BE49-F238E27FC236}">
                <a16:creationId xmlns:a16="http://schemas.microsoft.com/office/drawing/2014/main" id="{86BA139E-A2B8-42BF-BDEE-31206CCB91CC}"/>
              </a:ext>
            </a:extLst>
          </p:cNvPr>
          <p:cNvPicPr>
            <a:picLocks noChangeAspect="1"/>
          </p:cNvPicPr>
          <p:nvPr/>
        </p:nvPicPr>
        <p:blipFill>
          <a:blip r:embed="rId123">
            <a:extLst>
              <a:ext uri="{28A0092B-C50C-407E-A947-70E740481C1C}">
                <a14:useLocalDpi xmlns:a14="http://schemas.microsoft.com/office/drawing/2010/main" val="0"/>
              </a:ext>
            </a:extLst>
          </a:blip>
          <a:stretch>
            <a:fillRect/>
          </a:stretch>
        </p:blipFill>
        <p:spPr>
          <a:xfrm>
            <a:off x="4829316" y="5995711"/>
            <a:ext cx="236625" cy="315500"/>
          </a:xfrm>
          <a:prstGeom prst="rect">
            <a:avLst/>
          </a:prstGeom>
        </p:spPr>
      </p:pic>
      <p:pic>
        <p:nvPicPr>
          <p:cNvPr id="125" name="Picture 124">
            <a:extLst>
              <a:ext uri="{FF2B5EF4-FFF2-40B4-BE49-F238E27FC236}">
                <a16:creationId xmlns:a16="http://schemas.microsoft.com/office/drawing/2014/main" id="{9B7F77F8-0050-40DF-AAA2-753D7EE4CC9D}"/>
              </a:ext>
            </a:extLst>
          </p:cNvPr>
          <p:cNvPicPr>
            <a:picLocks noChangeAspect="1"/>
          </p:cNvPicPr>
          <p:nvPr/>
        </p:nvPicPr>
        <p:blipFill>
          <a:blip r:embed="rId124">
            <a:extLst>
              <a:ext uri="{28A0092B-C50C-407E-A947-70E740481C1C}">
                <a14:useLocalDpi xmlns:a14="http://schemas.microsoft.com/office/drawing/2010/main" val="0"/>
              </a:ext>
            </a:extLst>
          </a:blip>
          <a:stretch>
            <a:fillRect/>
          </a:stretch>
        </p:blipFill>
        <p:spPr>
          <a:xfrm>
            <a:off x="6190267" y="5996558"/>
            <a:ext cx="236625" cy="315500"/>
          </a:xfrm>
          <a:prstGeom prst="rect">
            <a:avLst/>
          </a:prstGeom>
        </p:spPr>
      </p:pic>
      <p:pic>
        <p:nvPicPr>
          <p:cNvPr id="126" name="Picture 125">
            <a:extLst>
              <a:ext uri="{FF2B5EF4-FFF2-40B4-BE49-F238E27FC236}">
                <a16:creationId xmlns:a16="http://schemas.microsoft.com/office/drawing/2014/main" id="{B3567A5B-5DD7-4364-B28D-8F7810857D98}"/>
              </a:ext>
            </a:extLst>
          </p:cNvPr>
          <p:cNvPicPr>
            <a:picLocks noChangeAspect="1"/>
          </p:cNvPicPr>
          <p:nvPr/>
        </p:nvPicPr>
        <p:blipFill>
          <a:blip r:embed="rId125">
            <a:extLst>
              <a:ext uri="{28A0092B-C50C-407E-A947-70E740481C1C}">
                <a14:useLocalDpi xmlns:a14="http://schemas.microsoft.com/office/drawing/2010/main" val="0"/>
              </a:ext>
            </a:extLst>
          </a:blip>
          <a:stretch>
            <a:fillRect/>
          </a:stretch>
        </p:blipFill>
        <p:spPr>
          <a:xfrm>
            <a:off x="6641837" y="5996558"/>
            <a:ext cx="236625" cy="315500"/>
          </a:xfrm>
          <a:prstGeom prst="rect">
            <a:avLst/>
          </a:prstGeom>
        </p:spPr>
      </p:pic>
      <p:pic>
        <p:nvPicPr>
          <p:cNvPr id="127" name="Picture 126">
            <a:extLst>
              <a:ext uri="{FF2B5EF4-FFF2-40B4-BE49-F238E27FC236}">
                <a16:creationId xmlns:a16="http://schemas.microsoft.com/office/drawing/2014/main" id="{65616447-40C8-4EAC-9683-450D6C166B9C}"/>
              </a:ext>
            </a:extLst>
          </p:cNvPr>
          <p:cNvPicPr>
            <a:picLocks noChangeAspect="1"/>
          </p:cNvPicPr>
          <p:nvPr/>
        </p:nvPicPr>
        <p:blipFill>
          <a:blip r:embed="rId126">
            <a:extLst>
              <a:ext uri="{28A0092B-C50C-407E-A947-70E740481C1C}">
                <a14:useLocalDpi xmlns:a14="http://schemas.microsoft.com/office/drawing/2010/main" val="0"/>
              </a:ext>
            </a:extLst>
          </a:blip>
          <a:stretch>
            <a:fillRect/>
          </a:stretch>
        </p:blipFill>
        <p:spPr>
          <a:xfrm>
            <a:off x="1668291" y="5992696"/>
            <a:ext cx="236625" cy="315500"/>
          </a:xfrm>
          <a:prstGeom prst="rect">
            <a:avLst/>
          </a:prstGeom>
        </p:spPr>
      </p:pic>
      <p:pic>
        <p:nvPicPr>
          <p:cNvPr id="128" name="Picture 127">
            <a:extLst>
              <a:ext uri="{FF2B5EF4-FFF2-40B4-BE49-F238E27FC236}">
                <a16:creationId xmlns:a16="http://schemas.microsoft.com/office/drawing/2014/main" id="{0F0DDB2E-FBF7-4B58-94BF-6332491E7DEB}"/>
              </a:ext>
            </a:extLst>
          </p:cNvPr>
          <p:cNvPicPr>
            <a:picLocks noChangeAspect="1"/>
          </p:cNvPicPr>
          <p:nvPr/>
        </p:nvPicPr>
        <p:blipFill>
          <a:blip r:embed="rId127">
            <a:extLst>
              <a:ext uri="{28A0092B-C50C-407E-A947-70E740481C1C}">
                <a14:useLocalDpi xmlns:a14="http://schemas.microsoft.com/office/drawing/2010/main" val="0"/>
              </a:ext>
            </a:extLst>
          </a:blip>
          <a:stretch>
            <a:fillRect/>
          </a:stretch>
        </p:blipFill>
        <p:spPr>
          <a:xfrm>
            <a:off x="3023016" y="6001224"/>
            <a:ext cx="236625" cy="315500"/>
          </a:xfrm>
          <a:prstGeom prst="rect">
            <a:avLst/>
          </a:prstGeom>
        </p:spPr>
      </p:pic>
      <p:pic>
        <p:nvPicPr>
          <p:cNvPr id="129" name="Picture 128">
            <a:extLst>
              <a:ext uri="{FF2B5EF4-FFF2-40B4-BE49-F238E27FC236}">
                <a16:creationId xmlns:a16="http://schemas.microsoft.com/office/drawing/2014/main" id="{E7089AAC-445C-48F5-9DF5-C31B6B90DA55}"/>
              </a:ext>
            </a:extLst>
          </p:cNvPr>
          <p:cNvPicPr>
            <a:picLocks noChangeAspect="1"/>
          </p:cNvPicPr>
          <p:nvPr/>
        </p:nvPicPr>
        <p:blipFill>
          <a:blip r:embed="rId128">
            <a:extLst>
              <a:ext uri="{28A0092B-C50C-407E-A947-70E740481C1C}">
                <a14:useLocalDpi xmlns:a14="http://schemas.microsoft.com/office/drawing/2010/main" val="0"/>
              </a:ext>
            </a:extLst>
          </a:blip>
          <a:stretch>
            <a:fillRect/>
          </a:stretch>
        </p:blipFill>
        <p:spPr>
          <a:xfrm>
            <a:off x="5280891" y="6001224"/>
            <a:ext cx="236625" cy="315500"/>
          </a:xfrm>
          <a:prstGeom prst="rect">
            <a:avLst/>
          </a:prstGeom>
        </p:spPr>
      </p:pic>
      <p:pic>
        <p:nvPicPr>
          <p:cNvPr id="130" name="Picture 129">
            <a:extLst>
              <a:ext uri="{FF2B5EF4-FFF2-40B4-BE49-F238E27FC236}">
                <a16:creationId xmlns:a16="http://schemas.microsoft.com/office/drawing/2014/main" id="{9563B48D-8F79-4A40-A6BD-BB65888F9A5B}"/>
              </a:ext>
            </a:extLst>
          </p:cNvPr>
          <p:cNvPicPr>
            <a:picLocks noChangeAspect="1"/>
          </p:cNvPicPr>
          <p:nvPr/>
        </p:nvPicPr>
        <p:blipFill>
          <a:blip r:embed="rId129">
            <a:extLst>
              <a:ext uri="{28A0092B-C50C-407E-A947-70E740481C1C}">
                <a14:useLocalDpi xmlns:a14="http://schemas.microsoft.com/office/drawing/2010/main" val="0"/>
              </a:ext>
            </a:extLst>
          </a:blip>
          <a:stretch>
            <a:fillRect/>
          </a:stretch>
        </p:blipFill>
        <p:spPr>
          <a:xfrm>
            <a:off x="3926166" y="6001224"/>
            <a:ext cx="236625" cy="315500"/>
          </a:xfrm>
          <a:prstGeom prst="rect">
            <a:avLst/>
          </a:prstGeom>
        </p:spPr>
      </p:pic>
      <p:pic>
        <p:nvPicPr>
          <p:cNvPr id="131" name="Picture 130">
            <a:extLst>
              <a:ext uri="{FF2B5EF4-FFF2-40B4-BE49-F238E27FC236}">
                <a16:creationId xmlns:a16="http://schemas.microsoft.com/office/drawing/2014/main" id="{D1BE583E-6963-4899-B23B-E1B1DD9CCB19}"/>
              </a:ext>
            </a:extLst>
          </p:cNvPr>
          <p:cNvPicPr>
            <a:picLocks noChangeAspect="1"/>
          </p:cNvPicPr>
          <p:nvPr/>
        </p:nvPicPr>
        <p:blipFill>
          <a:blip r:embed="rId130" cstate="print">
            <a:extLst>
              <a:ext uri="{28A0092B-C50C-407E-A947-70E740481C1C}">
                <a14:useLocalDpi xmlns:a14="http://schemas.microsoft.com/office/drawing/2010/main" val="0"/>
              </a:ext>
            </a:extLst>
          </a:blip>
          <a:stretch>
            <a:fillRect/>
          </a:stretch>
        </p:blipFill>
        <p:spPr>
          <a:xfrm>
            <a:off x="5732466" y="5988545"/>
            <a:ext cx="242851" cy="323803"/>
          </a:xfrm>
          <a:prstGeom prst="rect">
            <a:avLst/>
          </a:prstGeom>
        </p:spPr>
      </p:pic>
      <p:pic>
        <p:nvPicPr>
          <p:cNvPr id="132" name="Picture 131">
            <a:extLst>
              <a:ext uri="{FF2B5EF4-FFF2-40B4-BE49-F238E27FC236}">
                <a16:creationId xmlns:a16="http://schemas.microsoft.com/office/drawing/2014/main" id="{4172B412-44ED-4FE0-88F6-7E6BE52EAB56}"/>
              </a:ext>
            </a:extLst>
          </p:cNvPr>
          <p:cNvPicPr>
            <a:picLocks noChangeAspect="1"/>
          </p:cNvPicPr>
          <p:nvPr/>
        </p:nvPicPr>
        <p:blipFill>
          <a:blip r:embed="rId131" cstate="print">
            <a:biLevel thresh="25000"/>
            <a:extLst>
              <a:ext uri="{28A0092B-C50C-407E-A947-70E740481C1C}">
                <a14:useLocalDpi xmlns:a14="http://schemas.microsoft.com/office/drawing/2010/main" val="0"/>
              </a:ext>
            </a:extLst>
          </a:blip>
          <a:stretch>
            <a:fillRect/>
          </a:stretch>
        </p:blipFill>
        <p:spPr>
          <a:xfrm>
            <a:off x="5795497" y="4683083"/>
            <a:ext cx="211479" cy="256797"/>
          </a:xfrm>
          <a:prstGeom prst="rect">
            <a:avLst/>
          </a:prstGeom>
        </p:spPr>
      </p:pic>
      <p:pic>
        <p:nvPicPr>
          <p:cNvPr id="133" name="Picture 132">
            <a:extLst>
              <a:ext uri="{FF2B5EF4-FFF2-40B4-BE49-F238E27FC236}">
                <a16:creationId xmlns:a16="http://schemas.microsoft.com/office/drawing/2014/main" id="{170E3837-CD89-4A6E-AC8D-478946E1CAF2}"/>
              </a:ext>
            </a:extLst>
          </p:cNvPr>
          <p:cNvPicPr>
            <a:picLocks noChangeAspect="1"/>
          </p:cNvPicPr>
          <p:nvPr/>
        </p:nvPicPr>
        <p:blipFill>
          <a:blip r:embed="rId132" cstate="print">
            <a:biLevel thresh="25000"/>
            <a:extLst>
              <a:ext uri="{28A0092B-C50C-407E-A947-70E740481C1C}">
                <a14:useLocalDpi xmlns:a14="http://schemas.microsoft.com/office/drawing/2010/main" val="0"/>
              </a:ext>
            </a:extLst>
          </a:blip>
          <a:stretch>
            <a:fillRect/>
          </a:stretch>
        </p:blipFill>
        <p:spPr>
          <a:xfrm>
            <a:off x="8611133" y="5138346"/>
            <a:ext cx="323803" cy="291423"/>
          </a:xfrm>
          <a:prstGeom prst="rect">
            <a:avLst/>
          </a:prstGeom>
        </p:spPr>
      </p:pic>
      <p:pic>
        <p:nvPicPr>
          <p:cNvPr id="134" name="Picture 133">
            <a:extLst>
              <a:ext uri="{FF2B5EF4-FFF2-40B4-BE49-F238E27FC236}">
                <a16:creationId xmlns:a16="http://schemas.microsoft.com/office/drawing/2014/main" id="{9ABD036C-40CA-4F37-B2DF-2581BB6DA4B7}"/>
              </a:ext>
            </a:extLst>
          </p:cNvPr>
          <p:cNvPicPr>
            <a:picLocks noChangeAspect="1"/>
          </p:cNvPicPr>
          <p:nvPr/>
        </p:nvPicPr>
        <p:blipFill>
          <a:blip r:embed="rId133" cstate="print">
            <a:biLevel thresh="25000"/>
            <a:extLst>
              <a:ext uri="{28A0092B-C50C-407E-A947-70E740481C1C}">
                <a14:useLocalDpi xmlns:a14="http://schemas.microsoft.com/office/drawing/2010/main" val="0"/>
              </a:ext>
            </a:extLst>
          </a:blip>
          <a:stretch>
            <a:fillRect/>
          </a:stretch>
        </p:blipFill>
        <p:spPr>
          <a:xfrm>
            <a:off x="7632564" y="5097391"/>
            <a:ext cx="307615" cy="307615"/>
          </a:xfrm>
          <a:prstGeom prst="rect">
            <a:avLst/>
          </a:prstGeom>
        </p:spPr>
      </p:pic>
      <p:pic>
        <p:nvPicPr>
          <p:cNvPr id="135" name="Picture 134">
            <a:extLst>
              <a:ext uri="{FF2B5EF4-FFF2-40B4-BE49-F238E27FC236}">
                <a16:creationId xmlns:a16="http://schemas.microsoft.com/office/drawing/2014/main" id="{11B94D36-2CB9-4316-BF2E-E174573ADBFD}"/>
              </a:ext>
            </a:extLst>
          </p:cNvPr>
          <p:cNvPicPr>
            <a:picLocks noChangeAspect="1"/>
          </p:cNvPicPr>
          <p:nvPr/>
        </p:nvPicPr>
        <p:blipFill>
          <a:blip r:embed="rId134" cstate="print">
            <a:extLst>
              <a:ext uri="{28A0092B-C50C-407E-A947-70E740481C1C}">
                <a14:useLocalDpi xmlns:a14="http://schemas.microsoft.com/office/drawing/2010/main" val="0"/>
              </a:ext>
            </a:extLst>
          </a:blip>
          <a:stretch>
            <a:fillRect/>
          </a:stretch>
        </p:blipFill>
        <p:spPr>
          <a:xfrm>
            <a:off x="8057668" y="5036138"/>
            <a:ext cx="470985" cy="470985"/>
          </a:xfrm>
          <a:prstGeom prst="rect">
            <a:avLst/>
          </a:prstGeom>
        </p:spPr>
      </p:pic>
      <p:pic>
        <p:nvPicPr>
          <p:cNvPr id="136" name="Picture 135">
            <a:extLst>
              <a:ext uri="{FF2B5EF4-FFF2-40B4-BE49-F238E27FC236}">
                <a16:creationId xmlns:a16="http://schemas.microsoft.com/office/drawing/2014/main" id="{C0337976-1CD0-48BC-BEA7-E4BF074D27CF}"/>
              </a:ext>
            </a:extLst>
          </p:cNvPr>
          <p:cNvPicPr>
            <a:picLocks noChangeAspect="1"/>
          </p:cNvPicPr>
          <p:nvPr/>
        </p:nvPicPr>
        <p:blipFill>
          <a:blip r:embed="rId135" cstate="print">
            <a:biLevel thresh="25000"/>
            <a:extLst>
              <a:ext uri="{28A0092B-C50C-407E-A947-70E740481C1C}">
                <a14:useLocalDpi xmlns:a14="http://schemas.microsoft.com/office/drawing/2010/main" val="0"/>
              </a:ext>
            </a:extLst>
          </a:blip>
          <a:stretch>
            <a:fillRect/>
          </a:stretch>
        </p:blipFill>
        <p:spPr>
          <a:xfrm>
            <a:off x="6221210" y="5115605"/>
            <a:ext cx="250212" cy="283328"/>
          </a:xfrm>
          <a:prstGeom prst="rect">
            <a:avLst/>
          </a:prstGeom>
        </p:spPr>
      </p:pic>
      <p:pic>
        <p:nvPicPr>
          <p:cNvPr id="137" name="Picture 136">
            <a:extLst>
              <a:ext uri="{FF2B5EF4-FFF2-40B4-BE49-F238E27FC236}">
                <a16:creationId xmlns:a16="http://schemas.microsoft.com/office/drawing/2014/main" id="{3EAADD48-4397-4833-B81B-D2DA6EB3327B}"/>
              </a:ext>
            </a:extLst>
          </p:cNvPr>
          <p:cNvPicPr>
            <a:picLocks noChangeAspect="1"/>
          </p:cNvPicPr>
          <p:nvPr/>
        </p:nvPicPr>
        <p:blipFill>
          <a:blip r:embed="rId136" cstate="print">
            <a:biLevel thresh="25000"/>
            <a:extLst>
              <a:ext uri="{28A0092B-C50C-407E-A947-70E740481C1C}">
                <a14:useLocalDpi xmlns:a14="http://schemas.microsoft.com/office/drawing/2010/main" val="0"/>
              </a:ext>
            </a:extLst>
          </a:blip>
          <a:stretch>
            <a:fillRect/>
          </a:stretch>
        </p:blipFill>
        <p:spPr>
          <a:xfrm>
            <a:off x="5760143" y="5130989"/>
            <a:ext cx="309085" cy="279650"/>
          </a:xfrm>
          <a:prstGeom prst="rect">
            <a:avLst/>
          </a:prstGeom>
        </p:spPr>
      </p:pic>
      <p:pic>
        <p:nvPicPr>
          <p:cNvPr id="138" name="Picture 137">
            <a:extLst>
              <a:ext uri="{FF2B5EF4-FFF2-40B4-BE49-F238E27FC236}">
                <a16:creationId xmlns:a16="http://schemas.microsoft.com/office/drawing/2014/main" id="{5E985ECC-A7F3-4480-86A7-43C7621EC8B4}"/>
              </a:ext>
            </a:extLst>
          </p:cNvPr>
          <p:cNvPicPr>
            <a:picLocks noChangeAspect="1"/>
          </p:cNvPicPr>
          <p:nvPr/>
        </p:nvPicPr>
        <p:blipFill>
          <a:blip r:embed="rId137" cstate="print">
            <a:extLst>
              <a:ext uri="{28A0092B-C50C-407E-A947-70E740481C1C}">
                <a14:useLocalDpi xmlns:a14="http://schemas.microsoft.com/office/drawing/2010/main" val="0"/>
              </a:ext>
            </a:extLst>
          </a:blip>
          <a:stretch>
            <a:fillRect/>
          </a:stretch>
        </p:blipFill>
        <p:spPr>
          <a:xfrm>
            <a:off x="6600134" y="5039779"/>
            <a:ext cx="470985" cy="470985"/>
          </a:xfrm>
          <a:prstGeom prst="rect">
            <a:avLst/>
          </a:prstGeom>
        </p:spPr>
      </p:pic>
      <p:pic>
        <p:nvPicPr>
          <p:cNvPr id="139" name="Picture 138">
            <a:extLst>
              <a:ext uri="{FF2B5EF4-FFF2-40B4-BE49-F238E27FC236}">
                <a16:creationId xmlns:a16="http://schemas.microsoft.com/office/drawing/2014/main" id="{9D714D48-6836-42EB-B75A-1C6396E3AC2C}"/>
              </a:ext>
            </a:extLst>
          </p:cNvPr>
          <p:cNvPicPr>
            <a:picLocks noChangeAspect="1"/>
          </p:cNvPicPr>
          <p:nvPr/>
        </p:nvPicPr>
        <p:blipFill>
          <a:blip r:embed="rId138" cstate="print">
            <a:extLst>
              <a:ext uri="{28A0092B-C50C-407E-A947-70E740481C1C}">
                <a14:useLocalDpi xmlns:a14="http://schemas.microsoft.com/office/drawing/2010/main" val="0"/>
              </a:ext>
            </a:extLst>
          </a:blip>
          <a:stretch>
            <a:fillRect/>
          </a:stretch>
        </p:blipFill>
        <p:spPr>
          <a:xfrm>
            <a:off x="7121921" y="5031608"/>
            <a:ext cx="470985" cy="470985"/>
          </a:xfrm>
          <a:prstGeom prst="rect">
            <a:avLst/>
          </a:prstGeom>
        </p:spPr>
      </p:pic>
      <p:pic>
        <p:nvPicPr>
          <p:cNvPr id="140" name="Picture 139">
            <a:extLst>
              <a:ext uri="{FF2B5EF4-FFF2-40B4-BE49-F238E27FC236}">
                <a16:creationId xmlns:a16="http://schemas.microsoft.com/office/drawing/2014/main" id="{0A99110C-AAA7-4746-8BAB-7DA8935E8B7C}"/>
              </a:ext>
            </a:extLst>
          </p:cNvPr>
          <p:cNvPicPr>
            <a:picLocks noChangeAspect="1"/>
          </p:cNvPicPr>
          <p:nvPr/>
        </p:nvPicPr>
        <p:blipFill>
          <a:blip r:embed="rId139" cstate="print">
            <a:extLst>
              <a:ext uri="{28A0092B-C50C-407E-A947-70E740481C1C}">
                <a14:useLocalDpi xmlns:a14="http://schemas.microsoft.com/office/drawing/2010/main" val="0"/>
              </a:ext>
            </a:extLst>
          </a:blip>
          <a:stretch>
            <a:fillRect/>
          </a:stretch>
        </p:blipFill>
        <p:spPr>
          <a:xfrm>
            <a:off x="8083380" y="4601246"/>
            <a:ext cx="470985" cy="470985"/>
          </a:xfrm>
          <a:prstGeom prst="rect">
            <a:avLst/>
          </a:prstGeom>
        </p:spPr>
      </p:pic>
      <p:pic>
        <p:nvPicPr>
          <p:cNvPr id="141" name="Picture 140">
            <a:extLst>
              <a:ext uri="{FF2B5EF4-FFF2-40B4-BE49-F238E27FC236}">
                <a16:creationId xmlns:a16="http://schemas.microsoft.com/office/drawing/2014/main" id="{A645E3B6-803A-41CA-BA1E-09F88CB0FE7E}"/>
              </a:ext>
            </a:extLst>
          </p:cNvPr>
          <p:cNvPicPr>
            <a:picLocks noChangeAspect="1"/>
          </p:cNvPicPr>
          <p:nvPr/>
        </p:nvPicPr>
        <p:blipFill>
          <a:blip r:embed="rId140" cstate="print">
            <a:extLst>
              <a:ext uri="{28A0092B-C50C-407E-A947-70E740481C1C}">
                <a14:useLocalDpi xmlns:a14="http://schemas.microsoft.com/office/drawing/2010/main" val="0"/>
              </a:ext>
            </a:extLst>
          </a:blip>
          <a:stretch>
            <a:fillRect/>
          </a:stretch>
        </p:blipFill>
        <p:spPr>
          <a:xfrm>
            <a:off x="8561272" y="4601245"/>
            <a:ext cx="470985" cy="470985"/>
          </a:xfrm>
          <a:prstGeom prst="rect">
            <a:avLst/>
          </a:prstGeom>
        </p:spPr>
      </p:pic>
      <p:sp>
        <p:nvSpPr>
          <p:cNvPr id="142" name="Rectangle 141">
            <a:extLst>
              <a:ext uri="{FF2B5EF4-FFF2-40B4-BE49-F238E27FC236}">
                <a16:creationId xmlns:a16="http://schemas.microsoft.com/office/drawing/2014/main" id="{4726E1CE-ED03-42E6-B229-76253DEB1620}"/>
              </a:ext>
            </a:extLst>
          </p:cNvPr>
          <p:cNvSpPr/>
          <p:nvPr/>
        </p:nvSpPr>
        <p:spPr>
          <a:xfrm>
            <a:off x="1467477" y="1354284"/>
            <a:ext cx="4063411" cy="4160044"/>
          </a:xfrm>
          <a:prstGeom prst="rect">
            <a:avLst/>
          </a:prstGeom>
          <a:noFill/>
          <a:ln w="12700">
            <a:solidFill>
              <a:srgbClr val="00ADE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43" name="TextBox 142">
            <a:extLst>
              <a:ext uri="{FF2B5EF4-FFF2-40B4-BE49-F238E27FC236}">
                <a16:creationId xmlns:a16="http://schemas.microsoft.com/office/drawing/2014/main" id="{BDA40E7D-DD8B-40C8-9DE2-9EF24C29CE57}"/>
              </a:ext>
            </a:extLst>
          </p:cNvPr>
          <p:cNvSpPr txBox="1"/>
          <p:nvPr/>
        </p:nvSpPr>
        <p:spPr>
          <a:xfrm>
            <a:off x="2211013" y="1354284"/>
            <a:ext cx="2673159" cy="338554"/>
          </a:xfrm>
          <a:prstGeom prst="rect">
            <a:avLst/>
          </a:prstGeom>
          <a:noFill/>
        </p:spPr>
        <p:txBody>
          <a:bodyPr wrap="square" rtlCol="0">
            <a:spAutoFit/>
          </a:bodyPr>
          <a:lstStyle/>
          <a:p>
            <a:pPr algn="ctr"/>
            <a:r>
              <a:rPr lang="en-GB" sz="1600" dirty="0">
                <a:solidFill>
                  <a:srgbClr val="00ADEE"/>
                </a:solidFill>
              </a:rPr>
              <a:t>Communication points</a:t>
            </a:r>
          </a:p>
        </p:txBody>
      </p:sp>
      <p:sp>
        <p:nvSpPr>
          <p:cNvPr id="144" name="Rectangle 143">
            <a:extLst>
              <a:ext uri="{FF2B5EF4-FFF2-40B4-BE49-F238E27FC236}">
                <a16:creationId xmlns:a16="http://schemas.microsoft.com/office/drawing/2014/main" id="{244DEFF9-3020-4005-9E7C-106FCF7645B1}"/>
              </a:ext>
            </a:extLst>
          </p:cNvPr>
          <p:cNvSpPr/>
          <p:nvPr/>
        </p:nvSpPr>
        <p:spPr>
          <a:xfrm>
            <a:off x="5659697" y="1354284"/>
            <a:ext cx="4686923" cy="2838607"/>
          </a:xfrm>
          <a:prstGeom prst="rect">
            <a:avLst/>
          </a:prstGeom>
          <a:noFill/>
          <a:ln w="12700">
            <a:solidFill>
              <a:srgbClr val="00ADE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45" name="TextBox 144">
            <a:extLst>
              <a:ext uri="{FF2B5EF4-FFF2-40B4-BE49-F238E27FC236}">
                <a16:creationId xmlns:a16="http://schemas.microsoft.com/office/drawing/2014/main" id="{A68A2C18-FF7D-4A80-812B-647AB6CDB534}"/>
              </a:ext>
            </a:extLst>
          </p:cNvPr>
          <p:cNvSpPr txBox="1"/>
          <p:nvPr/>
        </p:nvSpPr>
        <p:spPr>
          <a:xfrm>
            <a:off x="6716805" y="1354284"/>
            <a:ext cx="2673159" cy="338554"/>
          </a:xfrm>
          <a:prstGeom prst="rect">
            <a:avLst/>
          </a:prstGeom>
          <a:noFill/>
        </p:spPr>
        <p:txBody>
          <a:bodyPr wrap="square" rtlCol="0">
            <a:spAutoFit/>
          </a:bodyPr>
          <a:lstStyle/>
          <a:p>
            <a:pPr algn="ctr"/>
            <a:r>
              <a:rPr lang="en-GB" sz="1600" dirty="0">
                <a:solidFill>
                  <a:srgbClr val="00ADEE"/>
                </a:solidFill>
              </a:rPr>
              <a:t>Actors - health care</a:t>
            </a:r>
          </a:p>
        </p:txBody>
      </p:sp>
      <p:sp>
        <p:nvSpPr>
          <p:cNvPr id="146" name="Rectangle 145">
            <a:extLst>
              <a:ext uri="{FF2B5EF4-FFF2-40B4-BE49-F238E27FC236}">
                <a16:creationId xmlns:a16="http://schemas.microsoft.com/office/drawing/2014/main" id="{D4D8F8D2-1F3A-4E7B-9099-80558A556854}"/>
              </a:ext>
            </a:extLst>
          </p:cNvPr>
          <p:cNvSpPr/>
          <p:nvPr/>
        </p:nvSpPr>
        <p:spPr>
          <a:xfrm>
            <a:off x="5665224" y="4311930"/>
            <a:ext cx="4687006" cy="1190990"/>
          </a:xfrm>
          <a:prstGeom prst="rect">
            <a:avLst/>
          </a:prstGeom>
          <a:noFill/>
          <a:ln w="12700">
            <a:solidFill>
              <a:srgbClr val="00ADE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47" name="TextBox 146">
            <a:extLst>
              <a:ext uri="{FF2B5EF4-FFF2-40B4-BE49-F238E27FC236}">
                <a16:creationId xmlns:a16="http://schemas.microsoft.com/office/drawing/2014/main" id="{A46804A7-FDA2-4320-9384-E3DD6DFBCFD5}"/>
              </a:ext>
            </a:extLst>
          </p:cNvPr>
          <p:cNvSpPr txBox="1"/>
          <p:nvPr/>
        </p:nvSpPr>
        <p:spPr>
          <a:xfrm>
            <a:off x="5813621" y="4311930"/>
            <a:ext cx="3719668" cy="338554"/>
          </a:xfrm>
          <a:prstGeom prst="rect">
            <a:avLst/>
          </a:prstGeom>
          <a:noFill/>
        </p:spPr>
        <p:txBody>
          <a:bodyPr wrap="square" rtlCol="0">
            <a:spAutoFit/>
          </a:bodyPr>
          <a:lstStyle/>
          <a:p>
            <a:pPr algn="ctr"/>
            <a:r>
              <a:rPr lang="en-GB" sz="1600" dirty="0">
                <a:solidFill>
                  <a:srgbClr val="00ADEE"/>
                </a:solidFill>
              </a:rPr>
              <a:t>Actors - service providers and employee</a:t>
            </a:r>
          </a:p>
        </p:txBody>
      </p:sp>
      <p:sp>
        <p:nvSpPr>
          <p:cNvPr id="148" name="Rectangle 147">
            <a:extLst>
              <a:ext uri="{FF2B5EF4-FFF2-40B4-BE49-F238E27FC236}">
                <a16:creationId xmlns:a16="http://schemas.microsoft.com/office/drawing/2014/main" id="{9845FEE3-F7D4-4D9F-8E55-DCFEA66B07B0}"/>
              </a:ext>
            </a:extLst>
          </p:cNvPr>
          <p:cNvSpPr/>
          <p:nvPr/>
        </p:nvSpPr>
        <p:spPr>
          <a:xfrm>
            <a:off x="1467477" y="5619056"/>
            <a:ext cx="5638165" cy="820508"/>
          </a:xfrm>
          <a:prstGeom prst="rect">
            <a:avLst/>
          </a:prstGeom>
          <a:noFill/>
          <a:ln w="12700">
            <a:solidFill>
              <a:srgbClr val="00ADE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49" name="TextBox 148">
            <a:extLst>
              <a:ext uri="{FF2B5EF4-FFF2-40B4-BE49-F238E27FC236}">
                <a16:creationId xmlns:a16="http://schemas.microsoft.com/office/drawing/2014/main" id="{7360609C-BB95-4ADE-B085-69AE30126854}"/>
              </a:ext>
            </a:extLst>
          </p:cNvPr>
          <p:cNvSpPr txBox="1"/>
          <p:nvPr/>
        </p:nvSpPr>
        <p:spPr>
          <a:xfrm>
            <a:off x="2936542" y="5646679"/>
            <a:ext cx="2673159" cy="338554"/>
          </a:xfrm>
          <a:prstGeom prst="rect">
            <a:avLst/>
          </a:prstGeom>
          <a:noFill/>
        </p:spPr>
        <p:txBody>
          <a:bodyPr wrap="square" rtlCol="0">
            <a:spAutoFit/>
          </a:bodyPr>
          <a:lstStyle/>
          <a:p>
            <a:pPr algn="ctr"/>
            <a:r>
              <a:rPr lang="en-GB" sz="1600" dirty="0">
                <a:solidFill>
                  <a:srgbClr val="00ADEE"/>
                </a:solidFill>
              </a:rPr>
              <a:t>Actors</a:t>
            </a:r>
          </a:p>
        </p:txBody>
      </p:sp>
      <p:pic>
        <p:nvPicPr>
          <p:cNvPr id="150" name="Picture 149">
            <a:extLst>
              <a:ext uri="{FF2B5EF4-FFF2-40B4-BE49-F238E27FC236}">
                <a16:creationId xmlns:a16="http://schemas.microsoft.com/office/drawing/2014/main" id="{5446E7B9-5543-49CB-85C0-2D2650D35AB0}"/>
              </a:ext>
            </a:extLst>
          </p:cNvPr>
          <p:cNvPicPr>
            <a:picLocks noChangeAspect="1"/>
          </p:cNvPicPr>
          <p:nvPr/>
        </p:nvPicPr>
        <p:blipFill>
          <a:blip r:embed="rId141" cstate="print">
            <a:extLst>
              <a:ext uri="{28A0092B-C50C-407E-A947-70E740481C1C}">
                <a14:useLocalDpi xmlns:a14="http://schemas.microsoft.com/office/drawing/2010/main" val="0"/>
              </a:ext>
            </a:extLst>
          </a:blip>
          <a:stretch>
            <a:fillRect/>
          </a:stretch>
        </p:blipFill>
        <p:spPr>
          <a:xfrm>
            <a:off x="7534181" y="6026874"/>
            <a:ext cx="267605" cy="267605"/>
          </a:xfrm>
          <a:prstGeom prst="rect">
            <a:avLst/>
          </a:prstGeom>
        </p:spPr>
      </p:pic>
      <p:pic>
        <p:nvPicPr>
          <p:cNvPr id="151" name="Picture 150">
            <a:extLst>
              <a:ext uri="{FF2B5EF4-FFF2-40B4-BE49-F238E27FC236}">
                <a16:creationId xmlns:a16="http://schemas.microsoft.com/office/drawing/2014/main" id="{0AD66E2B-0A41-4D30-9AE0-1ADB01FB55C1}"/>
              </a:ext>
            </a:extLst>
          </p:cNvPr>
          <p:cNvPicPr>
            <a:picLocks noChangeAspect="1"/>
          </p:cNvPicPr>
          <p:nvPr/>
        </p:nvPicPr>
        <p:blipFill>
          <a:blip r:embed="rId142" cstate="print">
            <a:extLst>
              <a:ext uri="{28A0092B-C50C-407E-A947-70E740481C1C}">
                <a14:useLocalDpi xmlns:a14="http://schemas.microsoft.com/office/drawing/2010/main" val="0"/>
              </a:ext>
            </a:extLst>
          </a:blip>
          <a:stretch>
            <a:fillRect/>
          </a:stretch>
        </p:blipFill>
        <p:spPr>
          <a:xfrm>
            <a:off x="8084227" y="6026874"/>
            <a:ext cx="267605" cy="267605"/>
          </a:xfrm>
          <a:prstGeom prst="rect">
            <a:avLst/>
          </a:prstGeom>
        </p:spPr>
      </p:pic>
      <p:pic>
        <p:nvPicPr>
          <p:cNvPr id="152" name="Picture 151">
            <a:extLst>
              <a:ext uri="{FF2B5EF4-FFF2-40B4-BE49-F238E27FC236}">
                <a16:creationId xmlns:a16="http://schemas.microsoft.com/office/drawing/2014/main" id="{BBAC8A12-8707-4BE7-AA11-92A10449D84F}"/>
              </a:ext>
            </a:extLst>
          </p:cNvPr>
          <p:cNvPicPr>
            <a:picLocks noChangeAspect="1"/>
          </p:cNvPicPr>
          <p:nvPr/>
        </p:nvPicPr>
        <p:blipFill>
          <a:blip r:embed="rId143" cstate="print">
            <a:extLst>
              <a:ext uri="{28A0092B-C50C-407E-A947-70E740481C1C}">
                <a14:useLocalDpi xmlns:a14="http://schemas.microsoft.com/office/drawing/2010/main" val="0"/>
              </a:ext>
            </a:extLst>
          </a:blip>
          <a:stretch>
            <a:fillRect/>
          </a:stretch>
        </p:blipFill>
        <p:spPr>
          <a:xfrm>
            <a:off x="8634273" y="6026874"/>
            <a:ext cx="267605" cy="267605"/>
          </a:xfrm>
          <a:prstGeom prst="rect">
            <a:avLst/>
          </a:prstGeom>
        </p:spPr>
      </p:pic>
      <p:pic>
        <p:nvPicPr>
          <p:cNvPr id="153" name="Picture 152">
            <a:extLst>
              <a:ext uri="{FF2B5EF4-FFF2-40B4-BE49-F238E27FC236}">
                <a16:creationId xmlns:a16="http://schemas.microsoft.com/office/drawing/2014/main" id="{F188195A-F608-46C8-BF57-D4EA2432B96A}"/>
              </a:ext>
            </a:extLst>
          </p:cNvPr>
          <p:cNvPicPr>
            <a:picLocks noChangeAspect="1"/>
          </p:cNvPicPr>
          <p:nvPr/>
        </p:nvPicPr>
        <p:blipFill>
          <a:blip r:embed="rId144" cstate="print">
            <a:extLst>
              <a:ext uri="{28A0092B-C50C-407E-A947-70E740481C1C}">
                <a14:useLocalDpi xmlns:a14="http://schemas.microsoft.com/office/drawing/2010/main" val="0"/>
              </a:ext>
            </a:extLst>
          </a:blip>
          <a:stretch>
            <a:fillRect/>
          </a:stretch>
        </p:blipFill>
        <p:spPr>
          <a:xfrm>
            <a:off x="9184319" y="6026874"/>
            <a:ext cx="267605" cy="267605"/>
          </a:xfrm>
          <a:prstGeom prst="rect">
            <a:avLst/>
          </a:prstGeom>
        </p:spPr>
      </p:pic>
      <p:pic>
        <p:nvPicPr>
          <p:cNvPr id="154" name="Picture 153">
            <a:extLst>
              <a:ext uri="{FF2B5EF4-FFF2-40B4-BE49-F238E27FC236}">
                <a16:creationId xmlns:a16="http://schemas.microsoft.com/office/drawing/2014/main" id="{701B4255-4D78-471B-91A9-44C1F4D61794}"/>
              </a:ext>
            </a:extLst>
          </p:cNvPr>
          <p:cNvPicPr>
            <a:picLocks noChangeAspect="1"/>
          </p:cNvPicPr>
          <p:nvPr/>
        </p:nvPicPr>
        <p:blipFill>
          <a:blip r:embed="rId145" cstate="print">
            <a:extLst>
              <a:ext uri="{28A0092B-C50C-407E-A947-70E740481C1C}">
                <a14:useLocalDpi xmlns:a14="http://schemas.microsoft.com/office/drawing/2010/main" val="0"/>
              </a:ext>
            </a:extLst>
          </a:blip>
          <a:stretch>
            <a:fillRect/>
          </a:stretch>
        </p:blipFill>
        <p:spPr>
          <a:xfrm>
            <a:off x="9734366" y="6020183"/>
            <a:ext cx="280986" cy="280986"/>
          </a:xfrm>
          <a:prstGeom prst="rect">
            <a:avLst/>
          </a:prstGeom>
        </p:spPr>
      </p:pic>
      <p:sp>
        <p:nvSpPr>
          <p:cNvPr id="155" name="Rectangle 154">
            <a:extLst>
              <a:ext uri="{FF2B5EF4-FFF2-40B4-BE49-F238E27FC236}">
                <a16:creationId xmlns:a16="http://schemas.microsoft.com/office/drawing/2014/main" id="{E721DA30-D984-4F08-B32F-B888A0661E44}"/>
              </a:ext>
            </a:extLst>
          </p:cNvPr>
          <p:cNvSpPr/>
          <p:nvPr/>
        </p:nvSpPr>
        <p:spPr>
          <a:xfrm>
            <a:off x="7226219" y="5619056"/>
            <a:ext cx="3135290" cy="820508"/>
          </a:xfrm>
          <a:prstGeom prst="rect">
            <a:avLst/>
          </a:prstGeom>
          <a:noFill/>
          <a:ln w="12700">
            <a:solidFill>
              <a:srgbClr val="00ADE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56" name="TextBox 155">
            <a:extLst>
              <a:ext uri="{FF2B5EF4-FFF2-40B4-BE49-F238E27FC236}">
                <a16:creationId xmlns:a16="http://schemas.microsoft.com/office/drawing/2014/main" id="{8787CECD-877A-40E5-B6BA-C1BF3DF5AB0F}"/>
              </a:ext>
            </a:extLst>
          </p:cNvPr>
          <p:cNvSpPr txBox="1"/>
          <p:nvPr/>
        </p:nvSpPr>
        <p:spPr>
          <a:xfrm>
            <a:off x="7388084" y="5638805"/>
            <a:ext cx="2673159" cy="338554"/>
          </a:xfrm>
          <a:prstGeom prst="rect">
            <a:avLst/>
          </a:prstGeom>
          <a:noFill/>
        </p:spPr>
        <p:txBody>
          <a:bodyPr wrap="square" rtlCol="0">
            <a:spAutoFit/>
          </a:bodyPr>
          <a:lstStyle/>
          <a:p>
            <a:pPr algn="ctr"/>
            <a:r>
              <a:rPr lang="en-GB" sz="1600" dirty="0">
                <a:solidFill>
                  <a:srgbClr val="00ADEE"/>
                </a:solidFill>
              </a:rPr>
              <a:t>Customer experience</a:t>
            </a:r>
          </a:p>
        </p:txBody>
      </p:sp>
      <p:pic>
        <p:nvPicPr>
          <p:cNvPr id="157" name="Picture 156">
            <a:extLst>
              <a:ext uri="{FF2B5EF4-FFF2-40B4-BE49-F238E27FC236}">
                <a16:creationId xmlns:a16="http://schemas.microsoft.com/office/drawing/2014/main" id="{CE7AA6E4-8210-4C2A-8121-47EFDEA7C74D}"/>
              </a:ext>
            </a:extLst>
          </p:cNvPr>
          <p:cNvPicPr>
            <a:picLocks noChangeAspect="1"/>
          </p:cNvPicPr>
          <p:nvPr/>
        </p:nvPicPr>
        <p:blipFill>
          <a:blip r:embed="rId146">
            <a:extLst>
              <a:ext uri="{28A0092B-C50C-407E-A947-70E740481C1C}">
                <a14:useLocalDpi xmlns:a14="http://schemas.microsoft.com/office/drawing/2010/main" val="0"/>
              </a:ext>
            </a:extLst>
          </a:blip>
          <a:stretch>
            <a:fillRect/>
          </a:stretch>
        </p:blipFill>
        <p:spPr>
          <a:xfrm>
            <a:off x="10024728" y="3406333"/>
            <a:ext cx="258136" cy="272477"/>
          </a:xfrm>
          <a:prstGeom prst="rect">
            <a:avLst/>
          </a:prstGeom>
        </p:spPr>
      </p:pic>
      <p:pic>
        <p:nvPicPr>
          <p:cNvPr id="158" name="Picture 157">
            <a:extLst>
              <a:ext uri="{FF2B5EF4-FFF2-40B4-BE49-F238E27FC236}">
                <a16:creationId xmlns:a16="http://schemas.microsoft.com/office/drawing/2014/main" id="{3D139E39-853F-485F-8F2D-648DA892BDEA}"/>
              </a:ext>
            </a:extLst>
          </p:cNvPr>
          <p:cNvPicPr>
            <a:picLocks noChangeAspect="1"/>
          </p:cNvPicPr>
          <p:nvPr/>
        </p:nvPicPr>
        <p:blipFill>
          <a:blip r:embed="rId147">
            <a:extLst>
              <a:ext uri="{28A0092B-C50C-407E-A947-70E740481C1C}">
                <a14:useLocalDpi xmlns:a14="http://schemas.microsoft.com/office/drawing/2010/main" val="0"/>
              </a:ext>
            </a:extLst>
          </a:blip>
          <a:stretch>
            <a:fillRect/>
          </a:stretch>
        </p:blipFill>
        <p:spPr>
          <a:xfrm>
            <a:off x="9590306" y="3427844"/>
            <a:ext cx="286818" cy="229455"/>
          </a:xfrm>
          <a:prstGeom prst="rect">
            <a:avLst/>
          </a:prstGeom>
        </p:spPr>
      </p:pic>
      <p:pic>
        <p:nvPicPr>
          <p:cNvPr id="159" name="Picture 158">
            <a:extLst>
              <a:ext uri="{FF2B5EF4-FFF2-40B4-BE49-F238E27FC236}">
                <a16:creationId xmlns:a16="http://schemas.microsoft.com/office/drawing/2014/main" id="{2F637CAF-6075-4AE6-8582-97AF19ADBD17}"/>
              </a:ext>
            </a:extLst>
          </p:cNvPr>
          <p:cNvPicPr>
            <a:picLocks noChangeAspect="1"/>
          </p:cNvPicPr>
          <p:nvPr/>
        </p:nvPicPr>
        <p:blipFill>
          <a:blip r:embed="rId148">
            <a:extLst>
              <a:ext uri="{28A0092B-C50C-407E-A947-70E740481C1C}">
                <a14:useLocalDpi xmlns:a14="http://schemas.microsoft.com/office/drawing/2010/main" val="0"/>
              </a:ext>
            </a:extLst>
          </a:blip>
          <a:stretch>
            <a:fillRect/>
          </a:stretch>
        </p:blipFill>
        <p:spPr>
          <a:xfrm>
            <a:off x="9057495" y="3412427"/>
            <a:ext cx="364403" cy="260288"/>
          </a:xfrm>
          <a:prstGeom prst="rect">
            <a:avLst/>
          </a:prstGeom>
        </p:spPr>
      </p:pic>
      <p:pic>
        <p:nvPicPr>
          <p:cNvPr id="160" name="Picture 159">
            <a:extLst>
              <a:ext uri="{FF2B5EF4-FFF2-40B4-BE49-F238E27FC236}">
                <a16:creationId xmlns:a16="http://schemas.microsoft.com/office/drawing/2014/main" id="{7F7AF029-1A36-4775-BD58-2D8E9D242233}"/>
              </a:ext>
            </a:extLst>
          </p:cNvPr>
          <p:cNvPicPr>
            <a:picLocks noChangeAspect="1"/>
          </p:cNvPicPr>
          <p:nvPr/>
        </p:nvPicPr>
        <p:blipFill>
          <a:blip r:embed="rId149">
            <a:extLst>
              <a:ext uri="{28A0092B-C50C-407E-A947-70E740481C1C}">
                <a14:useLocalDpi xmlns:a14="http://schemas.microsoft.com/office/drawing/2010/main" val="0"/>
              </a:ext>
            </a:extLst>
          </a:blip>
          <a:stretch>
            <a:fillRect/>
          </a:stretch>
        </p:blipFill>
        <p:spPr>
          <a:xfrm>
            <a:off x="7203230" y="3828849"/>
            <a:ext cx="258136" cy="272477"/>
          </a:xfrm>
          <a:prstGeom prst="rect">
            <a:avLst/>
          </a:prstGeom>
        </p:spPr>
      </p:pic>
      <p:pic>
        <p:nvPicPr>
          <p:cNvPr id="161" name="Picture 160">
            <a:extLst>
              <a:ext uri="{FF2B5EF4-FFF2-40B4-BE49-F238E27FC236}">
                <a16:creationId xmlns:a16="http://schemas.microsoft.com/office/drawing/2014/main" id="{B3523B70-4B3D-4946-B20D-1F3DF2186130}"/>
              </a:ext>
            </a:extLst>
          </p:cNvPr>
          <p:cNvPicPr>
            <a:picLocks noChangeAspect="1"/>
          </p:cNvPicPr>
          <p:nvPr/>
        </p:nvPicPr>
        <p:blipFill>
          <a:blip r:embed="rId150">
            <a:extLst>
              <a:ext uri="{28A0092B-C50C-407E-A947-70E740481C1C}">
                <a14:useLocalDpi xmlns:a14="http://schemas.microsoft.com/office/drawing/2010/main" val="0"/>
              </a:ext>
            </a:extLst>
          </a:blip>
          <a:stretch>
            <a:fillRect/>
          </a:stretch>
        </p:blipFill>
        <p:spPr>
          <a:xfrm>
            <a:off x="7670460" y="3828849"/>
            <a:ext cx="258136" cy="272477"/>
          </a:xfrm>
          <a:prstGeom prst="rect">
            <a:avLst/>
          </a:prstGeom>
        </p:spPr>
      </p:pic>
      <p:pic>
        <p:nvPicPr>
          <p:cNvPr id="162" name="Picture 161">
            <a:extLst>
              <a:ext uri="{FF2B5EF4-FFF2-40B4-BE49-F238E27FC236}">
                <a16:creationId xmlns:a16="http://schemas.microsoft.com/office/drawing/2014/main" id="{CB5EA4F2-326E-47DA-AB54-97826EFA47FF}"/>
              </a:ext>
            </a:extLst>
          </p:cNvPr>
          <p:cNvPicPr>
            <a:picLocks noChangeAspect="1"/>
          </p:cNvPicPr>
          <p:nvPr/>
        </p:nvPicPr>
        <p:blipFill>
          <a:blip r:embed="rId151">
            <a:extLst>
              <a:ext uri="{28A0092B-C50C-407E-A947-70E740481C1C}">
                <a14:useLocalDpi xmlns:a14="http://schemas.microsoft.com/office/drawing/2010/main" val="0"/>
              </a:ext>
            </a:extLst>
          </a:blip>
          <a:stretch>
            <a:fillRect/>
          </a:stretch>
        </p:blipFill>
        <p:spPr>
          <a:xfrm>
            <a:off x="8188790" y="3821678"/>
            <a:ext cx="208595" cy="286818"/>
          </a:xfrm>
          <a:prstGeom prst="rect">
            <a:avLst/>
          </a:prstGeom>
        </p:spPr>
      </p:pic>
      <p:pic>
        <p:nvPicPr>
          <p:cNvPr id="163" name="Picture 162">
            <a:extLst>
              <a:ext uri="{FF2B5EF4-FFF2-40B4-BE49-F238E27FC236}">
                <a16:creationId xmlns:a16="http://schemas.microsoft.com/office/drawing/2014/main" id="{6219E1DF-7671-47F0-85E3-EAF2BFD43BDC}"/>
              </a:ext>
            </a:extLst>
          </p:cNvPr>
          <p:cNvPicPr>
            <a:picLocks noChangeAspect="1"/>
          </p:cNvPicPr>
          <p:nvPr/>
        </p:nvPicPr>
        <p:blipFill>
          <a:blip r:embed="rId152">
            <a:extLst>
              <a:ext uri="{28A0092B-C50C-407E-A947-70E740481C1C}">
                <a14:useLocalDpi xmlns:a14="http://schemas.microsoft.com/office/drawing/2010/main" val="0"/>
              </a:ext>
            </a:extLst>
          </a:blip>
          <a:stretch>
            <a:fillRect/>
          </a:stretch>
        </p:blipFill>
        <p:spPr>
          <a:xfrm>
            <a:off x="8605044" y="3412427"/>
            <a:ext cx="329698" cy="260288"/>
          </a:xfrm>
          <a:prstGeom prst="rect">
            <a:avLst/>
          </a:prstGeom>
        </p:spPr>
      </p:pic>
      <p:pic>
        <p:nvPicPr>
          <p:cNvPr id="164" name="Picture 163">
            <a:extLst>
              <a:ext uri="{FF2B5EF4-FFF2-40B4-BE49-F238E27FC236}">
                <a16:creationId xmlns:a16="http://schemas.microsoft.com/office/drawing/2014/main" id="{99052F0B-50CD-4387-A050-2522E763886A}"/>
              </a:ext>
            </a:extLst>
          </p:cNvPr>
          <p:cNvPicPr>
            <a:picLocks noChangeAspect="1"/>
          </p:cNvPicPr>
          <p:nvPr/>
        </p:nvPicPr>
        <p:blipFill>
          <a:blip r:embed="rId153">
            <a:extLst>
              <a:ext uri="{28A0092B-C50C-407E-A947-70E740481C1C}">
                <a14:useLocalDpi xmlns:a14="http://schemas.microsoft.com/office/drawing/2010/main" val="0"/>
              </a:ext>
            </a:extLst>
          </a:blip>
          <a:stretch>
            <a:fillRect/>
          </a:stretch>
        </p:blipFill>
        <p:spPr>
          <a:xfrm>
            <a:off x="8152593" y="3412427"/>
            <a:ext cx="329698" cy="260288"/>
          </a:xfrm>
          <a:prstGeom prst="rect">
            <a:avLst/>
          </a:prstGeom>
        </p:spPr>
      </p:pic>
      <p:pic>
        <p:nvPicPr>
          <p:cNvPr id="165" name="Picture 164">
            <a:extLst>
              <a:ext uri="{FF2B5EF4-FFF2-40B4-BE49-F238E27FC236}">
                <a16:creationId xmlns:a16="http://schemas.microsoft.com/office/drawing/2014/main" id="{F26A490D-5FFB-483C-9078-6021314EA71B}"/>
              </a:ext>
            </a:extLst>
          </p:cNvPr>
          <p:cNvPicPr>
            <a:picLocks noChangeAspect="1"/>
          </p:cNvPicPr>
          <p:nvPr/>
        </p:nvPicPr>
        <p:blipFill>
          <a:blip r:embed="rId154">
            <a:extLst>
              <a:ext uri="{28A0092B-C50C-407E-A947-70E740481C1C}">
                <a14:useLocalDpi xmlns:a14="http://schemas.microsoft.com/office/drawing/2010/main" val="0"/>
              </a:ext>
            </a:extLst>
          </a:blip>
          <a:stretch>
            <a:fillRect/>
          </a:stretch>
        </p:blipFill>
        <p:spPr>
          <a:xfrm>
            <a:off x="7624351" y="3432146"/>
            <a:ext cx="331275" cy="220850"/>
          </a:xfrm>
          <a:prstGeom prst="rect">
            <a:avLst/>
          </a:prstGeom>
        </p:spPr>
      </p:pic>
      <p:pic>
        <p:nvPicPr>
          <p:cNvPr id="166" name="Picture 165">
            <a:extLst>
              <a:ext uri="{FF2B5EF4-FFF2-40B4-BE49-F238E27FC236}">
                <a16:creationId xmlns:a16="http://schemas.microsoft.com/office/drawing/2014/main" id="{B2763655-4F4C-4052-A93B-85F13862034E}"/>
              </a:ext>
            </a:extLst>
          </p:cNvPr>
          <p:cNvPicPr>
            <a:picLocks noChangeAspect="1"/>
          </p:cNvPicPr>
          <p:nvPr/>
        </p:nvPicPr>
        <p:blipFill>
          <a:blip r:embed="rId155" cstate="print">
            <a:extLst>
              <a:ext uri="{28A0092B-C50C-407E-A947-70E740481C1C}">
                <a14:useLocalDpi xmlns:a14="http://schemas.microsoft.com/office/drawing/2010/main" val="0"/>
              </a:ext>
            </a:extLst>
          </a:blip>
          <a:stretch>
            <a:fillRect/>
          </a:stretch>
        </p:blipFill>
        <p:spPr>
          <a:xfrm>
            <a:off x="5713786" y="3729595"/>
            <a:ext cx="470985" cy="470985"/>
          </a:xfrm>
          <a:prstGeom prst="rect">
            <a:avLst/>
          </a:prstGeom>
        </p:spPr>
      </p:pic>
      <p:pic>
        <p:nvPicPr>
          <p:cNvPr id="167" name="Picture 166">
            <a:extLst>
              <a:ext uri="{FF2B5EF4-FFF2-40B4-BE49-F238E27FC236}">
                <a16:creationId xmlns:a16="http://schemas.microsoft.com/office/drawing/2014/main" id="{C39CC83C-3E84-42C5-A48F-928351DFB887}"/>
              </a:ext>
            </a:extLst>
          </p:cNvPr>
          <p:cNvPicPr>
            <a:picLocks noChangeAspect="1"/>
          </p:cNvPicPr>
          <p:nvPr/>
        </p:nvPicPr>
        <p:blipFill>
          <a:blip r:embed="rId156" cstate="print">
            <a:extLst>
              <a:ext uri="{28A0092B-C50C-407E-A947-70E740481C1C}">
                <a14:useLocalDpi xmlns:a14="http://schemas.microsoft.com/office/drawing/2010/main" val="0"/>
              </a:ext>
            </a:extLst>
          </a:blip>
          <a:stretch>
            <a:fillRect/>
          </a:stretch>
        </p:blipFill>
        <p:spPr>
          <a:xfrm>
            <a:off x="6149117" y="3729595"/>
            <a:ext cx="470985" cy="470985"/>
          </a:xfrm>
          <a:prstGeom prst="rect">
            <a:avLst/>
          </a:prstGeom>
        </p:spPr>
      </p:pic>
      <p:pic>
        <p:nvPicPr>
          <p:cNvPr id="168" name="Picture 167">
            <a:extLst>
              <a:ext uri="{FF2B5EF4-FFF2-40B4-BE49-F238E27FC236}">
                <a16:creationId xmlns:a16="http://schemas.microsoft.com/office/drawing/2014/main" id="{DE531B01-7F7F-4C5C-A414-26C57CF3EF39}"/>
              </a:ext>
            </a:extLst>
          </p:cNvPr>
          <p:cNvPicPr>
            <a:picLocks noChangeAspect="1"/>
          </p:cNvPicPr>
          <p:nvPr/>
        </p:nvPicPr>
        <p:blipFill>
          <a:blip r:embed="rId157" cstate="print">
            <a:extLst>
              <a:ext uri="{28A0092B-C50C-407E-A947-70E740481C1C}">
                <a14:useLocalDpi xmlns:a14="http://schemas.microsoft.com/office/drawing/2010/main" val="0"/>
              </a:ext>
            </a:extLst>
          </a:blip>
          <a:stretch>
            <a:fillRect/>
          </a:stretch>
        </p:blipFill>
        <p:spPr>
          <a:xfrm>
            <a:off x="6608790" y="3729595"/>
            <a:ext cx="470985" cy="470985"/>
          </a:xfrm>
          <a:prstGeom prst="rect">
            <a:avLst/>
          </a:prstGeom>
        </p:spPr>
      </p:pic>
      <p:cxnSp>
        <p:nvCxnSpPr>
          <p:cNvPr id="169" name="Straight Connector 168">
            <a:extLst>
              <a:ext uri="{FF2B5EF4-FFF2-40B4-BE49-F238E27FC236}">
                <a16:creationId xmlns:a16="http://schemas.microsoft.com/office/drawing/2014/main" id="{6EC383EA-0E9F-4019-B13E-6C5574828F7F}"/>
              </a:ext>
            </a:extLst>
          </p:cNvPr>
          <p:cNvCxnSpPr/>
          <p:nvPr/>
        </p:nvCxnSpPr>
        <p:spPr>
          <a:xfrm>
            <a:off x="4209965" y="4616381"/>
            <a:ext cx="360000" cy="0"/>
          </a:xfrm>
          <a:prstGeom prst="line">
            <a:avLst/>
          </a:prstGeom>
          <a:noFill/>
          <a:ln w="222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70" name="Straight Connector 169">
            <a:extLst>
              <a:ext uri="{FF2B5EF4-FFF2-40B4-BE49-F238E27FC236}">
                <a16:creationId xmlns:a16="http://schemas.microsoft.com/office/drawing/2014/main" id="{B363366A-F6DE-4F76-9BC2-D098A41BE86E}"/>
              </a:ext>
            </a:extLst>
          </p:cNvPr>
          <p:cNvCxnSpPr/>
          <p:nvPr/>
        </p:nvCxnSpPr>
        <p:spPr>
          <a:xfrm>
            <a:off x="4362365" y="4768781"/>
            <a:ext cx="360000" cy="0"/>
          </a:xfrm>
          <a:prstGeom prst="line">
            <a:avLst/>
          </a:prstGeom>
          <a:noFill/>
          <a:ln w="222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17752917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898AA-897D-4C24-AD8F-DB526C7D7A57}"/>
              </a:ext>
            </a:extLst>
          </p:cNvPr>
          <p:cNvSpPr>
            <a:spLocks noGrp="1"/>
          </p:cNvSpPr>
          <p:nvPr>
            <p:ph type="title"/>
          </p:nvPr>
        </p:nvSpPr>
        <p:spPr>
          <a:xfrm>
            <a:off x="954182" y="331155"/>
            <a:ext cx="9001711" cy="888244"/>
          </a:xfrm>
        </p:spPr>
        <p:txBody>
          <a:bodyPr/>
          <a:lstStyle/>
          <a:p>
            <a:r>
              <a:rPr lang="en-GB" dirty="0"/>
              <a:t>Touchpoints with symbols</a:t>
            </a:r>
          </a:p>
        </p:txBody>
      </p:sp>
      <p:sp>
        <p:nvSpPr>
          <p:cNvPr id="3" name="Slide Number Placeholder 2">
            <a:extLst>
              <a:ext uri="{FF2B5EF4-FFF2-40B4-BE49-F238E27FC236}">
                <a16:creationId xmlns:a16="http://schemas.microsoft.com/office/drawing/2014/main" id="{1E0A6ECA-B22B-46B5-B083-9BAF75FBE406}"/>
              </a:ext>
            </a:extLst>
          </p:cNvPr>
          <p:cNvSpPr>
            <a:spLocks noGrp="1"/>
          </p:cNvSpPr>
          <p:nvPr>
            <p:ph type="sldNum" sz="quarter" idx="12"/>
          </p:nvPr>
        </p:nvSpPr>
        <p:spPr/>
        <p:txBody>
          <a:bodyPr/>
          <a:lstStyle/>
          <a:p>
            <a:fld id="{5751DFAA-887F-4071-8EAD-E8CA316FCF06}" type="slidenum">
              <a:rPr lang="en-GB" smtClean="0"/>
              <a:pPr/>
              <a:t>19</a:t>
            </a:fld>
            <a:endParaRPr lang="en-GB" dirty="0"/>
          </a:p>
        </p:txBody>
      </p:sp>
      <p:sp>
        <p:nvSpPr>
          <p:cNvPr id="4" name="Oval 3">
            <a:extLst>
              <a:ext uri="{FF2B5EF4-FFF2-40B4-BE49-F238E27FC236}">
                <a16:creationId xmlns:a16="http://schemas.microsoft.com/office/drawing/2014/main" id="{3B939870-DEC1-4F64-9B4F-A4D741166FA7}"/>
              </a:ext>
            </a:extLst>
          </p:cNvPr>
          <p:cNvSpPr>
            <a:spLocks noChangeAspect="1"/>
          </p:cNvSpPr>
          <p:nvPr/>
        </p:nvSpPr>
        <p:spPr>
          <a:xfrm>
            <a:off x="2914411" y="1866249"/>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Oval 4">
            <a:extLst>
              <a:ext uri="{FF2B5EF4-FFF2-40B4-BE49-F238E27FC236}">
                <a16:creationId xmlns:a16="http://schemas.microsoft.com/office/drawing/2014/main" id="{B8126E96-D583-4C49-A520-7986C4960C07}"/>
              </a:ext>
            </a:extLst>
          </p:cNvPr>
          <p:cNvSpPr>
            <a:spLocks noChangeAspect="1"/>
          </p:cNvSpPr>
          <p:nvPr/>
        </p:nvSpPr>
        <p:spPr>
          <a:xfrm>
            <a:off x="2914411" y="2598322"/>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Oval 5">
            <a:extLst>
              <a:ext uri="{FF2B5EF4-FFF2-40B4-BE49-F238E27FC236}">
                <a16:creationId xmlns:a16="http://schemas.microsoft.com/office/drawing/2014/main" id="{93E5B79B-3097-45F1-822F-D11808FF759F}"/>
              </a:ext>
            </a:extLst>
          </p:cNvPr>
          <p:cNvSpPr>
            <a:spLocks noChangeAspect="1"/>
          </p:cNvSpPr>
          <p:nvPr/>
        </p:nvSpPr>
        <p:spPr>
          <a:xfrm>
            <a:off x="2914411" y="3330395"/>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a16="http://schemas.microsoft.com/office/drawing/2014/main" id="{2DA20714-72A6-4468-97AF-4DD478746894}"/>
              </a:ext>
            </a:extLst>
          </p:cNvPr>
          <p:cNvSpPr>
            <a:spLocks noChangeAspect="1"/>
          </p:cNvSpPr>
          <p:nvPr/>
        </p:nvSpPr>
        <p:spPr>
          <a:xfrm>
            <a:off x="2914411" y="4794541"/>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Oval 7">
            <a:extLst>
              <a:ext uri="{FF2B5EF4-FFF2-40B4-BE49-F238E27FC236}">
                <a16:creationId xmlns:a16="http://schemas.microsoft.com/office/drawing/2014/main" id="{2FFF76D5-5969-478D-9F54-42F2AF849D20}"/>
              </a:ext>
            </a:extLst>
          </p:cNvPr>
          <p:cNvSpPr>
            <a:spLocks noChangeAspect="1"/>
          </p:cNvSpPr>
          <p:nvPr/>
        </p:nvSpPr>
        <p:spPr>
          <a:xfrm>
            <a:off x="2914411" y="5526613"/>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id="{EEFB04E6-C2C2-4C7C-B345-174A1244BFC5}"/>
              </a:ext>
            </a:extLst>
          </p:cNvPr>
          <p:cNvSpPr>
            <a:spLocks noChangeAspect="1"/>
          </p:cNvSpPr>
          <p:nvPr/>
        </p:nvSpPr>
        <p:spPr>
          <a:xfrm>
            <a:off x="8077420" y="1867580"/>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Oval 9">
            <a:extLst>
              <a:ext uri="{FF2B5EF4-FFF2-40B4-BE49-F238E27FC236}">
                <a16:creationId xmlns:a16="http://schemas.microsoft.com/office/drawing/2014/main" id="{337949F9-BE7C-4EE2-B28E-7C418D19C172}"/>
              </a:ext>
            </a:extLst>
          </p:cNvPr>
          <p:cNvSpPr>
            <a:spLocks noChangeAspect="1"/>
          </p:cNvSpPr>
          <p:nvPr/>
        </p:nvSpPr>
        <p:spPr>
          <a:xfrm>
            <a:off x="8077420" y="2599653"/>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a:extLst>
              <a:ext uri="{FF2B5EF4-FFF2-40B4-BE49-F238E27FC236}">
                <a16:creationId xmlns:a16="http://schemas.microsoft.com/office/drawing/2014/main" id="{9299D061-65B8-40F8-95E0-20E30B219D0F}"/>
              </a:ext>
            </a:extLst>
          </p:cNvPr>
          <p:cNvSpPr>
            <a:spLocks noChangeAspect="1"/>
          </p:cNvSpPr>
          <p:nvPr/>
        </p:nvSpPr>
        <p:spPr>
          <a:xfrm>
            <a:off x="8077420" y="3331726"/>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Oval 11">
            <a:extLst>
              <a:ext uri="{FF2B5EF4-FFF2-40B4-BE49-F238E27FC236}">
                <a16:creationId xmlns:a16="http://schemas.microsoft.com/office/drawing/2014/main" id="{8B8EEE89-91A9-4185-9EEA-A889D71C5DC1}"/>
              </a:ext>
            </a:extLst>
          </p:cNvPr>
          <p:cNvSpPr>
            <a:spLocks noChangeAspect="1"/>
          </p:cNvSpPr>
          <p:nvPr/>
        </p:nvSpPr>
        <p:spPr>
          <a:xfrm>
            <a:off x="8077420" y="4839498"/>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Oval 12">
            <a:extLst>
              <a:ext uri="{FF2B5EF4-FFF2-40B4-BE49-F238E27FC236}">
                <a16:creationId xmlns:a16="http://schemas.microsoft.com/office/drawing/2014/main" id="{CB70E779-B0F4-4D85-8F2E-3EF4E9A085B9}"/>
              </a:ext>
            </a:extLst>
          </p:cNvPr>
          <p:cNvSpPr>
            <a:spLocks noChangeAspect="1"/>
          </p:cNvSpPr>
          <p:nvPr/>
        </p:nvSpPr>
        <p:spPr>
          <a:xfrm>
            <a:off x="8077420" y="5526613"/>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4" name="Picture 13">
            <a:extLst>
              <a:ext uri="{FF2B5EF4-FFF2-40B4-BE49-F238E27FC236}">
                <a16:creationId xmlns:a16="http://schemas.microsoft.com/office/drawing/2014/main" id="{7291BAA5-E939-4703-B811-6449955C4579}"/>
              </a:ext>
            </a:extLst>
          </p:cNvPr>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3050520" y="2013987"/>
            <a:ext cx="267781" cy="247185"/>
          </a:xfrm>
          <a:prstGeom prst="rect">
            <a:avLst/>
          </a:prstGeom>
        </p:spPr>
      </p:pic>
      <p:pic>
        <p:nvPicPr>
          <p:cNvPr id="15" name="Picture 14">
            <a:extLst>
              <a:ext uri="{FF2B5EF4-FFF2-40B4-BE49-F238E27FC236}">
                <a16:creationId xmlns:a16="http://schemas.microsoft.com/office/drawing/2014/main" id="{90AE3A5E-FB8D-4BE0-B406-BD1CFE82E1CC}"/>
              </a:ext>
            </a:extLst>
          </p:cNvPr>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2376993" y="3506441"/>
            <a:ext cx="237600" cy="237600"/>
          </a:xfrm>
          <a:prstGeom prst="rect">
            <a:avLst/>
          </a:prstGeom>
        </p:spPr>
      </p:pic>
      <p:pic>
        <p:nvPicPr>
          <p:cNvPr id="16" name="Picture 15">
            <a:extLst>
              <a:ext uri="{FF2B5EF4-FFF2-40B4-BE49-F238E27FC236}">
                <a16:creationId xmlns:a16="http://schemas.microsoft.com/office/drawing/2014/main" id="{6D3CC896-8588-4E7A-BF8E-356BB14661E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52262" y="3369459"/>
            <a:ext cx="470985" cy="470985"/>
          </a:xfrm>
          <a:prstGeom prst="rect">
            <a:avLst/>
          </a:prstGeom>
        </p:spPr>
      </p:pic>
      <p:pic>
        <p:nvPicPr>
          <p:cNvPr id="17" name="Picture 16">
            <a:extLst>
              <a:ext uri="{FF2B5EF4-FFF2-40B4-BE49-F238E27FC236}">
                <a16:creationId xmlns:a16="http://schemas.microsoft.com/office/drawing/2014/main" id="{39031563-F00D-4DA3-849A-C64ABC317D9F}"/>
              </a:ext>
            </a:extLst>
          </p:cNvPr>
          <p:cNvPicPr>
            <a:picLocks noChangeAspect="1"/>
          </p:cNvPicPr>
          <p:nvPr/>
        </p:nvPicPr>
        <p:blipFill>
          <a:blip r:embed="rId6" cstate="print">
            <a:biLevel thresh="25000"/>
            <a:extLst>
              <a:ext uri="{28A0092B-C50C-407E-A947-70E740481C1C}">
                <a14:useLocalDpi xmlns:a14="http://schemas.microsoft.com/office/drawing/2010/main" val="0"/>
              </a:ext>
            </a:extLst>
          </a:blip>
          <a:stretch>
            <a:fillRect/>
          </a:stretch>
        </p:blipFill>
        <p:spPr>
          <a:xfrm>
            <a:off x="3040907" y="2745043"/>
            <a:ext cx="287007" cy="287007"/>
          </a:xfrm>
          <a:prstGeom prst="rect">
            <a:avLst/>
          </a:prstGeom>
        </p:spPr>
      </p:pic>
      <p:pic>
        <p:nvPicPr>
          <p:cNvPr id="18" name="Picture 17">
            <a:extLst>
              <a:ext uri="{FF2B5EF4-FFF2-40B4-BE49-F238E27FC236}">
                <a16:creationId xmlns:a16="http://schemas.microsoft.com/office/drawing/2014/main" id="{0FFED873-4CFE-4433-9CD4-7BA511F8AF38}"/>
              </a:ext>
            </a:extLst>
          </p:cNvPr>
          <p:cNvPicPr>
            <a:picLocks noChangeAspect="1"/>
          </p:cNvPicPr>
          <p:nvPr/>
        </p:nvPicPr>
        <p:blipFill>
          <a:blip r:embed="rId7" cstate="print">
            <a:biLevel thresh="25000"/>
            <a:extLst>
              <a:ext uri="{28A0092B-C50C-407E-A947-70E740481C1C}">
                <a14:useLocalDpi xmlns:a14="http://schemas.microsoft.com/office/drawing/2010/main" val="0"/>
              </a:ext>
            </a:extLst>
          </a:blip>
          <a:stretch>
            <a:fillRect/>
          </a:stretch>
        </p:blipFill>
        <p:spPr>
          <a:xfrm>
            <a:off x="3053953" y="5672043"/>
            <a:ext cx="267605" cy="260915"/>
          </a:xfrm>
          <a:prstGeom prst="rect">
            <a:avLst/>
          </a:prstGeom>
        </p:spPr>
      </p:pic>
      <p:sp>
        <p:nvSpPr>
          <p:cNvPr id="19" name="Oval 18">
            <a:extLst>
              <a:ext uri="{FF2B5EF4-FFF2-40B4-BE49-F238E27FC236}">
                <a16:creationId xmlns:a16="http://schemas.microsoft.com/office/drawing/2014/main" id="{03778D43-844C-4F2C-90F0-7D988DDD5CB8}"/>
              </a:ext>
            </a:extLst>
          </p:cNvPr>
          <p:cNvSpPr>
            <a:spLocks noChangeAspect="1"/>
          </p:cNvSpPr>
          <p:nvPr/>
        </p:nvSpPr>
        <p:spPr>
          <a:xfrm>
            <a:off x="2225794" y="4794541"/>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Oval 19">
            <a:extLst>
              <a:ext uri="{FF2B5EF4-FFF2-40B4-BE49-F238E27FC236}">
                <a16:creationId xmlns:a16="http://schemas.microsoft.com/office/drawing/2014/main" id="{D0505C5B-91FB-4145-A198-41506C3999C2}"/>
              </a:ext>
            </a:extLst>
          </p:cNvPr>
          <p:cNvSpPr>
            <a:spLocks noChangeAspect="1"/>
          </p:cNvSpPr>
          <p:nvPr/>
        </p:nvSpPr>
        <p:spPr>
          <a:xfrm>
            <a:off x="1537177" y="4795872"/>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 name="Picture 20">
            <a:extLst>
              <a:ext uri="{FF2B5EF4-FFF2-40B4-BE49-F238E27FC236}">
                <a16:creationId xmlns:a16="http://schemas.microsoft.com/office/drawing/2014/main" id="{65FF5C13-063F-48F5-964F-AA5B8663762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71685" y="5565678"/>
            <a:ext cx="470985" cy="470985"/>
          </a:xfrm>
          <a:prstGeom prst="rect">
            <a:avLst/>
          </a:prstGeom>
        </p:spPr>
      </p:pic>
      <p:pic>
        <p:nvPicPr>
          <p:cNvPr id="22" name="Picture 21">
            <a:extLst>
              <a:ext uri="{FF2B5EF4-FFF2-40B4-BE49-F238E27FC236}">
                <a16:creationId xmlns:a16="http://schemas.microsoft.com/office/drawing/2014/main" id="{ADFA1837-3AD3-49F8-AD73-A42BD884053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60302" y="5565678"/>
            <a:ext cx="470985" cy="470985"/>
          </a:xfrm>
          <a:prstGeom prst="rect">
            <a:avLst/>
          </a:prstGeom>
        </p:spPr>
      </p:pic>
      <p:pic>
        <p:nvPicPr>
          <p:cNvPr id="23" name="Picture 22">
            <a:extLst>
              <a:ext uri="{FF2B5EF4-FFF2-40B4-BE49-F238E27FC236}">
                <a16:creationId xmlns:a16="http://schemas.microsoft.com/office/drawing/2014/main" id="{3BFA3292-80A2-477E-BCF2-A8A9A469CEED}"/>
              </a:ext>
            </a:extLst>
          </p:cNvPr>
          <p:cNvPicPr>
            <a:picLocks noChangeAspect="1"/>
          </p:cNvPicPr>
          <p:nvPr/>
        </p:nvPicPr>
        <p:blipFill>
          <a:blip r:embed="rId10" cstate="print">
            <a:biLevel thresh="25000"/>
            <a:extLst>
              <a:ext uri="{28A0092B-C50C-407E-A947-70E740481C1C}">
                <a14:useLocalDpi xmlns:a14="http://schemas.microsoft.com/office/drawing/2010/main" val="0"/>
              </a:ext>
            </a:extLst>
          </a:blip>
          <a:stretch>
            <a:fillRect/>
          </a:stretch>
        </p:blipFill>
        <p:spPr>
          <a:xfrm>
            <a:off x="6854578" y="2000255"/>
            <a:ext cx="219718" cy="274648"/>
          </a:xfrm>
          <a:prstGeom prst="rect">
            <a:avLst/>
          </a:prstGeom>
        </p:spPr>
      </p:pic>
      <p:pic>
        <p:nvPicPr>
          <p:cNvPr id="24" name="Picture 23">
            <a:extLst>
              <a:ext uri="{FF2B5EF4-FFF2-40B4-BE49-F238E27FC236}">
                <a16:creationId xmlns:a16="http://schemas.microsoft.com/office/drawing/2014/main" id="{6AF9FA58-485A-4B04-8059-7690591382EB}"/>
              </a:ext>
            </a:extLst>
          </p:cNvPr>
          <p:cNvPicPr>
            <a:picLocks noChangeAspect="1"/>
          </p:cNvPicPr>
          <p:nvPr/>
        </p:nvPicPr>
        <p:blipFill>
          <a:blip r:embed="rId11" cstate="print">
            <a:biLevel thresh="25000"/>
            <a:extLst>
              <a:ext uri="{28A0092B-C50C-407E-A947-70E740481C1C}">
                <a14:useLocalDpi xmlns:a14="http://schemas.microsoft.com/office/drawing/2010/main" val="0"/>
              </a:ext>
            </a:extLst>
          </a:blip>
          <a:stretch>
            <a:fillRect/>
          </a:stretch>
        </p:blipFill>
        <p:spPr>
          <a:xfrm>
            <a:off x="7578851" y="1993567"/>
            <a:ext cx="187323" cy="267605"/>
          </a:xfrm>
          <a:prstGeom prst="rect">
            <a:avLst/>
          </a:prstGeom>
        </p:spPr>
      </p:pic>
      <p:pic>
        <p:nvPicPr>
          <p:cNvPr id="25" name="Picture 24">
            <a:extLst>
              <a:ext uri="{FF2B5EF4-FFF2-40B4-BE49-F238E27FC236}">
                <a16:creationId xmlns:a16="http://schemas.microsoft.com/office/drawing/2014/main" id="{6B8CC490-A83A-4DE6-9BBE-A7F488521DA8}"/>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122886" y="1896351"/>
            <a:ext cx="428168" cy="428168"/>
          </a:xfrm>
          <a:prstGeom prst="rect">
            <a:avLst/>
          </a:prstGeom>
        </p:spPr>
      </p:pic>
      <p:sp>
        <p:nvSpPr>
          <p:cNvPr id="26" name="Oval 25">
            <a:extLst>
              <a:ext uri="{FF2B5EF4-FFF2-40B4-BE49-F238E27FC236}">
                <a16:creationId xmlns:a16="http://schemas.microsoft.com/office/drawing/2014/main" id="{36D059BE-C6FA-40EF-A5E1-DD0E5C626395}"/>
              </a:ext>
            </a:extLst>
          </p:cNvPr>
          <p:cNvSpPr>
            <a:spLocks noChangeAspect="1"/>
          </p:cNvSpPr>
          <p:nvPr/>
        </p:nvSpPr>
        <p:spPr>
          <a:xfrm>
            <a:off x="1530059" y="5526613"/>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Oval 26">
            <a:extLst>
              <a:ext uri="{FF2B5EF4-FFF2-40B4-BE49-F238E27FC236}">
                <a16:creationId xmlns:a16="http://schemas.microsoft.com/office/drawing/2014/main" id="{90664AC4-B9F4-4AF4-82CF-832AE85C87EA}"/>
              </a:ext>
            </a:extLst>
          </p:cNvPr>
          <p:cNvSpPr>
            <a:spLocks noChangeAspect="1"/>
          </p:cNvSpPr>
          <p:nvPr/>
        </p:nvSpPr>
        <p:spPr>
          <a:xfrm>
            <a:off x="2225793" y="5526613"/>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Oval 27">
            <a:extLst>
              <a:ext uri="{FF2B5EF4-FFF2-40B4-BE49-F238E27FC236}">
                <a16:creationId xmlns:a16="http://schemas.microsoft.com/office/drawing/2014/main" id="{11D1CD41-CFD0-421A-9C3A-159CADFC6D89}"/>
              </a:ext>
            </a:extLst>
          </p:cNvPr>
          <p:cNvSpPr>
            <a:spLocks noChangeAspect="1"/>
          </p:cNvSpPr>
          <p:nvPr/>
        </p:nvSpPr>
        <p:spPr>
          <a:xfrm>
            <a:off x="2914411" y="4053355"/>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9" name="Picture 28">
            <a:extLst>
              <a:ext uri="{FF2B5EF4-FFF2-40B4-BE49-F238E27FC236}">
                <a16:creationId xmlns:a16="http://schemas.microsoft.com/office/drawing/2014/main" id="{2E59A086-7512-4160-8496-F7536204D0D0}"/>
              </a:ext>
            </a:extLst>
          </p:cNvPr>
          <p:cNvPicPr>
            <a:picLocks noChangeAspect="1"/>
          </p:cNvPicPr>
          <p:nvPr/>
        </p:nvPicPr>
        <p:blipFill>
          <a:blip r:embed="rId13" cstate="print">
            <a:biLevel thresh="25000"/>
            <a:extLst>
              <a:ext uri="{28A0092B-C50C-407E-A947-70E740481C1C}">
                <a14:useLocalDpi xmlns:a14="http://schemas.microsoft.com/office/drawing/2010/main" val="0"/>
              </a:ext>
            </a:extLst>
          </a:blip>
          <a:stretch>
            <a:fillRect/>
          </a:stretch>
        </p:blipFill>
        <p:spPr>
          <a:xfrm>
            <a:off x="1662986" y="4958322"/>
            <a:ext cx="288382" cy="205986"/>
          </a:xfrm>
          <a:prstGeom prst="rect">
            <a:avLst/>
          </a:prstGeom>
        </p:spPr>
      </p:pic>
      <p:pic>
        <p:nvPicPr>
          <p:cNvPr id="30" name="Picture 29">
            <a:extLst>
              <a:ext uri="{FF2B5EF4-FFF2-40B4-BE49-F238E27FC236}">
                <a16:creationId xmlns:a16="http://schemas.microsoft.com/office/drawing/2014/main" id="{004762BE-45DD-42F8-9516-2776A15C0007}"/>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281710" y="4845900"/>
            <a:ext cx="428168" cy="428168"/>
          </a:xfrm>
          <a:prstGeom prst="rect">
            <a:avLst/>
          </a:prstGeom>
        </p:spPr>
      </p:pic>
      <p:pic>
        <p:nvPicPr>
          <p:cNvPr id="31" name="Picture 30">
            <a:extLst>
              <a:ext uri="{FF2B5EF4-FFF2-40B4-BE49-F238E27FC236}">
                <a16:creationId xmlns:a16="http://schemas.microsoft.com/office/drawing/2014/main" id="{79A487A6-334B-4746-AA92-2420B8915035}"/>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925369" y="4813231"/>
            <a:ext cx="518084" cy="518084"/>
          </a:xfrm>
          <a:prstGeom prst="rect">
            <a:avLst/>
          </a:prstGeom>
        </p:spPr>
      </p:pic>
      <p:sp>
        <p:nvSpPr>
          <p:cNvPr id="32" name="Oval 31">
            <a:extLst>
              <a:ext uri="{FF2B5EF4-FFF2-40B4-BE49-F238E27FC236}">
                <a16:creationId xmlns:a16="http://schemas.microsoft.com/office/drawing/2014/main" id="{AA72D5EE-DCDD-4F0B-B96A-443BD932573A}"/>
              </a:ext>
            </a:extLst>
          </p:cNvPr>
          <p:cNvSpPr>
            <a:spLocks noChangeAspect="1"/>
          </p:cNvSpPr>
          <p:nvPr/>
        </p:nvSpPr>
        <p:spPr>
          <a:xfrm>
            <a:off x="2225794" y="4054686"/>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Oval 32">
            <a:extLst>
              <a:ext uri="{FF2B5EF4-FFF2-40B4-BE49-F238E27FC236}">
                <a16:creationId xmlns:a16="http://schemas.microsoft.com/office/drawing/2014/main" id="{6A5B6DE9-4270-469C-B399-9069FD84D25D}"/>
              </a:ext>
            </a:extLst>
          </p:cNvPr>
          <p:cNvSpPr>
            <a:spLocks noChangeAspect="1"/>
          </p:cNvSpPr>
          <p:nvPr/>
        </p:nvSpPr>
        <p:spPr>
          <a:xfrm>
            <a:off x="7386982" y="1867580"/>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Oval 33">
            <a:extLst>
              <a:ext uri="{FF2B5EF4-FFF2-40B4-BE49-F238E27FC236}">
                <a16:creationId xmlns:a16="http://schemas.microsoft.com/office/drawing/2014/main" id="{55074A4D-B5E3-474C-B4C6-83A19747C5C4}"/>
              </a:ext>
            </a:extLst>
          </p:cNvPr>
          <p:cNvSpPr>
            <a:spLocks noChangeAspect="1"/>
          </p:cNvSpPr>
          <p:nvPr/>
        </p:nvSpPr>
        <p:spPr>
          <a:xfrm>
            <a:off x="6696544" y="1862340"/>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Oval 34">
            <a:extLst>
              <a:ext uri="{FF2B5EF4-FFF2-40B4-BE49-F238E27FC236}">
                <a16:creationId xmlns:a16="http://schemas.microsoft.com/office/drawing/2014/main" id="{4721178C-0DB8-4035-BA1B-F0BF2F2AB653}"/>
              </a:ext>
            </a:extLst>
          </p:cNvPr>
          <p:cNvSpPr>
            <a:spLocks noChangeAspect="1"/>
          </p:cNvSpPr>
          <p:nvPr/>
        </p:nvSpPr>
        <p:spPr>
          <a:xfrm>
            <a:off x="7385929" y="2598322"/>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Oval 35">
            <a:extLst>
              <a:ext uri="{FF2B5EF4-FFF2-40B4-BE49-F238E27FC236}">
                <a16:creationId xmlns:a16="http://schemas.microsoft.com/office/drawing/2014/main" id="{CE772CE2-561B-40F7-ADB9-C5858E3BA4E5}"/>
              </a:ext>
            </a:extLst>
          </p:cNvPr>
          <p:cNvSpPr>
            <a:spLocks noChangeAspect="1"/>
          </p:cNvSpPr>
          <p:nvPr/>
        </p:nvSpPr>
        <p:spPr>
          <a:xfrm>
            <a:off x="6694437" y="2593082"/>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Oval 36">
            <a:extLst>
              <a:ext uri="{FF2B5EF4-FFF2-40B4-BE49-F238E27FC236}">
                <a16:creationId xmlns:a16="http://schemas.microsoft.com/office/drawing/2014/main" id="{78EDEBC2-A5E7-493C-AF92-D92531EE73E3}"/>
              </a:ext>
            </a:extLst>
          </p:cNvPr>
          <p:cNvSpPr>
            <a:spLocks noChangeAspect="1"/>
          </p:cNvSpPr>
          <p:nvPr/>
        </p:nvSpPr>
        <p:spPr>
          <a:xfrm>
            <a:off x="7386982" y="3331725"/>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Oval 37">
            <a:extLst>
              <a:ext uri="{FF2B5EF4-FFF2-40B4-BE49-F238E27FC236}">
                <a16:creationId xmlns:a16="http://schemas.microsoft.com/office/drawing/2014/main" id="{7C9709C5-CDB1-42A5-BDF7-0722051BEF6F}"/>
              </a:ext>
            </a:extLst>
          </p:cNvPr>
          <p:cNvSpPr>
            <a:spLocks noChangeAspect="1"/>
          </p:cNvSpPr>
          <p:nvPr/>
        </p:nvSpPr>
        <p:spPr>
          <a:xfrm>
            <a:off x="6696544" y="3326485"/>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9" name="Picture 38">
            <a:extLst>
              <a:ext uri="{FF2B5EF4-FFF2-40B4-BE49-F238E27FC236}">
                <a16:creationId xmlns:a16="http://schemas.microsoft.com/office/drawing/2014/main" id="{A44943A3-9750-4718-80AF-C1A43C119BA7}"/>
              </a:ext>
            </a:extLst>
          </p:cNvPr>
          <p:cNvPicPr>
            <a:picLocks noChangeAspect="1"/>
          </p:cNvPicPr>
          <p:nvPr/>
        </p:nvPicPr>
        <p:blipFill>
          <a:blip r:embed="rId16" cstate="print">
            <a:biLevel thresh="25000"/>
            <a:extLst>
              <a:ext uri="{28A0092B-C50C-407E-A947-70E740481C1C}">
                <a14:useLocalDpi xmlns:a14="http://schemas.microsoft.com/office/drawing/2010/main" val="0"/>
              </a:ext>
            </a:extLst>
          </a:blip>
          <a:stretch>
            <a:fillRect/>
          </a:stretch>
        </p:blipFill>
        <p:spPr>
          <a:xfrm>
            <a:off x="6848796" y="4201054"/>
            <a:ext cx="288382" cy="247185"/>
          </a:xfrm>
          <a:prstGeom prst="rect">
            <a:avLst/>
          </a:prstGeom>
        </p:spPr>
      </p:pic>
      <p:pic>
        <p:nvPicPr>
          <p:cNvPr id="40" name="Picture 39">
            <a:extLst>
              <a:ext uri="{FF2B5EF4-FFF2-40B4-BE49-F238E27FC236}">
                <a16:creationId xmlns:a16="http://schemas.microsoft.com/office/drawing/2014/main" id="{CB09E07D-5A01-4F1F-A043-AA6F72C811B4}"/>
              </a:ext>
            </a:extLst>
          </p:cNvPr>
          <p:cNvPicPr>
            <a:picLocks noChangeAspect="1"/>
          </p:cNvPicPr>
          <p:nvPr/>
        </p:nvPicPr>
        <p:blipFill>
          <a:blip r:embed="rId17" cstate="print">
            <a:biLevel thresh="25000"/>
            <a:extLst>
              <a:ext uri="{28A0092B-C50C-407E-A947-70E740481C1C}">
                <a14:useLocalDpi xmlns:a14="http://schemas.microsoft.com/office/drawing/2010/main" val="0"/>
              </a:ext>
            </a:extLst>
          </a:blip>
          <a:stretch>
            <a:fillRect/>
          </a:stretch>
        </p:blipFill>
        <p:spPr>
          <a:xfrm>
            <a:off x="6839760" y="3473205"/>
            <a:ext cx="288951" cy="249220"/>
          </a:xfrm>
          <a:prstGeom prst="rect">
            <a:avLst/>
          </a:prstGeom>
        </p:spPr>
      </p:pic>
      <p:pic>
        <p:nvPicPr>
          <p:cNvPr id="41" name="Picture 40">
            <a:extLst>
              <a:ext uri="{FF2B5EF4-FFF2-40B4-BE49-F238E27FC236}">
                <a16:creationId xmlns:a16="http://schemas.microsoft.com/office/drawing/2014/main" id="{E628E919-B7BF-4B8C-B210-A6944DBB4F5E}"/>
              </a:ext>
            </a:extLst>
          </p:cNvPr>
          <p:cNvPicPr>
            <a:picLocks noChangeAspect="1"/>
          </p:cNvPicPr>
          <p:nvPr/>
        </p:nvPicPr>
        <p:blipFill>
          <a:blip r:embed="rId18" cstate="print">
            <a:biLevel thresh="25000"/>
            <a:extLst>
              <a:ext uri="{28A0092B-C50C-407E-A947-70E740481C1C}">
                <a14:useLocalDpi xmlns:a14="http://schemas.microsoft.com/office/drawing/2010/main" val="0"/>
              </a:ext>
            </a:extLst>
          </a:blip>
          <a:stretch>
            <a:fillRect/>
          </a:stretch>
        </p:blipFill>
        <p:spPr>
          <a:xfrm>
            <a:off x="6839101" y="2731939"/>
            <a:ext cx="267605" cy="267605"/>
          </a:xfrm>
          <a:prstGeom prst="rect">
            <a:avLst/>
          </a:prstGeom>
        </p:spPr>
      </p:pic>
      <p:pic>
        <p:nvPicPr>
          <p:cNvPr id="42" name="Picture 41">
            <a:extLst>
              <a:ext uri="{FF2B5EF4-FFF2-40B4-BE49-F238E27FC236}">
                <a16:creationId xmlns:a16="http://schemas.microsoft.com/office/drawing/2014/main" id="{F8C878DB-432D-4354-8F3B-17E49AB12559}"/>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8122886" y="2622003"/>
            <a:ext cx="470985" cy="470985"/>
          </a:xfrm>
          <a:prstGeom prst="rect">
            <a:avLst/>
          </a:prstGeom>
        </p:spPr>
      </p:pic>
      <p:pic>
        <p:nvPicPr>
          <p:cNvPr id="43" name="Picture 42">
            <a:extLst>
              <a:ext uri="{FF2B5EF4-FFF2-40B4-BE49-F238E27FC236}">
                <a16:creationId xmlns:a16="http://schemas.microsoft.com/office/drawing/2014/main" id="{2C9BFD9C-D34B-413C-9962-5FDA16E43966}"/>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8144294" y="4110562"/>
            <a:ext cx="428168" cy="428168"/>
          </a:xfrm>
          <a:prstGeom prst="rect">
            <a:avLst/>
          </a:prstGeom>
        </p:spPr>
      </p:pic>
      <p:pic>
        <p:nvPicPr>
          <p:cNvPr id="44" name="Picture 43">
            <a:extLst>
              <a:ext uri="{FF2B5EF4-FFF2-40B4-BE49-F238E27FC236}">
                <a16:creationId xmlns:a16="http://schemas.microsoft.com/office/drawing/2014/main" id="{F8B2122B-63CA-4C91-87B6-592CBA8B1748}"/>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8099336" y="3332202"/>
            <a:ext cx="518084" cy="518084"/>
          </a:xfrm>
          <a:prstGeom prst="rect">
            <a:avLst/>
          </a:prstGeom>
        </p:spPr>
      </p:pic>
      <p:pic>
        <p:nvPicPr>
          <p:cNvPr id="45" name="Picture 44">
            <a:extLst>
              <a:ext uri="{FF2B5EF4-FFF2-40B4-BE49-F238E27FC236}">
                <a16:creationId xmlns:a16="http://schemas.microsoft.com/office/drawing/2014/main" id="{527F2D15-B97F-4AF3-A6EE-6F0A768D9EC0}"/>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7421490" y="2622003"/>
            <a:ext cx="470985" cy="470985"/>
          </a:xfrm>
          <a:prstGeom prst="rect">
            <a:avLst/>
          </a:prstGeom>
        </p:spPr>
      </p:pic>
      <p:pic>
        <p:nvPicPr>
          <p:cNvPr id="46" name="Picture 45">
            <a:extLst>
              <a:ext uri="{FF2B5EF4-FFF2-40B4-BE49-F238E27FC236}">
                <a16:creationId xmlns:a16="http://schemas.microsoft.com/office/drawing/2014/main" id="{720B170C-8D34-423A-B763-4C81BFB0BF4D}"/>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7458429" y="4110563"/>
            <a:ext cx="428168" cy="428168"/>
          </a:xfrm>
          <a:prstGeom prst="rect">
            <a:avLst/>
          </a:prstGeom>
        </p:spPr>
      </p:pic>
      <p:pic>
        <p:nvPicPr>
          <p:cNvPr id="47" name="Picture 46">
            <a:extLst>
              <a:ext uri="{FF2B5EF4-FFF2-40B4-BE49-F238E27FC236}">
                <a16:creationId xmlns:a16="http://schemas.microsoft.com/office/drawing/2014/main" id="{A18DB00D-7E20-454E-9D43-BC01099E599A}"/>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396537" y="3332202"/>
            <a:ext cx="518084" cy="518084"/>
          </a:xfrm>
          <a:prstGeom prst="rect">
            <a:avLst/>
          </a:prstGeom>
        </p:spPr>
      </p:pic>
      <p:pic>
        <p:nvPicPr>
          <p:cNvPr id="48" name="Picture 47">
            <a:extLst>
              <a:ext uri="{FF2B5EF4-FFF2-40B4-BE49-F238E27FC236}">
                <a16:creationId xmlns:a16="http://schemas.microsoft.com/office/drawing/2014/main" id="{990EA1AD-9CFA-416B-83DB-BDB45B820A26}"/>
              </a:ext>
            </a:extLst>
          </p:cNvPr>
          <p:cNvPicPr>
            <a:picLocks noChangeAspect="1"/>
          </p:cNvPicPr>
          <p:nvPr/>
        </p:nvPicPr>
        <p:blipFill>
          <a:blip r:embed="rId25" cstate="print">
            <a:biLevel thresh="25000"/>
            <a:extLst>
              <a:ext uri="{28A0092B-C50C-407E-A947-70E740481C1C}">
                <a14:useLocalDpi xmlns:a14="http://schemas.microsoft.com/office/drawing/2010/main" val="0"/>
              </a:ext>
            </a:extLst>
          </a:blip>
          <a:stretch>
            <a:fillRect/>
          </a:stretch>
        </p:blipFill>
        <p:spPr>
          <a:xfrm>
            <a:off x="5478252" y="4969370"/>
            <a:ext cx="205986" cy="260915"/>
          </a:xfrm>
          <a:prstGeom prst="rect">
            <a:avLst/>
          </a:prstGeom>
        </p:spPr>
      </p:pic>
      <p:pic>
        <p:nvPicPr>
          <p:cNvPr id="49" name="Picture 48">
            <a:extLst>
              <a:ext uri="{FF2B5EF4-FFF2-40B4-BE49-F238E27FC236}">
                <a16:creationId xmlns:a16="http://schemas.microsoft.com/office/drawing/2014/main" id="{8621B440-E3F8-4014-972C-011F841276E4}"/>
              </a:ext>
            </a:extLst>
          </p:cNvPr>
          <p:cNvPicPr>
            <a:picLocks noChangeAspect="1"/>
          </p:cNvPicPr>
          <p:nvPr/>
        </p:nvPicPr>
        <p:blipFill>
          <a:blip r:embed="rId26" cstate="print">
            <a:biLevel thresh="25000"/>
            <a:extLst>
              <a:ext uri="{28A0092B-C50C-407E-A947-70E740481C1C}">
                <a14:useLocalDpi xmlns:a14="http://schemas.microsoft.com/office/drawing/2010/main" val="0"/>
              </a:ext>
            </a:extLst>
          </a:blip>
          <a:stretch>
            <a:fillRect/>
          </a:stretch>
        </p:blipFill>
        <p:spPr>
          <a:xfrm>
            <a:off x="8237756" y="4985002"/>
            <a:ext cx="200704" cy="254227"/>
          </a:xfrm>
          <a:prstGeom prst="rect">
            <a:avLst/>
          </a:prstGeom>
        </p:spPr>
      </p:pic>
      <p:pic>
        <p:nvPicPr>
          <p:cNvPr id="50" name="Picture 49">
            <a:extLst>
              <a:ext uri="{FF2B5EF4-FFF2-40B4-BE49-F238E27FC236}">
                <a16:creationId xmlns:a16="http://schemas.microsoft.com/office/drawing/2014/main" id="{99927F6D-27D8-424F-A441-EA2B2B7922AA}"/>
              </a:ext>
            </a:extLst>
          </p:cNvPr>
          <p:cNvPicPr>
            <a:picLocks noChangeAspect="1"/>
          </p:cNvPicPr>
          <p:nvPr/>
        </p:nvPicPr>
        <p:blipFill>
          <a:blip r:embed="rId27" cstate="print">
            <a:biLevel thresh="25000"/>
            <a:extLst>
              <a:ext uri="{28A0092B-C50C-407E-A947-70E740481C1C}">
                <a14:useLocalDpi xmlns:a14="http://schemas.microsoft.com/office/drawing/2010/main" val="0"/>
              </a:ext>
            </a:extLst>
          </a:blip>
          <a:stretch>
            <a:fillRect/>
          </a:stretch>
        </p:blipFill>
        <p:spPr>
          <a:xfrm>
            <a:off x="7540069" y="4974492"/>
            <a:ext cx="214085" cy="267605"/>
          </a:xfrm>
          <a:prstGeom prst="rect">
            <a:avLst/>
          </a:prstGeom>
        </p:spPr>
      </p:pic>
      <p:pic>
        <p:nvPicPr>
          <p:cNvPr id="51" name="Picture 50">
            <a:extLst>
              <a:ext uri="{FF2B5EF4-FFF2-40B4-BE49-F238E27FC236}">
                <a16:creationId xmlns:a16="http://schemas.microsoft.com/office/drawing/2014/main" id="{C75AF403-91A3-45BE-9AF0-4453C17B7CB3}"/>
              </a:ext>
            </a:extLst>
          </p:cNvPr>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6761684" y="4898032"/>
            <a:ext cx="428168" cy="428168"/>
          </a:xfrm>
          <a:prstGeom prst="rect">
            <a:avLst/>
          </a:prstGeom>
        </p:spPr>
      </p:pic>
      <p:pic>
        <p:nvPicPr>
          <p:cNvPr id="52" name="Picture 51">
            <a:extLst>
              <a:ext uri="{FF2B5EF4-FFF2-40B4-BE49-F238E27FC236}">
                <a16:creationId xmlns:a16="http://schemas.microsoft.com/office/drawing/2014/main" id="{D6BF10DB-BA5B-4EEE-8EBB-5E6D6568E6FA}"/>
              </a:ext>
            </a:extLst>
          </p:cNvPr>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6052961" y="4896702"/>
            <a:ext cx="428168" cy="428168"/>
          </a:xfrm>
          <a:prstGeom prst="rect">
            <a:avLst/>
          </a:prstGeom>
        </p:spPr>
      </p:pic>
      <p:sp>
        <p:nvSpPr>
          <p:cNvPr id="53" name="Oval 52">
            <a:extLst>
              <a:ext uri="{FF2B5EF4-FFF2-40B4-BE49-F238E27FC236}">
                <a16:creationId xmlns:a16="http://schemas.microsoft.com/office/drawing/2014/main" id="{E8C803E8-B928-4ACC-A8D2-84557B6D0BEB}"/>
              </a:ext>
            </a:extLst>
          </p:cNvPr>
          <p:cNvSpPr>
            <a:spLocks noChangeAspect="1"/>
          </p:cNvSpPr>
          <p:nvPr/>
        </p:nvSpPr>
        <p:spPr>
          <a:xfrm>
            <a:off x="6005512" y="5533420"/>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4" name="Oval 53">
            <a:extLst>
              <a:ext uri="{FF2B5EF4-FFF2-40B4-BE49-F238E27FC236}">
                <a16:creationId xmlns:a16="http://schemas.microsoft.com/office/drawing/2014/main" id="{451E4E6D-48ED-40AB-8CA8-FCD4B2381219}"/>
              </a:ext>
            </a:extLst>
          </p:cNvPr>
          <p:cNvSpPr>
            <a:spLocks noChangeAspect="1"/>
          </p:cNvSpPr>
          <p:nvPr/>
        </p:nvSpPr>
        <p:spPr>
          <a:xfrm>
            <a:off x="6714520" y="5526613"/>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5" name="Oval 54">
            <a:extLst>
              <a:ext uri="{FF2B5EF4-FFF2-40B4-BE49-F238E27FC236}">
                <a16:creationId xmlns:a16="http://schemas.microsoft.com/office/drawing/2014/main" id="{32347451-1EDB-4671-8975-51AC113BEDC8}"/>
              </a:ext>
            </a:extLst>
          </p:cNvPr>
          <p:cNvSpPr>
            <a:spLocks noChangeAspect="1"/>
          </p:cNvSpPr>
          <p:nvPr/>
        </p:nvSpPr>
        <p:spPr>
          <a:xfrm>
            <a:off x="7385579" y="5533420"/>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6" name="Oval 55">
            <a:extLst>
              <a:ext uri="{FF2B5EF4-FFF2-40B4-BE49-F238E27FC236}">
                <a16:creationId xmlns:a16="http://schemas.microsoft.com/office/drawing/2014/main" id="{D6E13B00-7EFE-4B9A-AB76-4F9C625FCF17}"/>
              </a:ext>
            </a:extLst>
          </p:cNvPr>
          <p:cNvSpPr>
            <a:spLocks noChangeAspect="1"/>
          </p:cNvSpPr>
          <p:nvPr/>
        </p:nvSpPr>
        <p:spPr>
          <a:xfrm>
            <a:off x="2225794" y="3347627"/>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7" name="Oval 56">
            <a:extLst>
              <a:ext uri="{FF2B5EF4-FFF2-40B4-BE49-F238E27FC236}">
                <a16:creationId xmlns:a16="http://schemas.microsoft.com/office/drawing/2014/main" id="{D8504AAD-475B-441E-A3CF-00C782A3FB72}"/>
              </a:ext>
            </a:extLst>
          </p:cNvPr>
          <p:cNvSpPr>
            <a:spLocks noChangeAspect="1"/>
          </p:cNvSpPr>
          <p:nvPr/>
        </p:nvSpPr>
        <p:spPr>
          <a:xfrm>
            <a:off x="7385579" y="4839498"/>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8" name="Oval 57">
            <a:extLst>
              <a:ext uri="{FF2B5EF4-FFF2-40B4-BE49-F238E27FC236}">
                <a16:creationId xmlns:a16="http://schemas.microsoft.com/office/drawing/2014/main" id="{DAC32631-356C-4B6B-9DD1-5C55F100D66D}"/>
              </a:ext>
            </a:extLst>
          </p:cNvPr>
          <p:cNvSpPr>
            <a:spLocks noChangeAspect="1"/>
          </p:cNvSpPr>
          <p:nvPr/>
        </p:nvSpPr>
        <p:spPr>
          <a:xfrm>
            <a:off x="5319712" y="5515655"/>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9" name="Oval 58">
            <a:extLst>
              <a:ext uri="{FF2B5EF4-FFF2-40B4-BE49-F238E27FC236}">
                <a16:creationId xmlns:a16="http://schemas.microsoft.com/office/drawing/2014/main" id="{85EAD7BB-3F7C-45FE-8FC0-2F36BFF59B85}"/>
              </a:ext>
            </a:extLst>
          </p:cNvPr>
          <p:cNvSpPr>
            <a:spLocks noChangeAspect="1"/>
          </p:cNvSpPr>
          <p:nvPr/>
        </p:nvSpPr>
        <p:spPr>
          <a:xfrm>
            <a:off x="8088378" y="4053355"/>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0" name="Oval 59">
            <a:extLst>
              <a:ext uri="{FF2B5EF4-FFF2-40B4-BE49-F238E27FC236}">
                <a16:creationId xmlns:a16="http://schemas.microsoft.com/office/drawing/2014/main" id="{F47004C1-D7C0-4A2A-AE8E-79682D4774A5}"/>
              </a:ext>
            </a:extLst>
          </p:cNvPr>
          <p:cNvSpPr>
            <a:spLocks noChangeAspect="1"/>
          </p:cNvSpPr>
          <p:nvPr/>
        </p:nvSpPr>
        <p:spPr>
          <a:xfrm>
            <a:off x="5985428" y="4846305"/>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1" name="Oval 60">
            <a:extLst>
              <a:ext uri="{FF2B5EF4-FFF2-40B4-BE49-F238E27FC236}">
                <a16:creationId xmlns:a16="http://schemas.microsoft.com/office/drawing/2014/main" id="{877823BC-25E9-4F46-92A1-00B29FF7BBB0}"/>
              </a:ext>
            </a:extLst>
          </p:cNvPr>
          <p:cNvSpPr>
            <a:spLocks noChangeAspect="1"/>
          </p:cNvSpPr>
          <p:nvPr/>
        </p:nvSpPr>
        <p:spPr>
          <a:xfrm>
            <a:off x="6694436" y="4839498"/>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2" name="Oval 61">
            <a:extLst>
              <a:ext uri="{FF2B5EF4-FFF2-40B4-BE49-F238E27FC236}">
                <a16:creationId xmlns:a16="http://schemas.microsoft.com/office/drawing/2014/main" id="{ED192F7D-2C2C-41B5-8EF9-4471A5895321}"/>
              </a:ext>
            </a:extLst>
          </p:cNvPr>
          <p:cNvSpPr>
            <a:spLocks noChangeAspect="1"/>
          </p:cNvSpPr>
          <p:nvPr/>
        </p:nvSpPr>
        <p:spPr>
          <a:xfrm>
            <a:off x="5299628" y="4828540"/>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3" name="Picture 62">
            <a:extLst>
              <a:ext uri="{FF2B5EF4-FFF2-40B4-BE49-F238E27FC236}">
                <a16:creationId xmlns:a16="http://schemas.microsoft.com/office/drawing/2014/main" id="{157EF33E-7446-4886-9B2A-A53B62DE6951}"/>
              </a:ext>
            </a:extLst>
          </p:cNvPr>
          <p:cNvPicPr>
            <a:picLocks noChangeAspect="1"/>
          </p:cNvPicPr>
          <p:nvPr/>
        </p:nvPicPr>
        <p:blipFill>
          <a:blip r:embed="rId30" cstate="print">
            <a:biLevel thresh="25000"/>
            <a:extLst>
              <a:ext uri="{28A0092B-C50C-407E-A947-70E740481C1C}">
                <a14:useLocalDpi xmlns:a14="http://schemas.microsoft.com/office/drawing/2010/main" val="0"/>
              </a:ext>
            </a:extLst>
          </a:blip>
          <a:stretch>
            <a:fillRect/>
          </a:stretch>
        </p:blipFill>
        <p:spPr>
          <a:xfrm>
            <a:off x="5445521" y="5682662"/>
            <a:ext cx="288382" cy="205986"/>
          </a:xfrm>
          <a:prstGeom prst="rect">
            <a:avLst/>
          </a:prstGeom>
        </p:spPr>
      </p:pic>
      <p:pic>
        <p:nvPicPr>
          <p:cNvPr id="64" name="Picture 63">
            <a:extLst>
              <a:ext uri="{FF2B5EF4-FFF2-40B4-BE49-F238E27FC236}">
                <a16:creationId xmlns:a16="http://schemas.microsoft.com/office/drawing/2014/main" id="{D7BC5EDF-5536-464E-AB26-2D7085A2E5FB}"/>
              </a:ext>
            </a:extLst>
          </p:cNvPr>
          <p:cNvPicPr>
            <a:picLocks noChangeAspect="1"/>
          </p:cNvPicPr>
          <p:nvPr/>
        </p:nvPicPr>
        <p:blipFill>
          <a:blip r:embed="rId31" cstate="print">
            <a:biLevel thresh="25000"/>
            <a:extLst>
              <a:ext uri="{28A0092B-C50C-407E-A947-70E740481C1C}">
                <a14:useLocalDpi xmlns:a14="http://schemas.microsoft.com/office/drawing/2010/main" val="0"/>
              </a:ext>
            </a:extLst>
          </a:blip>
          <a:stretch>
            <a:fillRect/>
          </a:stretch>
        </p:blipFill>
        <p:spPr>
          <a:xfrm>
            <a:off x="7521776" y="5686848"/>
            <a:ext cx="267605" cy="214085"/>
          </a:xfrm>
          <a:prstGeom prst="rect">
            <a:avLst/>
          </a:prstGeom>
        </p:spPr>
      </p:pic>
      <p:pic>
        <p:nvPicPr>
          <p:cNvPr id="65" name="Picture 64">
            <a:extLst>
              <a:ext uri="{FF2B5EF4-FFF2-40B4-BE49-F238E27FC236}">
                <a16:creationId xmlns:a16="http://schemas.microsoft.com/office/drawing/2014/main" id="{9EAB39F7-929E-4CFF-94B3-FE74E161BE01}"/>
              </a:ext>
            </a:extLst>
          </p:cNvPr>
          <p:cNvPicPr>
            <a:picLocks noChangeAspect="1"/>
          </p:cNvPicPr>
          <p:nvPr/>
        </p:nvPicPr>
        <p:blipFill>
          <a:blip r:embed="rId32" cstate="print">
            <a:biLevel thresh="25000"/>
            <a:extLst>
              <a:ext uri="{28A0092B-C50C-407E-A947-70E740481C1C}">
                <a14:useLocalDpi xmlns:a14="http://schemas.microsoft.com/office/drawing/2010/main" val="0"/>
              </a:ext>
            </a:extLst>
          </a:blip>
          <a:stretch>
            <a:fillRect/>
          </a:stretch>
        </p:blipFill>
        <p:spPr>
          <a:xfrm>
            <a:off x="8217885" y="5693538"/>
            <a:ext cx="280986" cy="200704"/>
          </a:xfrm>
          <a:prstGeom prst="rect">
            <a:avLst/>
          </a:prstGeom>
        </p:spPr>
      </p:pic>
      <p:pic>
        <p:nvPicPr>
          <p:cNvPr id="66" name="Picture 65">
            <a:extLst>
              <a:ext uri="{FF2B5EF4-FFF2-40B4-BE49-F238E27FC236}">
                <a16:creationId xmlns:a16="http://schemas.microsoft.com/office/drawing/2014/main" id="{5A93F68B-11F9-4369-9531-667A878E4D2E}"/>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6047492" y="5567927"/>
            <a:ext cx="470985" cy="470985"/>
          </a:xfrm>
          <a:prstGeom prst="rect">
            <a:avLst/>
          </a:prstGeom>
        </p:spPr>
      </p:pic>
      <p:pic>
        <p:nvPicPr>
          <p:cNvPr id="67" name="Picture 66">
            <a:extLst>
              <a:ext uri="{FF2B5EF4-FFF2-40B4-BE49-F238E27FC236}">
                <a16:creationId xmlns:a16="http://schemas.microsoft.com/office/drawing/2014/main" id="{A30CE518-6D06-42D9-B07E-B4B2984D9360}"/>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6761684" y="5561120"/>
            <a:ext cx="470985" cy="470985"/>
          </a:xfrm>
          <a:prstGeom prst="rect">
            <a:avLst/>
          </a:prstGeom>
        </p:spPr>
      </p:pic>
      <p:sp>
        <p:nvSpPr>
          <p:cNvPr id="68" name="Oval 67">
            <a:extLst>
              <a:ext uri="{FF2B5EF4-FFF2-40B4-BE49-F238E27FC236}">
                <a16:creationId xmlns:a16="http://schemas.microsoft.com/office/drawing/2014/main" id="{AEEFB3A8-5D83-4D0C-8A67-46598E9E901E}"/>
              </a:ext>
            </a:extLst>
          </p:cNvPr>
          <p:cNvSpPr>
            <a:spLocks noChangeAspect="1"/>
          </p:cNvSpPr>
          <p:nvPr/>
        </p:nvSpPr>
        <p:spPr>
          <a:xfrm>
            <a:off x="7404673" y="4059888"/>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9" name="Oval 68">
            <a:extLst>
              <a:ext uri="{FF2B5EF4-FFF2-40B4-BE49-F238E27FC236}">
                <a16:creationId xmlns:a16="http://schemas.microsoft.com/office/drawing/2014/main" id="{8411AAAC-C7E0-4F36-A0B2-45AF41D865D5}"/>
              </a:ext>
            </a:extLst>
          </p:cNvPr>
          <p:cNvSpPr>
            <a:spLocks noChangeAspect="1"/>
          </p:cNvSpPr>
          <p:nvPr/>
        </p:nvSpPr>
        <p:spPr>
          <a:xfrm>
            <a:off x="6714235" y="4054648"/>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0" name="Picture 69">
            <a:extLst>
              <a:ext uri="{FF2B5EF4-FFF2-40B4-BE49-F238E27FC236}">
                <a16:creationId xmlns:a16="http://schemas.microsoft.com/office/drawing/2014/main" id="{61172E82-9554-4513-AB8E-5DA6C3825E1C}"/>
              </a:ext>
            </a:extLst>
          </p:cNvPr>
          <p:cNvPicPr>
            <a:picLocks noChangeAspect="1"/>
          </p:cNvPicPr>
          <p:nvPr/>
        </p:nvPicPr>
        <p:blipFill>
          <a:blip r:embed="rId35" cstate="print">
            <a:biLevel thresh="25000"/>
            <a:extLst>
              <a:ext uri="{28A0092B-C50C-407E-A947-70E740481C1C}">
                <a14:useLocalDpi xmlns:a14="http://schemas.microsoft.com/office/drawing/2010/main" val="0"/>
              </a:ext>
            </a:extLst>
          </a:blip>
          <a:stretch>
            <a:fillRect/>
          </a:stretch>
        </p:blipFill>
        <p:spPr>
          <a:xfrm>
            <a:off x="2354366" y="4177503"/>
            <a:ext cx="279650" cy="294366"/>
          </a:xfrm>
          <a:prstGeom prst="rect">
            <a:avLst/>
          </a:prstGeom>
        </p:spPr>
      </p:pic>
      <p:pic>
        <p:nvPicPr>
          <p:cNvPr id="71" name="Picture 70">
            <a:extLst>
              <a:ext uri="{FF2B5EF4-FFF2-40B4-BE49-F238E27FC236}">
                <a16:creationId xmlns:a16="http://schemas.microsoft.com/office/drawing/2014/main" id="{4E027241-D3D4-4C7C-85CC-17FF16DC4F3D}"/>
              </a:ext>
            </a:extLst>
          </p:cNvPr>
          <p:cNvPicPr>
            <a:picLocks noChangeAspect="1"/>
          </p:cNvPicPr>
          <p:nvPr/>
        </p:nvPicPr>
        <p:blipFill>
          <a:blip r:embed="rId36" cstate="print">
            <a:biLevel thresh="25000"/>
            <a:extLst>
              <a:ext uri="{28A0092B-C50C-407E-A947-70E740481C1C}">
                <a14:useLocalDpi xmlns:a14="http://schemas.microsoft.com/office/drawing/2010/main" val="0"/>
              </a:ext>
            </a:extLst>
          </a:blip>
          <a:stretch>
            <a:fillRect/>
          </a:stretch>
        </p:blipFill>
        <p:spPr>
          <a:xfrm>
            <a:off x="3050520" y="4217988"/>
            <a:ext cx="267605" cy="280986"/>
          </a:xfrm>
          <a:prstGeom prst="rect">
            <a:avLst/>
          </a:prstGeom>
        </p:spPr>
      </p:pic>
      <p:sp>
        <p:nvSpPr>
          <p:cNvPr id="72" name="TextBox 71">
            <a:extLst>
              <a:ext uri="{FF2B5EF4-FFF2-40B4-BE49-F238E27FC236}">
                <a16:creationId xmlns:a16="http://schemas.microsoft.com/office/drawing/2014/main" id="{21404D7F-CBFD-4F19-9F66-80FCA1B625B2}"/>
              </a:ext>
            </a:extLst>
          </p:cNvPr>
          <p:cNvSpPr txBox="1"/>
          <p:nvPr/>
        </p:nvSpPr>
        <p:spPr>
          <a:xfrm>
            <a:off x="3643040" y="1922136"/>
            <a:ext cx="941783" cy="430887"/>
          </a:xfrm>
          <a:prstGeom prst="rect">
            <a:avLst/>
          </a:prstGeom>
          <a:noFill/>
        </p:spPr>
        <p:txBody>
          <a:bodyPr wrap="square" rtlCol="0">
            <a:spAutoFit/>
          </a:bodyPr>
          <a:lstStyle/>
          <a:p>
            <a:r>
              <a:rPr lang="en-GB" sz="1050" dirty="0"/>
              <a:t>telephone conversation</a:t>
            </a:r>
          </a:p>
        </p:txBody>
      </p:sp>
      <p:sp>
        <p:nvSpPr>
          <p:cNvPr id="73" name="TextBox 72">
            <a:extLst>
              <a:ext uri="{FF2B5EF4-FFF2-40B4-BE49-F238E27FC236}">
                <a16:creationId xmlns:a16="http://schemas.microsoft.com/office/drawing/2014/main" id="{C78DF8EE-9A88-4705-96AD-4EABBEEF11EF}"/>
              </a:ext>
            </a:extLst>
          </p:cNvPr>
          <p:cNvSpPr txBox="1"/>
          <p:nvPr/>
        </p:nvSpPr>
        <p:spPr>
          <a:xfrm>
            <a:off x="3643040" y="2761588"/>
            <a:ext cx="941783" cy="253916"/>
          </a:xfrm>
          <a:prstGeom prst="rect">
            <a:avLst/>
          </a:prstGeom>
          <a:noFill/>
        </p:spPr>
        <p:txBody>
          <a:bodyPr wrap="square" rtlCol="0">
            <a:spAutoFit/>
          </a:bodyPr>
          <a:lstStyle/>
          <a:p>
            <a:r>
              <a:rPr lang="en-GB" sz="1050" dirty="0"/>
              <a:t>SMS</a:t>
            </a:r>
          </a:p>
        </p:txBody>
      </p:sp>
      <p:sp>
        <p:nvSpPr>
          <p:cNvPr id="74" name="TextBox 73">
            <a:extLst>
              <a:ext uri="{FF2B5EF4-FFF2-40B4-BE49-F238E27FC236}">
                <a16:creationId xmlns:a16="http://schemas.microsoft.com/office/drawing/2014/main" id="{1C8802A4-8E80-4838-B679-BEDD56A8FD5C}"/>
              </a:ext>
            </a:extLst>
          </p:cNvPr>
          <p:cNvSpPr txBox="1"/>
          <p:nvPr/>
        </p:nvSpPr>
        <p:spPr>
          <a:xfrm>
            <a:off x="3643040" y="3478692"/>
            <a:ext cx="941783" cy="253916"/>
          </a:xfrm>
          <a:prstGeom prst="rect">
            <a:avLst/>
          </a:prstGeom>
          <a:noFill/>
        </p:spPr>
        <p:txBody>
          <a:bodyPr wrap="square" rtlCol="0">
            <a:spAutoFit/>
          </a:bodyPr>
          <a:lstStyle/>
          <a:p>
            <a:r>
              <a:rPr lang="en-GB" sz="1050" dirty="0"/>
              <a:t>e-mail</a:t>
            </a:r>
          </a:p>
        </p:txBody>
      </p:sp>
      <p:sp>
        <p:nvSpPr>
          <p:cNvPr id="75" name="TextBox 74">
            <a:extLst>
              <a:ext uri="{FF2B5EF4-FFF2-40B4-BE49-F238E27FC236}">
                <a16:creationId xmlns:a16="http://schemas.microsoft.com/office/drawing/2014/main" id="{D346541F-5345-412E-9D5F-636384F3B3F0}"/>
              </a:ext>
            </a:extLst>
          </p:cNvPr>
          <p:cNvSpPr txBox="1"/>
          <p:nvPr/>
        </p:nvSpPr>
        <p:spPr>
          <a:xfrm>
            <a:off x="3643040" y="4116937"/>
            <a:ext cx="1326671" cy="415498"/>
          </a:xfrm>
          <a:prstGeom prst="rect">
            <a:avLst/>
          </a:prstGeom>
          <a:noFill/>
        </p:spPr>
        <p:txBody>
          <a:bodyPr wrap="square" rtlCol="0">
            <a:spAutoFit/>
          </a:bodyPr>
          <a:lstStyle/>
          <a:p>
            <a:r>
              <a:rPr lang="en-GB" sz="1050" dirty="0"/>
              <a:t>social media interaction/message</a:t>
            </a:r>
          </a:p>
        </p:txBody>
      </p:sp>
      <p:sp>
        <p:nvSpPr>
          <p:cNvPr id="76" name="TextBox 75">
            <a:extLst>
              <a:ext uri="{FF2B5EF4-FFF2-40B4-BE49-F238E27FC236}">
                <a16:creationId xmlns:a16="http://schemas.microsoft.com/office/drawing/2014/main" id="{4205A5F8-0ED7-4785-8B79-A6CB273B58DD}"/>
              </a:ext>
            </a:extLst>
          </p:cNvPr>
          <p:cNvSpPr txBox="1"/>
          <p:nvPr/>
        </p:nvSpPr>
        <p:spPr>
          <a:xfrm>
            <a:off x="3643040" y="4945315"/>
            <a:ext cx="751469" cy="253916"/>
          </a:xfrm>
          <a:prstGeom prst="rect">
            <a:avLst/>
          </a:prstGeom>
          <a:noFill/>
        </p:spPr>
        <p:txBody>
          <a:bodyPr wrap="square" rtlCol="0">
            <a:spAutoFit/>
          </a:bodyPr>
          <a:lstStyle/>
          <a:p>
            <a:r>
              <a:rPr lang="en-GB" sz="1050" dirty="0"/>
              <a:t>letter</a:t>
            </a:r>
          </a:p>
        </p:txBody>
      </p:sp>
      <p:sp>
        <p:nvSpPr>
          <p:cNvPr id="77" name="TextBox 76">
            <a:extLst>
              <a:ext uri="{FF2B5EF4-FFF2-40B4-BE49-F238E27FC236}">
                <a16:creationId xmlns:a16="http://schemas.microsoft.com/office/drawing/2014/main" id="{CE06F8A7-6B9E-498F-B853-27D75482AF1A}"/>
              </a:ext>
            </a:extLst>
          </p:cNvPr>
          <p:cNvSpPr txBox="1"/>
          <p:nvPr/>
        </p:nvSpPr>
        <p:spPr>
          <a:xfrm>
            <a:off x="3643040" y="5593421"/>
            <a:ext cx="885430" cy="415498"/>
          </a:xfrm>
          <a:prstGeom prst="rect">
            <a:avLst/>
          </a:prstGeom>
          <a:noFill/>
        </p:spPr>
        <p:txBody>
          <a:bodyPr wrap="square" rtlCol="0">
            <a:spAutoFit/>
          </a:bodyPr>
          <a:lstStyle/>
          <a:p>
            <a:r>
              <a:rPr lang="en-GB" sz="1050" dirty="0"/>
              <a:t>face-to-face interaction</a:t>
            </a:r>
          </a:p>
        </p:txBody>
      </p:sp>
      <p:sp>
        <p:nvSpPr>
          <p:cNvPr id="78" name="TextBox 77">
            <a:extLst>
              <a:ext uri="{FF2B5EF4-FFF2-40B4-BE49-F238E27FC236}">
                <a16:creationId xmlns:a16="http://schemas.microsoft.com/office/drawing/2014/main" id="{5266CEB4-B0FA-4873-9B40-297625514499}"/>
              </a:ext>
            </a:extLst>
          </p:cNvPr>
          <p:cNvSpPr txBox="1"/>
          <p:nvPr/>
        </p:nvSpPr>
        <p:spPr>
          <a:xfrm>
            <a:off x="8748440" y="1930602"/>
            <a:ext cx="941783" cy="415498"/>
          </a:xfrm>
          <a:prstGeom prst="rect">
            <a:avLst/>
          </a:prstGeom>
          <a:noFill/>
        </p:spPr>
        <p:txBody>
          <a:bodyPr wrap="square" rtlCol="0">
            <a:spAutoFit/>
          </a:bodyPr>
          <a:lstStyle/>
          <a:p>
            <a:r>
              <a:rPr lang="en-GB" sz="1050" dirty="0"/>
              <a:t>self-service machine</a:t>
            </a:r>
          </a:p>
        </p:txBody>
      </p:sp>
      <p:sp>
        <p:nvSpPr>
          <p:cNvPr id="79" name="TextBox 78">
            <a:extLst>
              <a:ext uri="{FF2B5EF4-FFF2-40B4-BE49-F238E27FC236}">
                <a16:creationId xmlns:a16="http://schemas.microsoft.com/office/drawing/2014/main" id="{957D1697-3399-4231-916A-1ABF3E44796E}"/>
              </a:ext>
            </a:extLst>
          </p:cNvPr>
          <p:cNvSpPr txBox="1"/>
          <p:nvPr/>
        </p:nvSpPr>
        <p:spPr>
          <a:xfrm>
            <a:off x="8748440" y="2736124"/>
            <a:ext cx="1080453" cy="253916"/>
          </a:xfrm>
          <a:prstGeom prst="rect">
            <a:avLst/>
          </a:prstGeom>
          <a:noFill/>
        </p:spPr>
        <p:txBody>
          <a:bodyPr wrap="square" rtlCol="0">
            <a:spAutoFit/>
          </a:bodyPr>
          <a:lstStyle/>
          <a:p>
            <a:r>
              <a:rPr lang="en-GB" sz="1050" dirty="0"/>
              <a:t>internet via PC</a:t>
            </a:r>
          </a:p>
        </p:txBody>
      </p:sp>
      <p:sp>
        <p:nvSpPr>
          <p:cNvPr id="80" name="TextBox 79">
            <a:extLst>
              <a:ext uri="{FF2B5EF4-FFF2-40B4-BE49-F238E27FC236}">
                <a16:creationId xmlns:a16="http://schemas.microsoft.com/office/drawing/2014/main" id="{2946F35A-CA48-49F1-99CD-BFE2278BC5D0}"/>
              </a:ext>
            </a:extLst>
          </p:cNvPr>
          <p:cNvSpPr txBox="1"/>
          <p:nvPr/>
        </p:nvSpPr>
        <p:spPr>
          <a:xfrm>
            <a:off x="8748440" y="3464286"/>
            <a:ext cx="1207453" cy="253916"/>
          </a:xfrm>
          <a:prstGeom prst="rect">
            <a:avLst/>
          </a:prstGeom>
          <a:noFill/>
        </p:spPr>
        <p:txBody>
          <a:bodyPr wrap="square" rtlCol="0">
            <a:spAutoFit/>
          </a:bodyPr>
          <a:lstStyle/>
          <a:p>
            <a:r>
              <a:rPr lang="en-GB" sz="1050" dirty="0"/>
              <a:t>internet via tablet</a:t>
            </a:r>
          </a:p>
        </p:txBody>
      </p:sp>
      <p:sp>
        <p:nvSpPr>
          <p:cNvPr id="81" name="TextBox 80">
            <a:extLst>
              <a:ext uri="{FF2B5EF4-FFF2-40B4-BE49-F238E27FC236}">
                <a16:creationId xmlns:a16="http://schemas.microsoft.com/office/drawing/2014/main" id="{07C81558-DF55-41F7-8E8E-91A273A2891C}"/>
              </a:ext>
            </a:extLst>
          </p:cNvPr>
          <p:cNvSpPr txBox="1"/>
          <p:nvPr/>
        </p:nvSpPr>
        <p:spPr>
          <a:xfrm>
            <a:off x="8748440" y="4150732"/>
            <a:ext cx="1080453" cy="415498"/>
          </a:xfrm>
          <a:prstGeom prst="rect">
            <a:avLst/>
          </a:prstGeom>
          <a:noFill/>
        </p:spPr>
        <p:txBody>
          <a:bodyPr wrap="square" rtlCol="0">
            <a:spAutoFit/>
          </a:bodyPr>
          <a:lstStyle/>
          <a:p>
            <a:r>
              <a:rPr lang="en-GB" sz="1050" dirty="0"/>
              <a:t>internet via smartphone</a:t>
            </a:r>
          </a:p>
        </p:txBody>
      </p:sp>
      <p:sp>
        <p:nvSpPr>
          <p:cNvPr id="82" name="TextBox 81">
            <a:extLst>
              <a:ext uri="{FF2B5EF4-FFF2-40B4-BE49-F238E27FC236}">
                <a16:creationId xmlns:a16="http://schemas.microsoft.com/office/drawing/2014/main" id="{47948DE6-98A7-45CD-BAE1-E5D1697EEFA1}"/>
              </a:ext>
            </a:extLst>
          </p:cNvPr>
          <p:cNvSpPr txBox="1"/>
          <p:nvPr/>
        </p:nvSpPr>
        <p:spPr>
          <a:xfrm>
            <a:off x="8748440" y="4981336"/>
            <a:ext cx="751469" cy="253916"/>
          </a:xfrm>
          <a:prstGeom prst="rect">
            <a:avLst/>
          </a:prstGeom>
          <a:noFill/>
        </p:spPr>
        <p:txBody>
          <a:bodyPr wrap="square" rtlCol="0">
            <a:spAutoFit/>
          </a:bodyPr>
          <a:lstStyle/>
          <a:p>
            <a:r>
              <a:rPr lang="en-GB" sz="1050" dirty="0"/>
              <a:t>invoice</a:t>
            </a:r>
          </a:p>
        </p:txBody>
      </p:sp>
      <p:sp>
        <p:nvSpPr>
          <p:cNvPr id="83" name="TextBox 82">
            <a:extLst>
              <a:ext uri="{FF2B5EF4-FFF2-40B4-BE49-F238E27FC236}">
                <a16:creationId xmlns:a16="http://schemas.microsoft.com/office/drawing/2014/main" id="{7E3D7A7F-B607-473D-86E1-1D0859DA9810}"/>
              </a:ext>
            </a:extLst>
          </p:cNvPr>
          <p:cNvSpPr txBox="1"/>
          <p:nvPr/>
        </p:nvSpPr>
        <p:spPr>
          <a:xfrm>
            <a:off x="8748440" y="5669654"/>
            <a:ext cx="885430" cy="253916"/>
          </a:xfrm>
          <a:prstGeom prst="rect">
            <a:avLst/>
          </a:prstGeom>
          <a:noFill/>
        </p:spPr>
        <p:txBody>
          <a:bodyPr wrap="square" rtlCol="0">
            <a:spAutoFit/>
          </a:bodyPr>
          <a:lstStyle/>
          <a:p>
            <a:r>
              <a:rPr lang="en-GB" sz="1050" dirty="0"/>
              <a:t>payment</a:t>
            </a:r>
          </a:p>
        </p:txBody>
      </p:sp>
      <p:sp>
        <p:nvSpPr>
          <p:cNvPr id="86" name="Rectangle 85">
            <a:extLst>
              <a:ext uri="{FF2B5EF4-FFF2-40B4-BE49-F238E27FC236}">
                <a16:creationId xmlns:a16="http://schemas.microsoft.com/office/drawing/2014/main" id="{C70DAC71-FF90-48FA-A89F-BEF095745B09}"/>
              </a:ext>
            </a:extLst>
          </p:cNvPr>
          <p:cNvSpPr/>
          <p:nvPr/>
        </p:nvSpPr>
        <p:spPr>
          <a:xfrm>
            <a:off x="10242126" y="1015995"/>
            <a:ext cx="1679526" cy="2123658"/>
          </a:xfrm>
          <a:prstGeom prst="rect">
            <a:avLst/>
          </a:prstGeom>
          <a:noFill/>
        </p:spPr>
        <p:txBody>
          <a:bodyPr wrap="square" rtlCol="0">
            <a:spAutoFit/>
          </a:bodyPr>
          <a:lstStyle/>
          <a:p>
            <a:pPr defTabSz="914400"/>
            <a:r>
              <a:rPr lang="en-GB" sz="1200" kern="0" dirty="0">
                <a:solidFill>
                  <a:schemeClr val="accent4">
                    <a:lumMod val="50000"/>
                  </a:schemeClr>
                </a:solidFill>
              </a:rPr>
              <a:t>Choose a colour for the initiator of the touchpoint. </a:t>
            </a:r>
          </a:p>
          <a:p>
            <a:pPr defTabSz="914400"/>
            <a:endParaRPr lang="en-GB" sz="1200" kern="0" dirty="0">
              <a:solidFill>
                <a:schemeClr val="accent4">
                  <a:lumMod val="50000"/>
                </a:schemeClr>
              </a:solidFill>
            </a:endParaRPr>
          </a:p>
          <a:p>
            <a:pPr defTabSz="914400"/>
            <a:r>
              <a:rPr lang="en-GB" sz="1200" kern="0" dirty="0">
                <a:solidFill>
                  <a:schemeClr val="accent4">
                    <a:lumMod val="50000"/>
                  </a:schemeClr>
                </a:solidFill>
              </a:rPr>
              <a:t>Connect the touchpoints to form a journey.</a:t>
            </a:r>
          </a:p>
          <a:p>
            <a:pPr defTabSz="914400"/>
            <a:endParaRPr lang="en-GB" sz="1200" kern="0" dirty="0">
              <a:solidFill>
                <a:schemeClr val="accent4">
                  <a:lumMod val="50000"/>
                </a:schemeClr>
              </a:solidFill>
            </a:endParaRPr>
          </a:p>
          <a:p>
            <a:pPr defTabSz="914400"/>
            <a:r>
              <a:rPr lang="en-GB" sz="1200" kern="0" dirty="0">
                <a:solidFill>
                  <a:schemeClr val="accent4">
                    <a:lumMod val="50000"/>
                  </a:schemeClr>
                </a:solidFill>
              </a:rPr>
              <a:t>More details can be found in the document describing the notation.</a:t>
            </a:r>
          </a:p>
        </p:txBody>
      </p:sp>
      <p:pic>
        <p:nvPicPr>
          <p:cNvPr id="87" name="Picture 4" descr="Bilderesultat for light bulb free clipart">
            <a:extLst>
              <a:ext uri="{FF2B5EF4-FFF2-40B4-BE49-F238E27FC236}">
                <a16:creationId xmlns:a16="http://schemas.microsoft.com/office/drawing/2014/main" id="{C1ADBDB6-1514-4D97-B9EE-649DDC165A5B}"/>
              </a:ext>
            </a:extLst>
          </p:cNvPr>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flipH="1">
            <a:off x="10305129" y="791207"/>
            <a:ext cx="179319" cy="215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2352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dpi="0" rotWithShape="1">
            <a:blip r:embed="rId3"/>
            <a:srcRect/>
            <a:tile tx="0" ty="0" sx="100000" sy="100000" flip="xy" algn="bl"/>
          </a:blipFill>
        </p:spPr>
        <p:txBody>
          <a:bodyPr/>
          <a:lstStyle/>
          <a:p>
            <a:r>
              <a:rPr lang="en-GB" dirty="0"/>
              <a:t>Overview of CJML resources</a:t>
            </a:r>
          </a:p>
        </p:txBody>
      </p:sp>
      <p:sp>
        <p:nvSpPr>
          <p:cNvPr id="25" name="Hexagon 24">
            <a:extLst>
              <a:ext uri="{FF2B5EF4-FFF2-40B4-BE49-F238E27FC236}">
                <a16:creationId xmlns:a16="http://schemas.microsoft.com/office/drawing/2014/main" id="{B3C58A52-2844-47D2-9040-83EA528DC1B6}"/>
              </a:ext>
            </a:extLst>
          </p:cNvPr>
          <p:cNvSpPr/>
          <p:nvPr/>
        </p:nvSpPr>
        <p:spPr>
          <a:xfrm rot="5400000">
            <a:off x="3369597" y="1759581"/>
            <a:ext cx="2520000" cy="2340000"/>
          </a:xfrm>
          <a:prstGeom prst="hexagon">
            <a:avLst>
              <a:gd name="adj" fmla="val 25000"/>
              <a:gd name="vf" fmla="val 115470"/>
            </a:avLst>
          </a:prstGeom>
          <a:scene3d>
            <a:camera prst="orthographicFront"/>
            <a:lightRig rig="flat" dir="t"/>
          </a:scene3d>
          <a:sp3d prstMaterial="dkEdge">
            <a:bevelT w="8200" h="38100"/>
          </a:sp3d>
        </p:spPr>
        <p:style>
          <a:lnRef idx="0">
            <a:schemeClr val="lt1">
              <a:hueOff val="0"/>
              <a:satOff val="0"/>
              <a:lumOff val="0"/>
              <a:alphaOff val="0"/>
            </a:schemeClr>
          </a:lnRef>
          <a:fillRef idx="2">
            <a:schemeClr val="accent2">
              <a:shade val="50000"/>
              <a:hueOff val="0"/>
              <a:satOff val="0"/>
              <a:lumOff val="0"/>
              <a:alphaOff val="0"/>
            </a:schemeClr>
          </a:fillRef>
          <a:effectRef idx="1">
            <a:schemeClr val="accent2">
              <a:shade val="50000"/>
              <a:hueOff val="0"/>
              <a:satOff val="0"/>
              <a:lumOff val="0"/>
              <a:alphaOff val="0"/>
            </a:schemeClr>
          </a:effectRef>
          <a:fontRef idx="minor">
            <a:schemeClr val="dk1"/>
          </a:fontRef>
        </p:style>
        <p:txBody>
          <a:bodyPr/>
          <a:lstStyle/>
          <a:p>
            <a:endParaRPr lang="en-GB" dirty="0"/>
          </a:p>
        </p:txBody>
      </p:sp>
      <p:sp>
        <p:nvSpPr>
          <p:cNvPr id="26" name="Hexagon 25">
            <a:extLst>
              <a:ext uri="{FF2B5EF4-FFF2-40B4-BE49-F238E27FC236}">
                <a16:creationId xmlns:a16="http://schemas.microsoft.com/office/drawing/2014/main" id="{33E60744-AB24-40E6-8F74-ECDBBD1D3B5A}"/>
              </a:ext>
            </a:extLst>
          </p:cNvPr>
          <p:cNvSpPr/>
          <p:nvPr/>
        </p:nvSpPr>
        <p:spPr>
          <a:xfrm rot="5400000">
            <a:off x="864182" y="1759581"/>
            <a:ext cx="2520000" cy="2340000"/>
          </a:xfrm>
          <a:prstGeom prst="hexagon">
            <a:avLst>
              <a:gd name="adj" fmla="val 25000"/>
              <a:gd name="vf" fmla="val 115470"/>
            </a:avLst>
          </a:prstGeom>
          <a:effectLst/>
          <a:scene3d>
            <a:camera prst="orthographicFront"/>
            <a:lightRig rig="flat" dir="t"/>
          </a:scene3d>
          <a:sp3d prstMaterial="dkEdge">
            <a:bevelT w="8200" h="38100"/>
          </a:sp3d>
        </p:spPr>
        <p:style>
          <a:lnRef idx="0">
            <a:schemeClr val="lt1">
              <a:hueOff val="0"/>
              <a:satOff val="0"/>
              <a:lumOff val="0"/>
              <a:alphaOff val="0"/>
            </a:schemeClr>
          </a:lnRef>
          <a:fillRef idx="2">
            <a:schemeClr val="accent2">
              <a:shade val="50000"/>
              <a:hueOff val="118392"/>
              <a:satOff val="-1857"/>
              <a:lumOff val="9827"/>
              <a:alphaOff val="0"/>
            </a:schemeClr>
          </a:fillRef>
          <a:effectRef idx="1">
            <a:schemeClr val="accent2">
              <a:shade val="50000"/>
              <a:hueOff val="118392"/>
              <a:satOff val="-1857"/>
              <a:lumOff val="9827"/>
              <a:alphaOff val="0"/>
            </a:schemeClr>
          </a:effectRef>
          <a:fontRef idx="minor">
            <a:schemeClr val="dk1"/>
          </a:fontRef>
        </p:style>
        <p:txBody>
          <a:bodyPr/>
          <a:lstStyle/>
          <a:p>
            <a:endParaRPr lang="en-GB" dirty="0"/>
          </a:p>
        </p:txBody>
      </p:sp>
      <p:sp>
        <p:nvSpPr>
          <p:cNvPr id="27" name="Hexagon 6">
            <a:extLst>
              <a:ext uri="{FF2B5EF4-FFF2-40B4-BE49-F238E27FC236}">
                <a16:creationId xmlns:a16="http://schemas.microsoft.com/office/drawing/2014/main" id="{DCDB5511-68C7-4A02-9E57-3BC4E606243A}"/>
              </a:ext>
            </a:extLst>
          </p:cNvPr>
          <p:cNvSpPr txBox="1"/>
          <p:nvPr/>
        </p:nvSpPr>
        <p:spPr>
          <a:xfrm>
            <a:off x="1130299" y="1914500"/>
            <a:ext cx="2070100" cy="1821826"/>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36000" tIns="0" rIns="0" bIns="0" numCol="1" spcCol="1270" anchor="ctr" anchorCtr="0">
            <a:noAutofit/>
          </a:bodyPr>
          <a:lstStyle/>
          <a:p>
            <a:pPr marL="0" lvl="0" indent="0" defTabSz="1600200">
              <a:lnSpc>
                <a:spcPct val="90000"/>
              </a:lnSpc>
              <a:spcBef>
                <a:spcPct val="0"/>
              </a:spcBef>
              <a:spcAft>
                <a:spcPct val="35000"/>
              </a:spcAft>
              <a:buNone/>
            </a:pPr>
            <a:r>
              <a:rPr lang="en-GB" sz="2000" b="1" kern="1200" dirty="0"/>
              <a:t>Introduction</a:t>
            </a:r>
          </a:p>
          <a:p>
            <a:pPr marL="176213" indent="-84138" defTabSz="1600200">
              <a:lnSpc>
                <a:spcPct val="90000"/>
              </a:lnSpc>
              <a:spcBef>
                <a:spcPct val="0"/>
              </a:spcBef>
              <a:spcAft>
                <a:spcPct val="35000"/>
              </a:spcAft>
              <a:buFont typeface="Arial" panose="020B0604020202020204" pitchFamily="34" charset="0"/>
              <a:buChar char="•"/>
            </a:pPr>
            <a:r>
              <a:rPr lang="en-GB" sz="1400" dirty="0"/>
              <a:t>Overview, purpose and target group</a:t>
            </a:r>
          </a:p>
          <a:p>
            <a:pPr marL="176213" indent="-84138" defTabSz="1600200">
              <a:lnSpc>
                <a:spcPct val="90000"/>
              </a:lnSpc>
              <a:spcBef>
                <a:spcPct val="0"/>
              </a:spcBef>
              <a:spcAft>
                <a:spcPct val="35000"/>
              </a:spcAft>
              <a:buFont typeface="Arial" panose="020B0604020202020204" pitchFamily="34" charset="0"/>
              <a:buChar char="•"/>
            </a:pPr>
            <a:r>
              <a:rPr lang="en-GB" sz="1400" dirty="0"/>
              <a:t>Modelling approach</a:t>
            </a:r>
          </a:p>
        </p:txBody>
      </p:sp>
      <p:sp>
        <p:nvSpPr>
          <p:cNvPr id="28" name="Hexagon 27">
            <a:extLst>
              <a:ext uri="{FF2B5EF4-FFF2-40B4-BE49-F238E27FC236}">
                <a16:creationId xmlns:a16="http://schemas.microsoft.com/office/drawing/2014/main" id="{8DB213FB-A3F1-4DB5-B322-1D90A59BFFE3}"/>
              </a:ext>
            </a:extLst>
          </p:cNvPr>
          <p:cNvSpPr/>
          <p:nvPr/>
        </p:nvSpPr>
        <p:spPr>
          <a:xfrm rot="5400000">
            <a:off x="5881225" y="1759581"/>
            <a:ext cx="2520000" cy="2340000"/>
          </a:xfrm>
          <a:prstGeom prst="hexagon">
            <a:avLst>
              <a:gd name="adj" fmla="val 25000"/>
              <a:gd name="vf" fmla="val 115470"/>
            </a:avLst>
          </a:prstGeom>
          <a:scene3d>
            <a:camera prst="orthographicFront"/>
            <a:lightRig rig="flat" dir="t"/>
          </a:scene3d>
          <a:sp3d prstMaterial="dkEdge">
            <a:bevelT w="8200" h="38100"/>
          </a:sp3d>
        </p:spPr>
        <p:style>
          <a:lnRef idx="0">
            <a:schemeClr val="lt1">
              <a:hueOff val="0"/>
              <a:satOff val="0"/>
              <a:lumOff val="0"/>
              <a:alphaOff val="0"/>
            </a:schemeClr>
          </a:lnRef>
          <a:fillRef idx="2">
            <a:schemeClr val="accent2">
              <a:shade val="50000"/>
              <a:hueOff val="236784"/>
              <a:satOff val="-3714"/>
              <a:lumOff val="19653"/>
              <a:alphaOff val="0"/>
            </a:schemeClr>
          </a:fillRef>
          <a:effectRef idx="1">
            <a:schemeClr val="accent2">
              <a:shade val="50000"/>
              <a:hueOff val="236784"/>
              <a:satOff val="-3714"/>
              <a:lumOff val="19653"/>
              <a:alphaOff val="0"/>
            </a:schemeClr>
          </a:effectRef>
          <a:fontRef idx="minor">
            <a:schemeClr val="dk1"/>
          </a:fontRef>
        </p:style>
        <p:txBody>
          <a:bodyPr/>
          <a:lstStyle/>
          <a:p>
            <a:endParaRPr lang="en-GB" dirty="0"/>
          </a:p>
        </p:txBody>
      </p:sp>
      <p:sp>
        <p:nvSpPr>
          <p:cNvPr id="29" name="Hexagon 28">
            <a:extLst>
              <a:ext uri="{FF2B5EF4-FFF2-40B4-BE49-F238E27FC236}">
                <a16:creationId xmlns:a16="http://schemas.microsoft.com/office/drawing/2014/main" id="{DC2F198E-BA0B-4B37-9918-D9878F76DC17}"/>
              </a:ext>
            </a:extLst>
          </p:cNvPr>
          <p:cNvSpPr/>
          <p:nvPr/>
        </p:nvSpPr>
        <p:spPr>
          <a:xfrm rot="5400000">
            <a:off x="4624913" y="3898327"/>
            <a:ext cx="2520000" cy="2340000"/>
          </a:xfrm>
          <a:prstGeom prst="hexagon">
            <a:avLst>
              <a:gd name="adj" fmla="val 25000"/>
              <a:gd name="vf" fmla="val 115470"/>
            </a:avLst>
          </a:prstGeom>
          <a:scene3d>
            <a:camera prst="orthographicFront"/>
            <a:lightRig rig="flat" dir="t"/>
          </a:scene3d>
          <a:sp3d prstMaterial="dkEdge">
            <a:bevelT w="8200" h="38100"/>
          </a:sp3d>
        </p:spPr>
        <p:style>
          <a:lnRef idx="0">
            <a:schemeClr val="lt1">
              <a:hueOff val="0"/>
              <a:satOff val="0"/>
              <a:lumOff val="0"/>
              <a:alphaOff val="0"/>
            </a:schemeClr>
          </a:lnRef>
          <a:fillRef idx="2">
            <a:schemeClr val="accent2">
              <a:shade val="50000"/>
              <a:hueOff val="355176"/>
              <a:satOff val="-5571"/>
              <a:lumOff val="29480"/>
              <a:alphaOff val="0"/>
            </a:schemeClr>
          </a:fillRef>
          <a:effectRef idx="1">
            <a:schemeClr val="accent2">
              <a:shade val="50000"/>
              <a:hueOff val="355176"/>
              <a:satOff val="-5571"/>
              <a:lumOff val="29480"/>
              <a:alphaOff val="0"/>
            </a:schemeClr>
          </a:effectRef>
          <a:fontRef idx="minor">
            <a:schemeClr val="dk1"/>
          </a:fontRef>
        </p:style>
        <p:txBody>
          <a:bodyPr/>
          <a:lstStyle/>
          <a:p>
            <a:endParaRPr lang="en-GB" dirty="0"/>
          </a:p>
        </p:txBody>
      </p:sp>
      <p:sp>
        <p:nvSpPr>
          <p:cNvPr id="30" name="Hexagon 29">
            <a:extLst>
              <a:ext uri="{FF2B5EF4-FFF2-40B4-BE49-F238E27FC236}">
                <a16:creationId xmlns:a16="http://schemas.microsoft.com/office/drawing/2014/main" id="{02BEA7B1-9AE8-480A-BA90-CB1D33BB8164}"/>
              </a:ext>
            </a:extLst>
          </p:cNvPr>
          <p:cNvSpPr/>
          <p:nvPr/>
        </p:nvSpPr>
        <p:spPr>
          <a:xfrm rot="5400000">
            <a:off x="2120319" y="3879580"/>
            <a:ext cx="2520000" cy="2340000"/>
          </a:xfrm>
          <a:prstGeom prst="hexagon">
            <a:avLst>
              <a:gd name="adj" fmla="val 25000"/>
              <a:gd name="vf" fmla="val 115470"/>
            </a:avLst>
          </a:prstGeom>
          <a:ln w="76200">
            <a:solidFill>
              <a:srgbClr val="C00000"/>
            </a:solidFill>
          </a:ln>
          <a:scene3d>
            <a:camera prst="orthographicFront"/>
            <a:lightRig rig="flat" dir="t"/>
          </a:scene3d>
          <a:sp3d prstMaterial="dkEdge">
            <a:bevelT w="8200" h="38100"/>
          </a:sp3d>
        </p:spPr>
        <p:style>
          <a:lnRef idx="0">
            <a:schemeClr val="lt1">
              <a:hueOff val="0"/>
              <a:satOff val="0"/>
              <a:lumOff val="0"/>
              <a:alphaOff val="0"/>
            </a:schemeClr>
          </a:lnRef>
          <a:fillRef idx="2">
            <a:schemeClr val="accent2">
              <a:shade val="50000"/>
              <a:hueOff val="591961"/>
              <a:satOff val="-9285"/>
              <a:lumOff val="49133"/>
              <a:alphaOff val="0"/>
            </a:schemeClr>
          </a:fillRef>
          <a:effectRef idx="1">
            <a:schemeClr val="accent2">
              <a:shade val="50000"/>
              <a:hueOff val="591961"/>
              <a:satOff val="-9285"/>
              <a:lumOff val="49133"/>
              <a:alphaOff val="0"/>
            </a:schemeClr>
          </a:effectRef>
          <a:fontRef idx="minor">
            <a:schemeClr val="dk1"/>
          </a:fontRef>
        </p:style>
        <p:txBody>
          <a:bodyPr/>
          <a:lstStyle/>
          <a:p>
            <a:endParaRPr lang="en-GB" dirty="0"/>
          </a:p>
        </p:txBody>
      </p:sp>
      <p:grpSp>
        <p:nvGrpSpPr>
          <p:cNvPr id="31" name="Group 30">
            <a:extLst>
              <a:ext uri="{FF2B5EF4-FFF2-40B4-BE49-F238E27FC236}">
                <a16:creationId xmlns:a16="http://schemas.microsoft.com/office/drawing/2014/main" id="{C22E2EEA-D5EB-4CB9-8866-1D40CC852002}"/>
              </a:ext>
            </a:extLst>
          </p:cNvPr>
          <p:cNvGrpSpPr/>
          <p:nvPr/>
        </p:nvGrpSpPr>
        <p:grpSpPr>
          <a:xfrm>
            <a:off x="5727165" y="5650880"/>
            <a:ext cx="288000" cy="288000"/>
            <a:chOff x="5739687" y="4901429"/>
            <a:chExt cx="396000" cy="396000"/>
          </a:xfrm>
        </p:grpSpPr>
        <p:sp>
          <p:nvSpPr>
            <p:cNvPr id="32" name="Rectangle: Rounded Corners 31">
              <a:extLst>
                <a:ext uri="{FF2B5EF4-FFF2-40B4-BE49-F238E27FC236}">
                  <a16:creationId xmlns:a16="http://schemas.microsoft.com/office/drawing/2014/main" id="{02940A7B-ACA6-44BF-9DFB-19E2F7CCCFAD}"/>
                </a:ext>
              </a:extLst>
            </p:cNvPr>
            <p:cNvSpPr/>
            <p:nvPr/>
          </p:nvSpPr>
          <p:spPr>
            <a:xfrm>
              <a:off x="5739687" y="4901429"/>
              <a:ext cx="396000" cy="396000"/>
            </a:xfrm>
            <a:prstGeom prst="roundRect">
              <a:avLst>
                <a:gd name="adj" fmla="val 10000"/>
              </a:avLst>
            </a:prstGeom>
            <a:solidFill>
              <a:srgbClr val="FFFFFF"/>
            </a:solidFill>
          </p:spPr>
          <p:style>
            <a:lnRef idx="3">
              <a:schemeClr val="lt1">
                <a:hueOff val="0"/>
                <a:satOff val="0"/>
                <a:lumOff val="0"/>
                <a:alphaOff val="0"/>
              </a:schemeClr>
            </a:lnRef>
            <a:fillRef idx="1">
              <a:scrgbClr r="0" g="0" b="0"/>
            </a:fillRef>
            <a:effectRef idx="1">
              <a:schemeClr val="accent1">
                <a:tint val="50000"/>
                <a:alpha val="90000"/>
                <a:hueOff val="0"/>
                <a:satOff val="0"/>
                <a:lumOff val="0"/>
                <a:alphaOff val="0"/>
              </a:schemeClr>
            </a:effectRef>
            <a:fontRef idx="minor">
              <a:schemeClr val="lt1">
                <a:hueOff val="0"/>
                <a:satOff val="0"/>
                <a:lumOff val="0"/>
                <a:alphaOff val="0"/>
              </a:schemeClr>
            </a:fontRef>
          </p:style>
          <p:txBody>
            <a:bodyPr/>
            <a:lstStyle/>
            <a:p>
              <a:endParaRPr lang="en-GB" dirty="0"/>
            </a:p>
          </p:txBody>
        </p:sp>
        <p:pic>
          <p:nvPicPr>
            <p:cNvPr id="33" name="Picture 2" descr="WinZip 25, hands on: File management, now with Teams integration Review |  ZDNet">
              <a:extLst>
                <a:ext uri="{FF2B5EF4-FFF2-40B4-BE49-F238E27FC236}">
                  <a16:creationId xmlns:a16="http://schemas.microsoft.com/office/drawing/2014/main" id="{EAEBFE2F-2088-4003-892F-8623EDDEC12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2794" t="2839" r="24000" b="3889"/>
            <a:stretch/>
          </p:blipFill>
          <p:spPr bwMode="auto">
            <a:xfrm>
              <a:off x="5775687" y="4936642"/>
              <a:ext cx="327253" cy="32259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4" name="Group 33">
            <a:extLst>
              <a:ext uri="{FF2B5EF4-FFF2-40B4-BE49-F238E27FC236}">
                <a16:creationId xmlns:a16="http://schemas.microsoft.com/office/drawing/2014/main" id="{8B75D32D-B6A2-4C6E-A762-19A22A72EEBE}"/>
              </a:ext>
            </a:extLst>
          </p:cNvPr>
          <p:cNvGrpSpPr/>
          <p:nvPr/>
        </p:nvGrpSpPr>
        <p:grpSpPr>
          <a:xfrm>
            <a:off x="1950606" y="3517706"/>
            <a:ext cx="288000" cy="288000"/>
            <a:chOff x="2712285" y="4642295"/>
            <a:chExt cx="396000" cy="396000"/>
          </a:xfrm>
        </p:grpSpPr>
        <p:sp>
          <p:nvSpPr>
            <p:cNvPr id="35" name="Rectangle: Rounded Corners 34">
              <a:extLst>
                <a:ext uri="{FF2B5EF4-FFF2-40B4-BE49-F238E27FC236}">
                  <a16:creationId xmlns:a16="http://schemas.microsoft.com/office/drawing/2014/main" id="{8B58C188-F4A0-4B2B-86CB-D0F61C67CF0C}"/>
                </a:ext>
              </a:extLst>
            </p:cNvPr>
            <p:cNvSpPr/>
            <p:nvPr/>
          </p:nvSpPr>
          <p:spPr>
            <a:xfrm>
              <a:off x="2712285" y="4642295"/>
              <a:ext cx="396000" cy="396000"/>
            </a:xfrm>
            <a:prstGeom prst="roundRect">
              <a:avLst>
                <a:gd name="adj" fmla="val 10000"/>
              </a:avLst>
            </a:prstGeom>
            <a:solidFill>
              <a:srgbClr val="FFFFFF"/>
            </a:solidFill>
          </p:spPr>
          <p:style>
            <a:lnRef idx="3">
              <a:schemeClr val="lt1">
                <a:hueOff val="0"/>
                <a:satOff val="0"/>
                <a:lumOff val="0"/>
                <a:alphaOff val="0"/>
              </a:schemeClr>
            </a:lnRef>
            <a:fillRef idx="1">
              <a:scrgbClr r="0" g="0" b="0"/>
            </a:fillRef>
            <a:effectRef idx="1">
              <a:schemeClr val="accent1">
                <a:tint val="50000"/>
                <a:alpha val="90000"/>
                <a:hueOff val="0"/>
                <a:satOff val="0"/>
                <a:lumOff val="0"/>
                <a:alphaOff val="0"/>
              </a:schemeClr>
            </a:effectRef>
            <a:fontRef idx="minor">
              <a:schemeClr val="lt1">
                <a:hueOff val="0"/>
                <a:satOff val="0"/>
                <a:lumOff val="0"/>
                <a:alphaOff val="0"/>
              </a:schemeClr>
            </a:fontRef>
          </p:style>
          <p:txBody>
            <a:bodyPr/>
            <a:lstStyle/>
            <a:p>
              <a:endParaRPr lang="en-GB" dirty="0"/>
            </a:p>
          </p:txBody>
        </p:sp>
        <p:pic>
          <p:nvPicPr>
            <p:cNvPr id="36" name="Picture 35">
              <a:extLst>
                <a:ext uri="{FF2B5EF4-FFF2-40B4-BE49-F238E27FC236}">
                  <a16:creationId xmlns:a16="http://schemas.microsoft.com/office/drawing/2014/main" id="{D88B82EE-AE61-4317-A954-357253B9068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35008" y="4676802"/>
              <a:ext cx="324000" cy="324000"/>
            </a:xfrm>
            <a:prstGeom prst="rect">
              <a:avLst/>
            </a:prstGeom>
          </p:spPr>
        </p:pic>
      </p:grpSp>
      <p:sp>
        <p:nvSpPr>
          <p:cNvPr id="37" name="Rectangle 36">
            <a:extLst>
              <a:ext uri="{FF2B5EF4-FFF2-40B4-BE49-F238E27FC236}">
                <a16:creationId xmlns:a16="http://schemas.microsoft.com/office/drawing/2014/main" id="{574B63EE-E718-45F0-9AF2-C5ABC61122D3}"/>
              </a:ext>
            </a:extLst>
          </p:cNvPr>
          <p:cNvSpPr/>
          <p:nvPr/>
        </p:nvSpPr>
        <p:spPr>
          <a:xfrm>
            <a:off x="9302189" y="2386055"/>
            <a:ext cx="2273448" cy="1600438"/>
          </a:xfrm>
          <a:prstGeom prst="rect">
            <a:avLst/>
          </a:prstGeom>
          <a:noFill/>
        </p:spPr>
        <p:txBody>
          <a:bodyPr wrap="square" rtlCol="0">
            <a:spAutoFit/>
          </a:bodyPr>
          <a:lstStyle/>
          <a:p>
            <a:pPr defTabSz="914400"/>
            <a:r>
              <a:rPr lang="en-GB" sz="1400" kern="0" dirty="0">
                <a:solidFill>
                  <a:schemeClr val="accent4">
                    <a:lumMod val="50000"/>
                  </a:schemeClr>
                </a:solidFill>
              </a:rPr>
              <a:t>The CJML material consists of several documents that are to be seen in connection to each other. The material can be used separately, but we recommend to start with Introduction and overview. </a:t>
            </a:r>
          </a:p>
        </p:txBody>
      </p:sp>
      <p:pic>
        <p:nvPicPr>
          <p:cNvPr id="38" name="Picture 4" descr="Bilderesultat for light bulb free clipart">
            <a:extLst>
              <a:ext uri="{FF2B5EF4-FFF2-40B4-BE49-F238E27FC236}">
                <a16:creationId xmlns:a16="http://schemas.microsoft.com/office/drawing/2014/main" id="{E481F39B-2DC0-40C2-8014-4B76C820847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9023405" y="2406270"/>
            <a:ext cx="159386" cy="215185"/>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38">
            <a:extLst>
              <a:ext uri="{FF2B5EF4-FFF2-40B4-BE49-F238E27FC236}">
                <a16:creationId xmlns:a16="http://schemas.microsoft.com/office/drawing/2014/main" id="{846E39FE-F501-40B8-B7FB-F86E25A0E2D2}"/>
              </a:ext>
            </a:extLst>
          </p:cNvPr>
          <p:cNvSpPr/>
          <p:nvPr/>
        </p:nvSpPr>
        <p:spPr>
          <a:xfrm>
            <a:off x="9302189" y="4485699"/>
            <a:ext cx="2273448" cy="954107"/>
          </a:xfrm>
          <a:prstGeom prst="rect">
            <a:avLst/>
          </a:prstGeom>
          <a:noFill/>
        </p:spPr>
        <p:txBody>
          <a:bodyPr wrap="square" rtlCol="0">
            <a:spAutoFit/>
          </a:bodyPr>
          <a:lstStyle/>
          <a:p>
            <a:pPr defTabSz="914400"/>
            <a:r>
              <a:rPr lang="en-GB" sz="1400" kern="0" dirty="0">
                <a:solidFill>
                  <a:schemeClr val="accent4">
                    <a:lumMod val="50000"/>
                  </a:schemeClr>
                </a:solidFill>
              </a:rPr>
              <a:t>All the CJML resources can be found here: </a:t>
            </a:r>
            <a:r>
              <a:rPr lang="en-GB" sz="1400" kern="0" dirty="0">
                <a:solidFill>
                  <a:srgbClr val="F79646">
                    <a:lumMod val="50000"/>
                  </a:srgbClr>
                </a:solidFill>
                <a:hlinkClick r:id="rId7"/>
              </a:rPr>
              <a:t>www.sintef.no/cjml</a:t>
            </a:r>
            <a:endParaRPr lang="en-GB" sz="1400" kern="0" dirty="0">
              <a:solidFill>
                <a:srgbClr val="F79646">
                  <a:lumMod val="50000"/>
                </a:srgbClr>
              </a:solidFill>
            </a:endParaRPr>
          </a:p>
          <a:p>
            <a:pPr defTabSz="914400"/>
            <a:endParaRPr lang="en-GB" sz="1400" kern="0" dirty="0">
              <a:solidFill>
                <a:srgbClr val="F79646">
                  <a:lumMod val="50000"/>
                </a:srgbClr>
              </a:solidFill>
            </a:endParaRPr>
          </a:p>
        </p:txBody>
      </p:sp>
      <p:pic>
        <p:nvPicPr>
          <p:cNvPr id="40" name="Picture 4" descr="Bilderesultat for light bulb free clipart">
            <a:extLst>
              <a:ext uri="{FF2B5EF4-FFF2-40B4-BE49-F238E27FC236}">
                <a16:creationId xmlns:a16="http://schemas.microsoft.com/office/drawing/2014/main" id="{D965CECB-2D4B-436E-952C-BC0A47C7F98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9023477" y="4507449"/>
            <a:ext cx="159386" cy="215185"/>
          </a:xfrm>
          <a:prstGeom prst="rect">
            <a:avLst/>
          </a:prstGeom>
          <a:noFill/>
          <a:extLst>
            <a:ext uri="{909E8E84-426E-40DD-AFC4-6F175D3DCCD1}">
              <a14:hiddenFill xmlns:a14="http://schemas.microsoft.com/office/drawing/2010/main">
                <a:solidFill>
                  <a:srgbClr val="FFFFFF"/>
                </a:solidFill>
              </a14:hiddenFill>
            </a:ext>
          </a:extLst>
        </p:spPr>
      </p:pic>
      <p:sp>
        <p:nvSpPr>
          <p:cNvPr id="41" name="Hexagon 6">
            <a:extLst>
              <a:ext uri="{FF2B5EF4-FFF2-40B4-BE49-F238E27FC236}">
                <a16:creationId xmlns:a16="http://schemas.microsoft.com/office/drawing/2014/main" id="{1EA5CAAD-75D6-4DE0-902D-1631F1767939}"/>
              </a:ext>
            </a:extLst>
          </p:cNvPr>
          <p:cNvSpPr txBox="1"/>
          <p:nvPr/>
        </p:nvSpPr>
        <p:spPr>
          <a:xfrm>
            <a:off x="4873115" y="3967218"/>
            <a:ext cx="2273448" cy="1821826"/>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36000" tIns="0" rIns="0" bIns="0" numCol="1" spcCol="1270" anchor="ctr" anchorCtr="0">
            <a:noAutofit/>
          </a:bodyPr>
          <a:lstStyle/>
          <a:p>
            <a:pPr marL="0" lvl="0" indent="0" defTabSz="1600200">
              <a:lnSpc>
                <a:spcPct val="90000"/>
              </a:lnSpc>
              <a:spcBef>
                <a:spcPct val="0"/>
              </a:spcBef>
              <a:spcAft>
                <a:spcPct val="35000"/>
              </a:spcAft>
              <a:buNone/>
            </a:pPr>
            <a:r>
              <a:rPr lang="en-GB" sz="2000" b="1" kern="1200" dirty="0"/>
              <a:t>Graphical elements</a:t>
            </a:r>
          </a:p>
          <a:p>
            <a:pPr marL="176213" indent="-84138" defTabSz="1600200">
              <a:lnSpc>
                <a:spcPct val="90000"/>
              </a:lnSpc>
              <a:spcBef>
                <a:spcPct val="0"/>
              </a:spcBef>
              <a:spcAft>
                <a:spcPct val="35000"/>
              </a:spcAft>
              <a:buFont typeface="Arial" panose="020B0604020202020204" pitchFamily="34" charset="0"/>
              <a:buChar char="•"/>
            </a:pPr>
            <a:r>
              <a:rPr lang="en-GB" sz="1400" dirty="0"/>
              <a:t>Symbol collection</a:t>
            </a:r>
          </a:p>
          <a:p>
            <a:pPr marL="176213" indent="-84138" defTabSz="1600200">
              <a:lnSpc>
                <a:spcPct val="90000"/>
              </a:lnSpc>
              <a:spcBef>
                <a:spcPct val="0"/>
              </a:spcBef>
              <a:spcAft>
                <a:spcPct val="35000"/>
              </a:spcAft>
              <a:buFont typeface="Arial" panose="020B0604020202020204" pitchFamily="34" charset="0"/>
              <a:buChar char="•"/>
            </a:pPr>
            <a:r>
              <a:rPr lang="en-GB" sz="1400" dirty="0"/>
              <a:t>Bitmap and vector format</a:t>
            </a:r>
          </a:p>
        </p:txBody>
      </p:sp>
      <p:sp>
        <p:nvSpPr>
          <p:cNvPr id="42" name="Hexagon 6">
            <a:extLst>
              <a:ext uri="{FF2B5EF4-FFF2-40B4-BE49-F238E27FC236}">
                <a16:creationId xmlns:a16="http://schemas.microsoft.com/office/drawing/2014/main" id="{6F621DDE-9829-4832-B6D9-436846883913}"/>
              </a:ext>
            </a:extLst>
          </p:cNvPr>
          <p:cNvSpPr txBox="1"/>
          <p:nvPr/>
        </p:nvSpPr>
        <p:spPr>
          <a:xfrm>
            <a:off x="3728274" y="1914500"/>
            <a:ext cx="1962650" cy="1821826"/>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36000" tIns="0" rIns="0" bIns="0" numCol="1" spcCol="1270" anchor="ctr" anchorCtr="0">
            <a:noAutofit/>
          </a:bodyPr>
          <a:lstStyle/>
          <a:p>
            <a:pPr marL="0" lvl="0" indent="0" defTabSz="1600200">
              <a:lnSpc>
                <a:spcPct val="90000"/>
              </a:lnSpc>
              <a:spcBef>
                <a:spcPct val="0"/>
              </a:spcBef>
              <a:spcAft>
                <a:spcPct val="35000"/>
              </a:spcAft>
              <a:buNone/>
            </a:pPr>
            <a:r>
              <a:rPr lang="en-GB" sz="2000" b="1" kern="1200" dirty="0"/>
              <a:t>Visual notation</a:t>
            </a:r>
          </a:p>
          <a:p>
            <a:pPr marL="176213" indent="-84138" defTabSz="1600200">
              <a:lnSpc>
                <a:spcPct val="90000"/>
              </a:lnSpc>
              <a:spcBef>
                <a:spcPct val="0"/>
              </a:spcBef>
              <a:spcAft>
                <a:spcPct val="35000"/>
              </a:spcAft>
              <a:buFont typeface="Arial" panose="020B0604020202020204" pitchFamily="34" charset="0"/>
              <a:buChar char="•"/>
            </a:pPr>
            <a:r>
              <a:rPr lang="en-GB" sz="1400" dirty="0"/>
              <a:t>Diagrams, elements, and symbols</a:t>
            </a:r>
          </a:p>
          <a:p>
            <a:pPr marL="176213" indent="-84138" defTabSz="1600200">
              <a:lnSpc>
                <a:spcPct val="90000"/>
              </a:lnSpc>
              <a:spcBef>
                <a:spcPct val="0"/>
              </a:spcBef>
              <a:spcAft>
                <a:spcPct val="35000"/>
              </a:spcAft>
              <a:buFont typeface="Arial" panose="020B0604020202020204" pitchFamily="34" charset="0"/>
              <a:buChar char="•"/>
            </a:pPr>
            <a:r>
              <a:rPr lang="en-GB" sz="1400" dirty="0"/>
              <a:t>Features and examples</a:t>
            </a:r>
          </a:p>
        </p:txBody>
      </p:sp>
      <p:sp>
        <p:nvSpPr>
          <p:cNvPr id="43" name="Hexagon 6">
            <a:extLst>
              <a:ext uri="{FF2B5EF4-FFF2-40B4-BE49-F238E27FC236}">
                <a16:creationId xmlns:a16="http://schemas.microsoft.com/office/drawing/2014/main" id="{FBC342BE-AE3D-4B57-861C-5D3281B249C5}"/>
              </a:ext>
            </a:extLst>
          </p:cNvPr>
          <p:cNvSpPr txBox="1"/>
          <p:nvPr/>
        </p:nvSpPr>
        <p:spPr>
          <a:xfrm>
            <a:off x="6229350" y="1914500"/>
            <a:ext cx="1991560" cy="1821826"/>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36000" tIns="0" rIns="0" bIns="0" numCol="1" spcCol="1270" anchor="ctr" anchorCtr="0">
            <a:noAutofit/>
          </a:bodyPr>
          <a:lstStyle/>
          <a:p>
            <a:pPr marL="0" lvl="0" indent="0" defTabSz="1600200">
              <a:lnSpc>
                <a:spcPct val="90000"/>
              </a:lnSpc>
              <a:spcBef>
                <a:spcPct val="0"/>
              </a:spcBef>
              <a:spcAft>
                <a:spcPct val="35000"/>
              </a:spcAft>
              <a:buNone/>
            </a:pPr>
            <a:r>
              <a:rPr lang="en-GB" sz="2000" b="1" kern="1200" dirty="0"/>
              <a:t>Terminology</a:t>
            </a:r>
          </a:p>
          <a:p>
            <a:pPr marL="176213" indent="-84138" defTabSz="1600200">
              <a:lnSpc>
                <a:spcPct val="90000"/>
              </a:lnSpc>
              <a:spcBef>
                <a:spcPct val="0"/>
              </a:spcBef>
              <a:spcAft>
                <a:spcPct val="35000"/>
              </a:spcAft>
              <a:buFont typeface="Arial" panose="020B0604020202020204" pitchFamily="34" charset="0"/>
              <a:buChar char="•"/>
            </a:pPr>
            <a:r>
              <a:rPr lang="en-GB" sz="1400" dirty="0"/>
              <a:t>Definitions, attributes, and class diagrams</a:t>
            </a:r>
          </a:p>
          <a:p>
            <a:pPr marL="176213" indent="-84138" defTabSz="1600200">
              <a:lnSpc>
                <a:spcPct val="90000"/>
              </a:lnSpc>
              <a:spcBef>
                <a:spcPct val="0"/>
              </a:spcBef>
              <a:spcAft>
                <a:spcPct val="35000"/>
              </a:spcAft>
              <a:buFont typeface="Arial" panose="020B0604020202020204" pitchFamily="34" charset="0"/>
              <a:buChar char="•"/>
            </a:pPr>
            <a:r>
              <a:rPr lang="en-GB" sz="1400" dirty="0"/>
              <a:t>CJML meta-model</a:t>
            </a:r>
          </a:p>
        </p:txBody>
      </p:sp>
      <p:sp>
        <p:nvSpPr>
          <p:cNvPr id="44" name="Hexagon 6">
            <a:extLst>
              <a:ext uri="{FF2B5EF4-FFF2-40B4-BE49-F238E27FC236}">
                <a16:creationId xmlns:a16="http://schemas.microsoft.com/office/drawing/2014/main" id="{29A49B98-ECE4-4FB3-B2DE-8322162C8C64}"/>
              </a:ext>
            </a:extLst>
          </p:cNvPr>
          <p:cNvSpPr txBox="1"/>
          <p:nvPr/>
        </p:nvSpPr>
        <p:spPr>
          <a:xfrm>
            <a:off x="2376669" y="4071993"/>
            <a:ext cx="2038126" cy="1821826"/>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36000" tIns="0" rIns="0" bIns="0" numCol="1" spcCol="1270" anchor="ctr" anchorCtr="0">
            <a:noAutofit/>
          </a:bodyPr>
          <a:lstStyle/>
          <a:p>
            <a:pPr marL="0" lvl="0" indent="0" defTabSz="1600200">
              <a:lnSpc>
                <a:spcPct val="90000"/>
              </a:lnSpc>
              <a:spcBef>
                <a:spcPct val="0"/>
              </a:spcBef>
              <a:spcAft>
                <a:spcPct val="35000"/>
              </a:spcAft>
              <a:buNone/>
            </a:pPr>
            <a:r>
              <a:rPr lang="en-GB" sz="2000" b="1" kern="1200" dirty="0"/>
              <a:t>Diagram generator</a:t>
            </a:r>
            <a:endParaRPr lang="en-GB" sz="1400" b="1" dirty="0"/>
          </a:p>
          <a:p>
            <a:pPr marL="176213" indent="-84138" defTabSz="1600200">
              <a:lnSpc>
                <a:spcPct val="90000"/>
              </a:lnSpc>
              <a:spcBef>
                <a:spcPct val="0"/>
              </a:spcBef>
              <a:spcAft>
                <a:spcPct val="35000"/>
              </a:spcAft>
              <a:buFont typeface="Arial" panose="020B0604020202020204" pitchFamily="34" charset="0"/>
              <a:buChar char="•"/>
            </a:pPr>
            <a:r>
              <a:rPr lang="en-GB" sz="1400" dirty="0"/>
              <a:t>Templates for easy diagramming</a:t>
            </a:r>
          </a:p>
          <a:p>
            <a:pPr marL="176213" indent="-84138" defTabSz="1600200">
              <a:lnSpc>
                <a:spcPct val="90000"/>
              </a:lnSpc>
              <a:spcBef>
                <a:spcPct val="0"/>
              </a:spcBef>
              <a:spcAft>
                <a:spcPct val="35000"/>
              </a:spcAft>
              <a:buFont typeface="Arial" panose="020B0604020202020204" pitchFamily="34" charset="0"/>
              <a:buChar char="•"/>
            </a:pPr>
            <a:r>
              <a:rPr lang="en-GB" sz="1400" dirty="0"/>
              <a:t>Examples</a:t>
            </a:r>
          </a:p>
        </p:txBody>
      </p:sp>
      <p:grpSp>
        <p:nvGrpSpPr>
          <p:cNvPr id="45" name="Group 44">
            <a:extLst>
              <a:ext uri="{FF2B5EF4-FFF2-40B4-BE49-F238E27FC236}">
                <a16:creationId xmlns:a16="http://schemas.microsoft.com/office/drawing/2014/main" id="{6E5FA795-45C0-4B86-9407-CD7AE8DEA1DB}"/>
              </a:ext>
            </a:extLst>
          </p:cNvPr>
          <p:cNvGrpSpPr/>
          <p:nvPr/>
        </p:nvGrpSpPr>
        <p:grpSpPr>
          <a:xfrm>
            <a:off x="4469910" y="3519860"/>
            <a:ext cx="288000" cy="288000"/>
            <a:chOff x="2712285" y="4642295"/>
            <a:chExt cx="396000" cy="396000"/>
          </a:xfrm>
        </p:grpSpPr>
        <p:sp>
          <p:nvSpPr>
            <p:cNvPr id="46" name="Rectangle: Rounded Corners 45">
              <a:extLst>
                <a:ext uri="{FF2B5EF4-FFF2-40B4-BE49-F238E27FC236}">
                  <a16:creationId xmlns:a16="http://schemas.microsoft.com/office/drawing/2014/main" id="{4DDEC8E4-2B7C-4830-BF10-25FC60135C1D}"/>
                </a:ext>
              </a:extLst>
            </p:cNvPr>
            <p:cNvSpPr/>
            <p:nvPr/>
          </p:nvSpPr>
          <p:spPr>
            <a:xfrm>
              <a:off x="2712285" y="4642295"/>
              <a:ext cx="396000" cy="396000"/>
            </a:xfrm>
            <a:prstGeom prst="roundRect">
              <a:avLst>
                <a:gd name="adj" fmla="val 10000"/>
              </a:avLst>
            </a:prstGeom>
            <a:solidFill>
              <a:srgbClr val="FFFFFF"/>
            </a:solidFill>
          </p:spPr>
          <p:style>
            <a:lnRef idx="3">
              <a:schemeClr val="lt1">
                <a:hueOff val="0"/>
                <a:satOff val="0"/>
                <a:lumOff val="0"/>
                <a:alphaOff val="0"/>
              </a:schemeClr>
            </a:lnRef>
            <a:fillRef idx="1">
              <a:scrgbClr r="0" g="0" b="0"/>
            </a:fillRef>
            <a:effectRef idx="1">
              <a:schemeClr val="accent1">
                <a:tint val="50000"/>
                <a:alpha val="90000"/>
                <a:hueOff val="0"/>
                <a:satOff val="0"/>
                <a:lumOff val="0"/>
                <a:alphaOff val="0"/>
              </a:schemeClr>
            </a:effectRef>
            <a:fontRef idx="minor">
              <a:schemeClr val="lt1">
                <a:hueOff val="0"/>
                <a:satOff val="0"/>
                <a:lumOff val="0"/>
                <a:alphaOff val="0"/>
              </a:schemeClr>
            </a:fontRef>
          </p:style>
          <p:txBody>
            <a:bodyPr/>
            <a:lstStyle/>
            <a:p>
              <a:endParaRPr lang="en-GB" dirty="0"/>
            </a:p>
          </p:txBody>
        </p:sp>
        <p:pic>
          <p:nvPicPr>
            <p:cNvPr id="47" name="Picture 46">
              <a:extLst>
                <a:ext uri="{FF2B5EF4-FFF2-40B4-BE49-F238E27FC236}">
                  <a16:creationId xmlns:a16="http://schemas.microsoft.com/office/drawing/2014/main" id="{2A07947C-9565-41BF-A273-8E3810AC076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35008" y="4676802"/>
              <a:ext cx="324000" cy="324000"/>
            </a:xfrm>
            <a:prstGeom prst="rect">
              <a:avLst/>
            </a:prstGeom>
          </p:spPr>
        </p:pic>
      </p:grpSp>
      <p:grpSp>
        <p:nvGrpSpPr>
          <p:cNvPr id="48" name="Group 47">
            <a:extLst>
              <a:ext uri="{FF2B5EF4-FFF2-40B4-BE49-F238E27FC236}">
                <a16:creationId xmlns:a16="http://schemas.microsoft.com/office/drawing/2014/main" id="{CF023589-56A1-47D9-8CED-7EAAE78094BC}"/>
              </a:ext>
            </a:extLst>
          </p:cNvPr>
          <p:cNvGrpSpPr/>
          <p:nvPr/>
        </p:nvGrpSpPr>
        <p:grpSpPr>
          <a:xfrm>
            <a:off x="6985185" y="3522014"/>
            <a:ext cx="288000" cy="288000"/>
            <a:chOff x="2712285" y="4642295"/>
            <a:chExt cx="396000" cy="396000"/>
          </a:xfrm>
        </p:grpSpPr>
        <p:sp>
          <p:nvSpPr>
            <p:cNvPr id="49" name="Rectangle: Rounded Corners 48">
              <a:extLst>
                <a:ext uri="{FF2B5EF4-FFF2-40B4-BE49-F238E27FC236}">
                  <a16:creationId xmlns:a16="http://schemas.microsoft.com/office/drawing/2014/main" id="{534F0542-0F80-4F0C-8BFE-DEBA64C82645}"/>
                </a:ext>
              </a:extLst>
            </p:cNvPr>
            <p:cNvSpPr/>
            <p:nvPr/>
          </p:nvSpPr>
          <p:spPr>
            <a:xfrm>
              <a:off x="2712285" y="4642295"/>
              <a:ext cx="396000" cy="396000"/>
            </a:xfrm>
            <a:prstGeom prst="roundRect">
              <a:avLst>
                <a:gd name="adj" fmla="val 10000"/>
              </a:avLst>
            </a:prstGeom>
            <a:solidFill>
              <a:srgbClr val="FFFFFF"/>
            </a:solidFill>
          </p:spPr>
          <p:style>
            <a:lnRef idx="3">
              <a:schemeClr val="lt1">
                <a:hueOff val="0"/>
                <a:satOff val="0"/>
                <a:lumOff val="0"/>
                <a:alphaOff val="0"/>
              </a:schemeClr>
            </a:lnRef>
            <a:fillRef idx="1">
              <a:scrgbClr r="0" g="0" b="0"/>
            </a:fillRef>
            <a:effectRef idx="1">
              <a:schemeClr val="accent1">
                <a:tint val="50000"/>
                <a:alpha val="90000"/>
                <a:hueOff val="0"/>
                <a:satOff val="0"/>
                <a:lumOff val="0"/>
                <a:alphaOff val="0"/>
              </a:schemeClr>
            </a:effectRef>
            <a:fontRef idx="minor">
              <a:schemeClr val="lt1">
                <a:hueOff val="0"/>
                <a:satOff val="0"/>
                <a:lumOff val="0"/>
                <a:alphaOff val="0"/>
              </a:schemeClr>
            </a:fontRef>
          </p:style>
          <p:txBody>
            <a:bodyPr/>
            <a:lstStyle/>
            <a:p>
              <a:endParaRPr lang="en-GB" dirty="0"/>
            </a:p>
          </p:txBody>
        </p:sp>
        <p:pic>
          <p:nvPicPr>
            <p:cNvPr id="50" name="Picture 49">
              <a:extLst>
                <a:ext uri="{FF2B5EF4-FFF2-40B4-BE49-F238E27FC236}">
                  <a16:creationId xmlns:a16="http://schemas.microsoft.com/office/drawing/2014/main" id="{3DAC8392-68A5-424A-B78F-C2A9817130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35008" y="4676802"/>
              <a:ext cx="324000" cy="324000"/>
            </a:xfrm>
            <a:prstGeom prst="rect">
              <a:avLst/>
            </a:prstGeom>
          </p:spPr>
        </p:pic>
      </p:grpSp>
      <p:grpSp>
        <p:nvGrpSpPr>
          <p:cNvPr id="51" name="Group 50">
            <a:extLst>
              <a:ext uri="{FF2B5EF4-FFF2-40B4-BE49-F238E27FC236}">
                <a16:creationId xmlns:a16="http://schemas.microsoft.com/office/drawing/2014/main" id="{6444AF70-2E6D-4E35-B138-BEC303F27249}"/>
              </a:ext>
            </a:extLst>
          </p:cNvPr>
          <p:cNvGrpSpPr/>
          <p:nvPr/>
        </p:nvGrpSpPr>
        <p:grpSpPr>
          <a:xfrm>
            <a:off x="3249994" y="5703671"/>
            <a:ext cx="288000" cy="288000"/>
            <a:chOff x="2712285" y="4642295"/>
            <a:chExt cx="396000" cy="396000"/>
          </a:xfrm>
        </p:grpSpPr>
        <p:sp>
          <p:nvSpPr>
            <p:cNvPr id="52" name="Rectangle: Rounded Corners 51">
              <a:extLst>
                <a:ext uri="{FF2B5EF4-FFF2-40B4-BE49-F238E27FC236}">
                  <a16:creationId xmlns:a16="http://schemas.microsoft.com/office/drawing/2014/main" id="{501D1D70-A643-4652-B576-5FF2082DD16F}"/>
                </a:ext>
              </a:extLst>
            </p:cNvPr>
            <p:cNvSpPr/>
            <p:nvPr/>
          </p:nvSpPr>
          <p:spPr>
            <a:xfrm>
              <a:off x="2712285" y="4642295"/>
              <a:ext cx="396000" cy="396000"/>
            </a:xfrm>
            <a:prstGeom prst="roundRect">
              <a:avLst>
                <a:gd name="adj" fmla="val 10000"/>
              </a:avLst>
            </a:prstGeom>
            <a:solidFill>
              <a:srgbClr val="FFFFFF"/>
            </a:solidFill>
          </p:spPr>
          <p:style>
            <a:lnRef idx="3">
              <a:schemeClr val="lt1">
                <a:hueOff val="0"/>
                <a:satOff val="0"/>
                <a:lumOff val="0"/>
                <a:alphaOff val="0"/>
              </a:schemeClr>
            </a:lnRef>
            <a:fillRef idx="1">
              <a:scrgbClr r="0" g="0" b="0"/>
            </a:fillRef>
            <a:effectRef idx="1">
              <a:schemeClr val="accent1">
                <a:tint val="50000"/>
                <a:alpha val="90000"/>
                <a:hueOff val="0"/>
                <a:satOff val="0"/>
                <a:lumOff val="0"/>
                <a:alphaOff val="0"/>
              </a:schemeClr>
            </a:effectRef>
            <a:fontRef idx="minor">
              <a:schemeClr val="lt1">
                <a:hueOff val="0"/>
                <a:satOff val="0"/>
                <a:lumOff val="0"/>
                <a:alphaOff val="0"/>
              </a:schemeClr>
            </a:fontRef>
          </p:style>
          <p:txBody>
            <a:bodyPr/>
            <a:lstStyle/>
            <a:p>
              <a:endParaRPr lang="en-GB" dirty="0"/>
            </a:p>
          </p:txBody>
        </p:sp>
        <p:pic>
          <p:nvPicPr>
            <p:cNvPr id="53" name="Picture 52">
              <a:extLst>
                <a:ext uri="{FF2B5EF4-FFF2-40B4-BE49-F238E27FC236}">
                  <a16:creationId xmlns:a16="http://schemas.microsoft.com/office/drawing/2014/main" id="{A1D95083-B749-4A02-B3C0-944D6CFE3A3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35008" y="4676802"/>
              <a:ext cx="324000" cy="324000"/>
            </a:xfrm>
            <a:prstGeom prst="rect">
              <a:avLst/>
            </a:prstGeom>
          </p:spPr>
        </p:pic>
      </p:grpSp>
    </p:spTree>
    <p:extLst>
      <p:ext uri="{BB962C8B-B14F-4D97-AF65-F5344CB8AC3E}">
        <p14:creationId xmlns:p14="http://schemas.microsoft.com/office/powerpoint/2010/main" val="27265433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80">
            <a:extLst>
              <a:ext uri="{FF2B5EF4-FFF2-40B4-BE49-F238E27FC236}">
                <a16:creationId xmlns:a16="http://schemas.microsoft.com/office/drawing/2014/main" id="{62ED5236-F41E-4987-BEDF-57FE239FA7B5}"/>
              </a:ext>
            </a:extLst>
          </p:cNvPr>
          <p:cNvSpPr>
            <a:spLocks noGrp="1"/>
          </p:cNvSpPr>
          <p:nvPr>
            <p:ph type="title"/>
          </p:nvPr>
        </p:nvSpPr>
        <p:spPr/>
        <p:txBody>
          <a:bodyPr/>
          <a:lstStyle/>
          <a:p>
            <a:r>
              <a:rPr lang="en-GB" dirty="0"/>
              <a:t>Touchpoints with symbols</a:t>
            </a:r>
          </a:p>
        </p:txBody>
      </p:sp>
      <p:sp>
        <p:nvSpPr>
          <p:cNvPr id="3" name="Slide Number Placeholder 2">
            <a:extLst>
              <a:ext uri="{FF2B5EF4-FFF2-40B4-BE49-F238E27FC236}">
                <a16:creationId xmlns:a16="http://schemas.microsoft.com/office/drawing/2014/main" id="{1E0A6ECA-B22B-46B5-B083-9BAF75FBE406}"/>
              </a:ext>
            </a:extLst>
          </p:cNvPr>
          <p:cNvSpPr>
            <a:spLocks noGrp="1"/>
          </p:cNvSpPr>
          <p:nvPr>
            <p:ph type="sldNum" sz="quarter" idx="12"/>
          </p:nvPr>
        </p:nvSpPr>
        <p:spPr/>
        <p:txBody>
          <a:bodyPr/>
          <a:lstStyle/>
          <a:p>
            <a:fld id="{5751DFAA-887F-4071-8EAD-E8CA316FCF06}" type="slidenum">
              <a:rPr lang="en-GB" smtClean="0"/>
              <a:pPr/>
              <a:t>20</a:t>
            </a:fld>
            <a:endParaRPr lang="en-GB" dirty="0"/>
          </a:p>
        </p:txBody>
      </p:sp>
      <p:sp>
        <p:nvSpPr>
          <p:cNvPr id="4" name="Oval 3">
            <a:extLst>
              <a:ext uri="{FF2B5EF4-FFF2-40B4-BE49-F238E27FC236}">
                <a16:creationId xmlns:a16="http://schemas.microsoft.com/office/drawing/2014/main" id="{0068DF38-937D-46C9-8DA8-144F78E12933}"/>
              </a:ext>
            </a:extLst>
          </p:cNvPr>
          <p:cNvSpPr>
            <a:spLocks noChangeAspect="1"/>
          </p:cNvSpPr>
          <p:nvPr/>
        </p:nvSpPr>
        <p:spPr>
          <a:xfrm>
            <a:off x="1449508" y="1757649"/>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Oval 4">
            <a:extLst>
              <a:ext uri="{FF2B5EF4-FFF2-40B4-BE49-F238E27FC236}">
                <a16:creationId xmlns:a16="http://schemas.microsoft.com/office/drawing/2014/main" id="{8CE58096-E507-4D6B-B1D9-76B2CEC721B5}"/>
              </a:ext>
            </a:extLst>
          </p:cNvPr>
          <p:cNvSpPr>
            <a:spLocks noChangeAspect="1"/>
          </p:cNvSpPr>
          <p:nvPr/>
        </p:nvSpPr>
        <p:spPr>
          <a:xfrm>
            <a:off x="1449508" y="2489722"/>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Oval 5">
            <a:extLst>
              <a:ext uri="{FF2B5EF4-FFF2-40B4-BE49-F238E27FC236}">
                <a16:creationId xmlns:a16="http://schemas.microsoft.com/office/drawing/2014/main" id="{ECDADB9A-E6D8-450F-B7EC-876E4F2F2ADA}"/>
              </a:ext>
            </a:extLst>
          </p:cNvPr>
          <p:cNvSpPr>
            <a:spLocks noChangeAspect="1"/>
          </p:cNvSpPr>
          <p:nvPr/>
        </p:nvSpPr>
        <p:spPr>
          <a:xfrm>
            <a:off x="1449508" y="3221795"/>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a16="http://schemas.microsoft.com/office/drawing/2014/main" id="{4E61A8B5-3A51-4A1D-907A-D7BA55BBEAC1}"/>
              </a:ext>
            </a:extLst>
          </p:cNvPr>
          <p:cNvSpPr>
            <a:spLocks noChangeAspect="1"/>
          </p:cNvSpPr>
          <p:nvPr/>
        </p:nvSpPr>
        <p:spPr>
          <a:xfrm>
            <a:off x="1449508" y="4685941"/>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Oval 7">
            <a:extLst>
              <a:ext uri="{FF2B5EF4-FFF2-40B4-BE49-F238E27FC236}">
                <a16:creationId xmlns:a16="http://schemas.microsoft.com/office/drawing/2014/main" id="{2C02E9E7-4DE5-4B1F-A57C-1EAB766E188D}"/>
              </a:ext>
            </a:extLst>
          </p:cNvPr>
          <p:cNvSpPr>
            <a:spLocks noChangeAspect="1"/>
          </p:cNvSpPr>
          <p:nvPr/>
        </p:nvSpPr>
        <p:spPr>
          <a:xfrm>
            <a:off x="1449508" y="5418013"/>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id="{6666B171-94C9-449A-9A4B-001ACB0EFC95}"/>
              </a:ext>
            </a:extLst>
          </p:cNvPr>
          <p:cNvSpPr>
            <a:spLocks noChangeAspect="1"/>
          </p:cNvSpPr>
          <p:nvPr/>
        </p:nvSpPr>
        <p:spPr>
          <a:xfrm>
            <a:off x="8121030" y="1757649"/>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Oval 9">
            <a:extLst>
              <a:ext uri="{FF2B5EF4-FFF2-40B4-BE49-F238E27FC236}">
                <a16:creationId xmlns:a16="http://schemas.microsoft.com/office/drawing/2014/main" id="{F132CEBF-AFD9-4630-8E35-2CA2DFCD8C03}"/>
              </a:ext>
            </a:extLst>
          </p:cNvPr>
          <p:cNvSpPr>
            <a:spLocks noChangeAspect="1"/>
          </p:cNvSpPr>
          <p:nvPr/>
        </p:nvSpPr>
        <p:spPr>
          <a:xfrm>
            <a:off x="8121030" y="2489722"/>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a:extLst>
              <a:ext uri="{FF2B5EF4-FFF2-40B4-BE49-F238E27FC236}">
                <a16:creationId xmlns:a16="http://schemas.microsoft.com/office/drawing/2014/main" id="{924EEC5F-CB52-4CC2-B1CF-9D58CADE8D4F}"/>
              </a:ext>
            </a:extLst>
          </p:cNvPr>
          <p:cNvSpPr>
            <a:spLocks noChangeAspect="1"/>
          </p:cNvSpPr>
          <p:nvPr/>
        </p:nvSpPr>
        <p:spPr>
          <a:xfrm>
            <a:off x="8121030" y="3221795"/>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Oval 11">
            <a:extLst>
              <a:ext uri="{FF2B5EF4-FFF2-40B4-BE49-F238E27FC236}">
                <a16:creationId xmlns:a16="http://schemas.microsoft.com/office/drawing/2014/main" id="{6B5F73BC-E00B-4314-A718-364B5FD62789}"/>
              </a:ext>
            </a:extLst>
          </p:cNvPr>
          <p:cNvSpPr>
            <a:spLocks noChangeAspect="1"/>
          </p:cNvSpPr>
          <p:nvPr/>
        </p:nvSpPr>
        <p:spPr>
          <a:xfrm>
            <a:off x="8121030" y="3953868"/>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Oval 12">
            <a:extLst>
              <a:ext uri="{FF2B5EF4-FFF2-40B4-BE49-F238E27FC236}">
                <a16:creationId xmlns:a16="http://schemas.microsoft.com/office/drawing/2014/main" id="{CB2C7826-FA4F-4693-9C62-F1E4AD9BD8BB}"/>
              </a:ext>
            </a:extLst>
          </p:cNvPr>
          <p:cNvSpPr>
            <a:spLocks noChangeAspect="1"/>
          </p:cNvSpPr>
          <p:nvPr/>
        </p:nvSpPr>
        <p:spPr>
          <a:xfrm>
            <a:off x="8121030" y="4685941"/>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Oval 13">
            <a:extLst>
              <a:ext uri="{FF2B5EF4-FFF2-40B4-BE49-F238E27FC236}">
                <a16:creationId xmlns:a16="http://schemas.microsoft.com/office/drawing/2014/main" id="{0F86F9E2-0BA8-4FEA-BA8F-F5BF1A8C1DD5}"/>
              </a:ext>
            </a:extLst>
          </p:cNvPr>
          <p:cNvSpPr>
            <a:spLocks noChangeAspect="1"/>
          </p:cNvSpPr>
          <p:nvPr/>
        </p:nvSpPr>
        <p:spPr>
          <a:xfrm>
            <a:off x="8121030" y="5418013"/>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a:extLst>
              <a:ext uri="{FF2B5EF4-FFF2-40B4-BE49-F238E27FC236}">
                <a16:creationId xmlns:a16="http://schemas.microsoft.com/office/drawing/2014/main" id="{535FF380-756F-4F3D-B4BA-8A8D2316379D}"/>
              </a:ext>
            </a:extLst>
          </p:cNvPr>
          <p:cNvSpPr>
            <a:spLocks noChangeAspect="1"/>
          </p:cNvSpPr>
          <p:nvPr/>
        </p:nvSpPr>
        <p:spPr>
          <a:xfrm>
            <a:off x="4487300" y="1758980"/>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Oval 15">
            <a:extLst>
              <a:ext uri="{FF2B5EF4-FFF2-40B4-BE49-F238E27FC236}">
                <a16:creationId xmlns:a16="http://schemas.microsoft.com/office/drawing/2014/main" id="{124F0486-5C0C-486A-AF50-491D96857A29}"/>
              </a:ext>
            </a:extLst>
          </p:cNvPr>
          <p:cNvSpPr>
            <a:spLocks noChangeAspect="1"/>
          </p:cNvSpPr>
          <p:nvPr/>
        </p:nvSpPr>
        <p:spPr>
          <a:xfrm>
            <a:off x="4487300" y="2484909"/>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Oval 16">
            <a:extLst>
              <a:ext uri="{FF2B5EF4-FFF2-40B4-BE49-F238E27FC236}">
                <a16:creationId xmlns:a16="http://schemas.microsoft.com/office/drawing/2014/main" id="{3F7459E6-BCD0-4B6A-BFFC-554BD509CD9C}"/>
              </a:ext>
            </a:extLst>
          </p:cNvPr>
          <p:cNvSpPr>
            <a:spLocks noChangeAspect="1"/>
          </p:cNvSpPr>
          <p:nvPr/>
        </p:nvSpPr>
        <p:spPr>
          <a:xfrm>
            <a:off x="4487300" y="3216981"/>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Oval 17">
            <a:extLst>
              <a:ext uri="{FF2B5EF4-FFF2-40B4-BE49-F238E27FC236}">
                <a16:creationId xmlns:a16="http://schemas.microsoft.com/office/drawing/2014/main" id="{9117A36D-624C-43A4-8BC4-FD12AB4CE606}"/>
              </a:ext>
            </a:extLst>
          </p:cNvPr>
          <p:cNvSpPr>
            <a:spLocks noChangeAspect="1"/>
          </p:cNvSpPr>
          <p:nvPr/>
        </p:nvSpPr>
        <p:spPr>
          <a:xfrm>
            <a:off x="4487300" y="6159648"/>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Oval 18">
            <a:extLst>
              <a:ext uri="{FF2B5EF4-FFF2-40B4-BE49-F238E27FC236}">
                <a16:creationId xmlns:a16="http://schemas.microsoft.com/office/drawing/2014/main" id="{4927A971-6BA5-4E8D-A46F-88240E44F866}"/>
              </a:ext>
            </a:extLst>
          </p:cNvPr>
          <p:cNvSpPr>
            <a:spLocks noChangeAspect="1"/>
          </p:cNvSpPr>
          <p:nvPr/>
        </p:nvSpPr>
        <p:spPr>
          <a:xfrm>
            <a:off x="1449508" y="3944755"/>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Oval 19">
            <a:extLst>
              <a:ext uri="{FF2B5EF4-FFF2-40B4-BE49-F238E27FC236}">
                <a16:creationId xmlns:a16="http://schemas.microsoft.com/office/drawing/2014/main" id="{A7BEC4F1-B73B-44CE-9BF8-D1098976FA3B}"/>
              </a:ext>
            </a:extLst>
          </p:cNvPr>
          <p:cNvSpPr>
            <a:spLocks noChangeAspect="1"/>
          </p:cNvSpPr>
          <p:nvPr/>
        </p:nvSpPr>
        <p:spPr>
          <a:xfrm>
            <a:off x="3796862" y="1758980"/>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Oval 20">
            <a:extLst>
              <a:ext uri="{FF2B5EF4-FFF2-40B4-BE49-F238E27FC236}">
                <a16:creationId xmlns:a16="http://schemas.microsoft.com/office/drawing/2014/main" id="{98FAA9BD-BDD1-4ECD-97ED-77F010FC230D}"/>
              </a:ext>
            </a:extLst>
          </p:cNvPr>
          <p:cNvSpPr>
            <a:spLocks noChangeAspect="1"/>
          </p:cNvSpPr>
          <p:nvPr/>
        </p:nvSpPr>
        <p:spPr>
          <a:xfrm>
            <a:off x="7391837" y="3227310"/>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Oval 21">
            <a:extLst>
              <a:ext uri="{FF2B5EF4-FFF2-40B4-BE49-F238E27FC236}">
                <a16:creationId xmlns:a16="http://schemas.microsoft.com/office/drawing/2014/main" id="{290D163C-3610-4059-8E56-B61A49FD1A03}"/>
              </a:ext>
            </a:extLst>
          </p:cNvPr>
          <p:cNvSpPr>
            <a:spLocks noChangeAspect="1"/>
          </p:cNvSpPr>
          <p:nvPr/>
        </p:nvSpPr>
        <p:spPr>
          <a:xfrm>
            <a:off x="7393629" y="1758979"/>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Oval 22">
            <a:extLst>
              <a:ext uri="{FF2B5EF4-FFF2-40B4-BE49-F238E27FC236}">
                <a16:creationId xmlns:a16="http://schemas.microsoft.com/office/drawing/2014/main" id="{473979EA-1645-4B0A-A088-710D84C5755C}"/>
              </a:ext>
            </a:extLst>
          </p:cNvPr>
          <p:cNvSpPr>
            <a:spLocks noChangeAspect="1"/>
          </p:cNvSpPr>
          <p:nvPr/>
        </p:nvSpPr>
        <p:spPr>
          <a:xfrm>
            <a:off x="7393629" y="2484909"/>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Oval 23">
            <a:extLst>
              <a:ext uri="{FF2B5EF4-FFF2-40B4-BE49-F238E27FC236}">
                <a16:creationId xmlns:a16="http://schemas.microsoft.com/office/drawing/2014/main" id="{CD959D4C-1E0E-4DBD-9B8D-E2592EF0919E}"/>
              </a:ext>
            </a:extLst>
          </p:cNvPr>
          <p:cNvSpPr>
            <a:spLocks noChangeAspect="1"/>
          </p:cNvSpPr>
          <p:nvPr/>
        </p:nvSpPr>
        <p:spPr>
          <a:xfrm>
            <a:off x="8122002" y="6148690"/>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5" name="Picture 24">
            <a:extLst>
              <a:ext uri="{FF2B5EF4-FFF2-40B4-BE49-F238E27FC236}">
                <a16:creationId xmlns:a16="http://schemas.microsoft.com/office/drawing/2014/main" id="{5B44BA27-B68E-4191-AA81-5981E77F7020}"/>
              </a:ext>
            </a:extLst>
          </p:cNvPr>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1594401" y="4084043"/>
            <a:ext cx="250212" cy="279650"/>
          </a:xfrm>
          <a:prstGeom prst="rect">
            <a:avLst/>
          </a:prstGeom>
        </p:spPr>
      </p:pic>
      <p:pic>
        <p:nvPicPr>
          <p:cNvPr id="26" name="Picture 25">
            <a:extLst>
              <a:ext uri="{FF2B5EF4-FFF2-40B4-BE49-F238E27FC236}">
                <a16:creationId xmlns:a16="http://schemas.microsoft.com/office/drawing/2014/main" id="{0735D38E-85C8-4E96-BE75-8074985014B6}"/>
              </a:ext>
            </a:extLst>
          </p:cNvPr>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1635695" y="5540830"/>
            <a:ext cx="191338" cy="294366"/>
          </a:xfrm>
          <a:prstGeom prst="rect">
            <a:avLst/>
          </a:prstGeom>
        </p:spPr>
      </p:pic>
      <p:pic>
        <p:nvPicPr>
          <p:cNvPr id="27" name="Picture 26">
            <a:extLst>
              <a:ext uri="{FF2B5EF4-FFF2-40B4-BE49-F238E27FC236}">
                <a16:creationId xmlns:a16="http://schemas.microsoft.com/office/drawing/2014/main" id="{305E308C-3975-4C08-9721-2797246E9491}"/>
              </a:ext>
            </a:extLst>
          </p:cNvPr>
          <p:cNvPicPr>
            <a:picLocks noChangeAspect="1"/>
          </p:cNvPicPr>
          <p:nvPr/>
        </p:nvPicPr>
        <p:blipFill>
          <a:blip r:embed="rId5" cstate="print">
            <a:biLevel thresh="25000"/>
            <a:extLst>
              <a:ext uri="{28A0092B-C50C-407E-A947-70E740481C1C}">
                <a14:useLocalDpi xmlns:a14="http://schemas.microsoft.com/office/drawing/2010/main" val="0"/>
              </a:ext>
            </a:extLst>
          </a:blip>
          <a:stretch>
            <a:fillRect/>
          </a:stretch>
        </p:blipFill>
        <p:spPr>
          <a:xfrm>
            <a:off x="1572324" y="4864009"/>
            <a:ext cx="294366" cy="191338"/>
          </a:xfrm>
          <a:prstGeom prst="rect">
            <a:avLst/>
          </a:prstGeom>
        </p:spPr>
      </p:pic>
      <p:pic>
        <p:nvPicPr>
          <p:cNvPr id="28" name="Picture 27">
            <a:extLst>
              <a:ext uri="{FF2B5EF4-FFF2-40B4-BE49-F238E27FC236}">
                <a16:creationId xmlns:a16="http://schemas.microsoft.com/office/drawing/2014/main" id="{75E7FE9E-3549-4522-8326-EE3E91BC48EF}"/>
              </a:ext>
            </a:extLst>
          </p:cNvPr>
          <p:cNvPicPr>
            <a:picLocks noChangeAspect="1"/>
          </p:cNvPicPr>
          <p:nvPr/>
        </p:nvPicPr>
        <p:blipFill>
          <a:blip r:embed="rId6" cstate="print">
            <a:biLevel thresh="25000"/>
            <a:extLst>
              <a:ext uri="{28A0092B-C50C-407E-A947-70E740481C1C}">
                <a14:useLocalDpi xmlns:a14="http://schemas.microsoft.com/office/drawing/2010/main" val="0"/>
              </a:ext>
            </a:extLst>
          </a:blip>
          <a:stretch>
            <a:fillRect/>
          </a:stretch>
        </p:blipFill>
        <p:spPr>
          <a:xfrm>
            <a:off x="1572325" y="3350127"/>
            <a:ext cx="294366" cy="294366"/>
          </a:xfrm>
          <a:prstGeom prst="rect">
            <a:avLst/>
          </a:prstGeom>
        </p:spPr>
      </p:pic>
      <p:pic>
        <p:nvPicPr>
          <p:cNvPr id="29" name="Picture 28">
            <a:extLst>
              <a:ext uri="{FF2B5EF4-FFF2-40B4-BE49-F238E27FC236}">
                <a16:creationId xmlns:a16="http://schemas.microsoft.com/office/drawing/2014/main" id="{7AABF10A-DEB1-453D-A5F3-1512D50125A0}"/>
              </a:ext>
            </a:extLst>
          </p:cNvPr>
          <p:cNvPicPr>
            <a:picLocks noChangeAspect="1"/>
          </p:cNvPicPr>
          <p:nvPr/>
        </p:nvPicPr>
        <p:blipFill>
          <a:blip r:embed="rId7" cstate="print">
            <a:biLevel thresh="25000"/>
            <a:extLst>
              <a:ext uri="{28A0092B-C50C-407E-A947-70E740481C1C}">
                <a14:useLocalDpi xmlns:a14="http://schemas.microsoft.com/office/drawing/2010/main" val="0"/>
              </a:ext>
            </a:extLst>
          </a:blip>
          <a:stretch>
            <a:fillRect/>
          </a:stretch>
        </p:blipFill>
        <p:spPr>
          <a:xfrm>
            <a:off x="8225071" y="3338920"/>
            <a:ext cx="343310" cy="274648"/>
          </a:xfrm>
          <a:prstGeom prst="rect">
            <a:avLst/>
          </a:prstGeom>
        </p:spPr>
      </p:pic>
      <p:pic>
        <p:nvPicPr>
          <p:cNvPr id="30" name="Picture 29">
            <a:extLst>
              <a:ext uri="{FF2B5EF4-FFF2-40B4-BE49-F238E27FC236}">
                <a16:creationId xmlns:a16="http://schemas.microsoft.com/office/drawing/2014/main" id="{F2B95A6C-9897-4EC7-8DA6-9C54EF8B1C1F}"/>
              </a:ext>
            </a:extLst>
          </p:cNvPr>
          <p:cNvPicPr>
            <a:picLocks noChangeAspect="1"/>
          </p:cNvPicPr>
          <p:nvPr/>
        </p:nvPicPr>
        <p:blipFill>
          <a:blip r:embed="rId8" cstate="print">
            <a:biLevel thresh="25000"/>
            <a:extLst>
              <a:ext uri="{28A0092B-C50C-407E-A947-70E740481C1C}">
                <a14:useLocalDpi xmlns:a14="http://schemas.microsoft.com/office/drawing/2010/main" val="0"/>
              </a:ext>
            </a:extLst>
          </a:blip>
          <a:stretch>
            <a:fillRect/>
          </a:stretch>
        </p:blipFill>
        <p:spPr>
          <a:xfrm>
            <a:off x="7491974" y="3350127"/>
            <a:ext cx="343310" cy="274648"/>
          </a:xfrm>
          <a:prstGeom prst="rect">
            <a:avLst/>
          </a:prstGeom>
        </p:spPr>
      </p:pic>
      <p:pic>
        <p:nvPicPr>
          <p:cNvPr id="31" name="Picture 30">
            <a:extLst>
              <a:ext uri="{FF2B5EF4-FFF2-40B4-BE49-F238E27FC236}">
                <a16:creationId xmlns:a16="http://schemas.microsoft.com/office/drawing/2014/main" id="{B5433BC1-99F3-4C66-9820-9782763F8F25}"/>
              </a:ext>
            </a:extLst>
          </p:cNvPr>
          <p:cNvPicPr>
            <a:picLocks noChangeAspect="1"/>
          </p:cNvPicPr>
          <p:nvPr/>
        </p:nvPicPr>
        <p:blipFill>
          <a:blip r:embed="rId9" cstate="print">
            <a:biLevel thresh="25000"/>
            <a:extLst>
              <a:ext uri="{28A0092B-C50C-407E-A947-70E740481C1C}">
                <a14:useLocalDpi xmlns:a14="http://schemas.microsoft.com/office/drawing/2010/main" val="0"/>
              </a:ext>
            </a:extLst>
          </a:blip>
          <a:stretch>
            <a:fillRect/>
          </a:stretch>
        </p:blipFill>
        <p:spPr>
          <a:xfrm>
            <a:off x="3946438" y="1919121"/>
            <a:ext cx="233452" cy="219718"/>
          </a:xfrm>
          <a:prstGeom prst="rect">
            <a:avLst/>
          </a:prstGeom>
        </p:spPr>
      </p:pic>
      <p:pic>
        <p:nvPicPr>
          <p:cNvPr id="32" name="Picture 31">
            <a:extLst>
              <a:ext uri="{FF2B5EF4-FFF2-40B4-BE49-F238E27FC236}">
                <a16:creationId xmlns:a16="http://schemas.microsoft.com/office/drawing/2014/main" id="{C856DE35-3CF8-46D2-AD36-DE6B08D2B334}"/>
              </a:ext>
            </a:extLst>
          </p:cNvPr>
          <p:cNvPicPr>
            <a:picLocks noChangeAspect="1"/>
          </p:cNvPicPr>
          <p:nvPr/>
        </p:nvPicPr>
        <p:blipFill>
          <a:blip r:embed="rId10" cstate="print">
            <a:biLevel thresh="25000"/>
            <a:extLst>
              <a:ext uri="{28A0092B-C50C-407E-A947-70E740481C1C}">
                <a14:useLocalDpi xmlns:a14="http://schemas.microsoft.com/office/drawing/2010/main" val="0"/>
              </a:ext>
            </a:extLst>
          </a:blip>
          <a:stretch>
            <a:fillRect/>
          </a:stretch>
        </p:blipFill>
        <p:spPr>
          <a:xfrm>
            <a:off x="4659332" y="1876980"/>
            <a:ext cx="219718" cy="288382"/>
          </a:xfrm>
          <a:prstGeom prst="rect">
            <a:avLst/>
          </a:prstGeom>
        </p:spPr>
      </p:pic>
      <p:pic>
        <p:nvPicPr>
          <p:cNvPr id="33" name="Picture 32">
            <a:extLst>
              <a:ext uri="{FF2B5EF4-FFF2-40B4-BE49-F238E27FC236}">
                <a16:creationId xmlns:a16="http://schemas.microsoft.com/office/drawing/2014/main" id="{C13C9D4F-6B43-4183-B976-70E6BDAB560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674664" y="5428971"/>
            <a:ext cx="518084" cy="518084"/>
          </a:xfrm>
          <a:prstGeom prst="rect">
            <a:avLst/>
          </a:prstGeom>
        </p:spPr>
      </p:pic>
      <p:pic>
        <p:nvPicPr>
          <p:cNvPr id="34" name="Picture 33">
            <a:extLst>
              <a:ext uri="{FF2B5EF4-FFF2-40B4-BE49-F238E27FC236}">
                <a16:creationId xmlns:a16="http://schemas.microsoft.com/office/drawing/2014/main" id="{15387AFC-EACC-4545-94F1-C9616F263539}"/>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404587" y="5418013"/>
            <a:ext cx="518084" cy="518084"/>
          </a:xfrm>
          <a:prstGeom prst="rect">
            <a:avLst/>
          </a:prstGeom>
        </p:spPr>
      </p:pic>
      <p:pic>
        <p:nvPicPr>
          <p:cNvPr id="35" name="Picture 34">
            <a:extLst>
              <a:ext uri="{FF2B5EF4-FFF2-40B4-BE49-F238E27FC236}">
                <a16:creationId xmlns:a16="http://schemas.microsoft.com/office/drawing/2014/main" id="{D4DFD016-956D-4E3B-A28C-85F6C93D6D2D}"/>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131987" y="5418013"/>
            <a:ext cx="518084" cy="518084"/>
          </a:xfrm>
          <a:prstGeom prst="rect">
            <a:avLst/>
          </a:prstGeom>
        </p:spPr>
      </p:pic>
      <p:sp>
        <p:nvSpPr>
          <p:cNvPr id="36" name="Oval 35">
            <a:extLst>
              <a:ext uri="{FF2B5EF4-FFF2-40B4-BE49-F238E27FC236}">
                <a16:creationId xmlns:a16="http://schemas.microsoft.com/office/drawing/2014/main" id="{1E1E8150-474B-4A34-8021-8CBA52270124}"/>
              </a:ext>
            </a:extLst>
          </p:cNvPr>
          <p:cNvSpPr>
            <a:spLocks noChangeAspect="1"/>
          </p:cNvSpPr>
          <p:nvPr/>
        </p:nvSpPr>
        <p:spPr>
          <a:xfrm>
            <a:off x="7391837" y="5418013"/>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7" name="Picture 36">
            <a:extLst>
              <a:ext uri="{FF2B5EF4-FFF2-40B4-BE49-F238E27FC236}">
                <a16:creationId xmlns:a16="http://schemas.microsoft.com/office/drawing/2014/main" id="{02153DE5-F349-44E7-B089-28A5FAC1DBB3}"/>
              </a:ext>
            </a:extLst>
          </p:cNvPr>
          <p:cNvPicPr>
            <a:picLocks noChangeAspect="1"/>
          </p:cNvPicPr>
          <p:nvPr/>
        </p:nvPicPr>
        <p:blipFill>
          <a:blip r:embed="rId14" cstate="print">
            <a:biLevel thresh="25000"/>
            <a:extLst>
              <a:ext uri="{28A0092B-C50C-407E-A947-70E740481C1C}">
                <a14:useLocalDpi xmlns:a14="http://schemas.microsoft.com/office/drawing/2010/main" val="0"/>
              </a:ext>
            </a:extLst>
          </a:blip>
          <a:stretch>
            <a:fillRect/>
          </a:stretch>
        </p:blipFill>
        <p:spPr>
          <a:xfrm>
            <a:off x="4638733" y="2653285"/>
            <a:ext cx="260915" cy="205986"/>
          </a:xfrm>
          <a:prstGeom prst="rect">
            <a:avLst/>
          </a:prstGeom>
        </p:spPr>
      </p:pic>
      <p:pic>
        <p:nvPicPr>
          <p:cNvPr id="38" name="Picture 37">
            <a:extLst>
              <a:ext uri="{FF2B5EF4-FFF2-40B4-BE49-F238E27FC236}">
                <a16:creationId xmlns:a16="http://schemas.microsoft.com/office/drawing/2014/main" id="{E6D7D28E-62D6-46AC-AFA9-D23FA9624271}"/>
              </a:ext>
            </a:extLst>
          </p:cNvPr>
          <p:cNvPicPr>
            <a:picLocks noChangeAspect="1"/>
          </p:cNvPicPr>
          <p:nvPr/>
        </p:nvPicPr>
        <p:blipFill>
          <a:blip r:embed="rId15" cstate="print">
            <a:biLevel thresh="25000"/>
            <a:extLst>
              <a:ext uri="{28A0092B-C50C-407E-A947-70E740481C1C}">
                <a14:useLocalDpi xmlns:a14="http://schemas.microsoft.com/office/drawing/2010/main" val="0"/>
              </a:ext>
            </a:extLst>
          </a:blip>
          <a:stretch>
            <a:fillRect/>
          </a:stretch>
        </p:blipFill>
        <p:spPr>
          <a:xfrm>
            <a:off x="8246839" y="1929409"/>
            <a:ext cx="288382" cy="226585"/>
          </a:xfrm>
          <a:prstGeom prst="rect">
            <a:avLst/>
          </a:prstGeom>
        </p:spPr>
      </p:pic>
      <p:pic>
        <p:nvPicPr>
          <p:cNvPr id="39" name="Picture 38">
            <a:extLst>
              <a:ext uri="{FF2B5EF4-FFF2-40B4-BE49-F238E27FC236}">
                <a16:creationId xmlns:a16="http://schemas.microsoft.com/office/drawing/2014/main" id="{5F95A097-82F5-4840-89A7-5E5BADE04018}"/>
              </a:ext>
            </a:extLst>
          </p:cNvPr>
          <p:cNvPicPr>
            <a:picLocks noChangeAspect="1"/>
          </p:cNvPicPr>
          <p:nvPr/>
        </p:nvPicPr>
        <p:blipFill>
          <a:blip r:embed="rId16" cstate="print">
            <a:biLevel thresh="25000"/>
            <a:extLst>
              <a:ext uri="{28A0092B-C50C-407E-A947-70E740481C1C}">
                <a14:useLocalDpi xmlns:a14="http://schemas.microsoft.com/office/drawing/2010/main" val="0"/>
              </a:ext>
            </a:extLst>
          </a:blip>
          <a:stretch>
            <a:fillRect/>
          </a:stretch>
        </p:blipFill>
        <p:spPr>
          <a:xfrm>
            <a:off x="3933059" y="2645891"/>
            <a:ext cx="267605" cy="220774"/>
          </a:xfrm>
          <a:prstGeom prst="rect">
            <a:avLst/>
          </a:prstGeom>
        </p:spPr>
      </p:pic>
      <p:pic>
        <p:nvPicPr>
          <p:cNvPr id="40" name="Picture 39">
            <a:extLst>
              <a:ext uri="{FF2B5EF4-FFF2-40B4-BE49-F238E27FC236}">
                <a16:creationId xmlns:a16="http://schemas.microsoft.com/office/drawing/2014/main" id="{E5B8F34A-0ED4-44A0-96CE-4C778461E470}"/>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543216" y="6204606"/>
            <a:ext cx="428168" cy="428168"/>
          </a:xfrm>
          <a:prstGeom prst="rect">
            <a:avLst/>
          </a:prstGeom>
        </p:spPr>
      </p:pic>
      <p:pic>
        <p:nvPicPr>
          <p:cNvPr id="41" name="Picture 40">
            <a:extLst>
              <a:ext uri="{FF2B5EF4-FFF2-40B4-BE49-F238E27FC236}">
                <a16:creationId xmlns:a16="http://schemas.microsoft.com/office/drawing/2014/main" id="{F42D27C0-7F71-4956-A3E3-9C9EC56E6FFF}"/>
              </a:ext>
            </a:extLst>
          </p:cNvPr>
          <p:cNvPicPr>
            <a:picLocks noChangeAspect="1"/>
          </p:cNvPicPr>
          <p:nvPr/>
        </p:nvPicPr>
        <p:blipFill>
          <a:blip r:embed="rId18" cstate="print">
            <a:biLevel thresh="25000"/>
            <a:extLst>
              <a:ext uri="{28A0092B-C50C-407E-A947-70E740481C1C}">
                <a14:useLocalDpi xmlns:a14="http://schemas.microsoft.com/office/drawing/2010/main" val="0"/>
              </a:ext>
            </a:extLst>
          </a:blip>
          <a:stretch>
            <a:fillRect/>
          </a:stretch>
        </p:blipFill>
        <p:spPr>
          <a:xfrm>
            <a:off x="4615010" y="3354471"/>
            <a:ext cx="274648" cy="274648"/>
          </a:xfrm>
          <a:prstGeom prst="rect">
            <a:avLst/>
          </a:prstGeom>
        </p:spPr>
      </p:pic>
      <p:pic>
        <p:nvPicPr>
          <p:cNvPr id="42" name="Picture 41">
            <a:extLst>
              <a:ext uri="{FF2B5EF4-FFF2-40B4-BE49-F238E27FC236}">
                <a16:creationId xmlns:a16="http://schemas.microsoft.com/office/drawing/2014/main" id="{2589BE81-49C0-47FF-A536-7422291CC93F}"/>
              </a:ext>
            </a:extLst>
          </p:cNvPr>
          <p:cNvPicPr>
            <a:picLocks noChangeAspect="1"/>
          </p:cNvPicPr>
          <p:nvPr/>
        </p:nvPicPr>
        <p:blipFill>
          <a:blip r:embed="rId19" cstate="print">
            <a:biLevel thresh="25000"/>
            <a:extLst>
              <a:ext uri="{28A0092B-C50C-407E-A947-70E740481C1C}">
                <a14:useLocalDpi xmlns:a14="http://schemas.microsoft.com/office/drawing/2010/main" val="0"/>
              </a:ext>
            </a:extLst>
          </a:blip>
          <a:stretch>
            <a:fillRect/>
          </a:stretch>
        </p:blipFill>
        <p:spPr>
          <a:xfrm>
            <a:off x="8215424" y="4120963"/>
            <a:ext cx="315845" cy="230018"/>
          </a:xfrm>
          <a:prstGeom prst="rect">
            <a:avLst/>
          </a:prstGeom>
        </p:spPr>
      </p:pic>
      <p:pic>
        <p:nvPicPr>
          <p:cNvPr id="43" name="Picture 42">
            <a:extLst>
              <a:ext uri="{FF2B5EF4-FFF2-40B4-BE49-F238E27FC236}">
                <a16:creationId xmlns:a16="http://schemas.microsoft.com/office/drawing/2014/main" id="{913E3307-B382-4420-9CC2-356FD90CC06D}"/>
              </a:ext>
            </a:extLst>
          </p:cNvPr>
          <p:cNvPicPr>
            <a:picLocks noChangeAspect="1"/>
          </p:cNvPicPr>
          <p:nvPr/>
        </p:nvPicPr>
        <p:blipFill>
          <a:blip r:embed="rId20" cstate="print">
            <a:biLevel thresh="25000"/>
            <a:extLst>
              <a:ext uri="{28A0092B-C50C-407E-A947-70E740481C1C}">
                <a14:useLocalDpi xmlns:a14="http://schemas.microsoft.com/office/drawing/2010/main" val="0"/>
              </a:ext>
            </a:extLst>
          </a:blip>
          <a:stretch>
            <a:fillRect/>
          </a:stretch>
        </p:blipFill>
        <p:spPr>
          <a:xfrm>
            <a:off x="8260572" y="4832348"/>
            <a:ext cx="260915" cy="247185"/>
          </a:xfrm>
          <a:prstGeom prst="rect">
            <a:avLst/>
          </a:prstGeom>
        </p:spPr>
      </p:pic>
      <p:pic>
        <p:nvPicPr>
          <p:cNvPr id="44" name="Picture 43">
            <a:extLst>
              <a:ext uri="{FF2B5EF4-FFF2-40B4-BE49-F238E27FC236}">
                <a16:creationId xmlns:a16="http://schemas.microsoft.com/office/drawing/2014/main" id="{5254E708-59EC-4648-9665-41D2F1D549A5}"/>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7415545" y="1762129"/>
            <a:ext cx="518084" cy="518084"/>
          </a:xfrm>
          <a:prstGeom prst="rect">
            <a:avLst/>
          </a:prstGeom>
        </p:spPr>
      </p:pic>
      <p:pic>
        <p:nvPicPr>
          <p:cNvPr id="45" name="Picture 44">
            <a:extLst>
              <a:ext uri="{FF2B5EF4-FFF2-40B4-BE49-F238E27FC236}">
                <a16:creationId xmlns:a16="http://schemas.microsoft.com/office/drawing/2014/main" id="{FCE1CED9-CEEA-42D9-B8FC-E7CB1B8325E2}"/>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8132960" y="6170606"/>
            <a:ext cx="518084" cy="518084"/>
          </a:xfrm>
          <a:prstGeom prst="rect">
            <a:avLst/>
          </a:prstGeom>
        </p:spPr>
      </p:pic>
      <p:pic>
        <p:nvPicPr>
          <p:cNvPr id="46" name="Picture 45">
            <a:extLst>
              <a:ext uri="{FF2B5EF4-FFF2-40B4-BE49-F238E27FC236}">
                <a16:creationId xmlns:a16="http://schemas.microsoft.com/office/drawing/2014/main" id="{72148421-44C2-4465-9312-A802C5CDC9A4}"/>
              </a:ext>
            </a:extLst>
          </p:cNvPr>
          <p:cNvPicPr>
            <a:picLocks noChangeAspect="1"/>
          </p:cNvPicPr>
          <p:nvPr/>
        </p:nvPicPr>
        <p:blipFill>
          <a:blip r:embed="rId23" cstate="print">
            <a:biLevel thresh="25000"/>
            <a:extLst>
              <a:ext uri="{28A0092B-C50C-407E-A947-70E740481C1C}">
                <a14:useLocalDpi xmlns:a14="http://schemas.microsoft.com/office/drawing/2010/main" val="0"/>
              </a:ext>
            </a:extLst>
          </a:blip>
          <a:stretch>
            <a:fillRect/>
          </a:stretch>
        </p:blipFill>
        <p:spPr>
          <a:xfrm>
            <a:off x="1567597" y="1914171"/>
            <a:ext cx="299094" cy="282477"/>
          </a:xfrm>
          <a:prstGeom prst="rect">
            <a:avLst/>
          </a:prstGeom>
        </p:spPr>
      </p:pic>
      <p:pic>
        <p:nvPicPr>
          <p:cNvPr id="47" name="Picture 46">
            <a:extLst>
              <a:ext uri="{FF2B5EF4-FFF2-40B4-BE49-F238E27FC236}">
                <a16:creationId xmlns:a16="http://schemas.microsoft.com/office/drawing/2014/main" id="{DEB129C9-2478-4D89-82FF-BEF1D9DAE842}"/>
              </a:ext>
            </a:extLst>
          </p:cNvPr>
          <p:cNvPicPr>
            <a:picLocks noChangeAspect="1"/>
          </p:cNvPicPr>
          <p:nvPr/>
        </p:nvPicPr>
        <p:blipFill>
          <a:blip r:embed="rId24" cstate="print">
            <a:biLevel thresh="25000"/>
            <a:extLst>
              <a:ext uri="{28A0092B-C50C-407E-A947-70E740481C1C}">
                <a14:useLocalDpi xmlns:a14="http://schemas.microsoft.com/office/drawing/2010/main" val="0"/>
              </a:ext>
            </a:extLst>
          </a:blip>
          <a:stretch>
            <a:fillRect/>
          </a:stretch>
        </p:blipFill>
        <p:spPr>
          <a:xfrm>
            <a:off x="1602782" y="2621373"/>
            <a:ext cx="233452" cy="288382"/>
          </a:xfrm>
          <a:prstGeom prst="rect">
            <a:avLst/>
          </a:prstGeom>
        </p:spPr>
      </p:pic>
      <p:pic>
        <p:nvPicPr>
          <p:cNvPr id="48" name="Picture 47">
            <a:extLst>
              <a:ext uri="{FF2B5EF4-FFF2-40B4-BE49-F238E27FC236}">
                <a16:creationId xmlns:a16="http://schemas.microsoft.com/office/drawing/2014/main" id="{CED31817-12A9-4B84-B3F6-EBF2243A5713}"/>
              </a:ext>
            </a:extLst>
          </p:cNvPr>
          <p:cNvPicPr>
            <a:picLocks noChangeAspect="1"/>
          </p:cNvPicPr>
          <p:nvPr/>
        </p:nvPicPr>
        <p:blipFill>
          <a:blip r:embed="rId25" cstate="print">
            <a:biLevel thresh="25000"/>
            <a:extLst>
              <a:ext uri="{28A0092B-C50C-407E-A947-70E740481C1C}">
                <a14:useLocalDpi xmlns:a14="http://schemas.microsoft.com/office/drawing/2010/main" val="0"/>
              </a:ext>
            </a:extLst>
          </a:blip>
          <a:stretch>
            <a:fillRect/>
          </a:stretch>
        </p:blipFill>
        <p:spPr>
          <a:xfrm>
            <a:off x="4625000" y="4098912"/>
            <a:ext cx="288382" cy="233452"/>
          </a:xfrm>
          <a:prstGeom prst="rect">
            <a:avLst/>
          </a:prstGeom>
        </p:spPr>
      </p:pic>
      <p:pic>
        <p:nvPicPr>
          <p:cNvPr id="49" name="Picture 48">
            <a:extLst>
              <a:ext uri="{FF2B5EF4-FFF2-40B4-BE49-F238E27FC236}">
                <a16:creationId xmlns:a16="http://schemas.microsoft.com/office/drawing/2014/main" id="{29E04E47-C779-4DDE-A7AE-66656625C6E3}"/>
              </a:ext>
            </a:extLst>
          </p:cNvPr>
          <p:cNvPicPr>
            <a:picLocks noChangeAspect="1"/>
          </p:cNvPicPr>
          <p:nvPr/>
        </p:nvPicPr>
        <p:blipFill>
          <a:blip r:embed="rId26" cstate="print">
            <a:biLevel thresh="25000"/>
            <a:extLst>
              <a:ext uri="{28A0092B-C50C-407E-A947-70E740481C1C}">
                <a14:useLocalDpi xmlns:a14="http://schemas.microsoft.com/office/drawing/2010/main" val="0"/>
              </a:ext>
            </a:extLst>
          </a:blip>
          <a:stretch>
            <a:fillRect/>
          </a:stretch>
        </p:blipFill>
        <p:spPr>
          <a:xfrm>
            <a:off x="4679930" y="5550689"/>
            <a:ext cx="178522" cy="274648"/>
          </a:xfrm>
          <a:prstGeom prst="rect">
            <a:avLst/>
          </a:prstGeom>
        </p:spPr>
      </p:pic>
      <p:pic>
        <p:nvPicPr>
          <p:cNvPr id="50" name="Picture 49">
            <a:extLst>
              <a:ext uri="{FF2B5EF4-FFF2-40B4-BE49-F238E27FC236}">
                <a16:creationId xmlns:a16="http://schemas.microsoft.com/office/drawing/2014/main" id="{7C4221AA-227F-40E9-8D25-64D9D18651B1}"/>
              </a:ext>
            </a:extLst>
          </p:cNvPr>
          <p:cNvPicPr>
            <a:picLocks noChangeAspect="1"/>
          </p:cNvPicPr>
          <p:nvPr/>
        </p:nvPicPr>
        <p:blipFill>
          <a:blip r:embed="rId27" cstate="print">
            <a:biLevel thresh="25000"/>
            <a:extLst>
              <a:ext uri="{28A0092B-C50C-407E-A947-70E740481C1C}">
                <a14:useLocalDpi xmlns:a14="http://schemas.microsoft.com/office/drawing/2010/main" val="0"/>
              </a:ext>
            </a:extLst>
          </a:blip>
          <a:stretch>
            <a:fillRect/>
          </a:stretch>
        </p:blipFill>
        <p:spPr>
          <a:xfrm>
            <a:off x="4625000" y="4856685"/>
            <a:ext cx="288382" cy="205986"/>
          </a:xfrm>
          <a:prstGeom prst="rect">
            <a:avLst/>
          </a:prstGeom>
        </p:spPr>
      </p:pic>
      <p:pic>
        <p:nvPicPr>
          <p:cNvPr id="51" name="Picture 50">
            <a:extLst>
              <a:ext uri="{FF2B5EF4-FFF2-40B4-BE49-F238E27FC236}">
                <a16:creationId xmlns:a16="http://schemas.microsoft.com/office/drawing/2014/main" id="{1D94E121-D413-49A7-99CA-D5A4584649EC}"/>
              </a:ext>
            </a:extLst>
          </p:cNvPr>
          <p:cNvPicPr>
            <a:picLocks noChangeAspect="1"/>
          </p:cNvPicPr>
          <p:nvPr/>
        </p:nvPicPr>
        <p:blipFill>
          <a:blip r:embed="rId28" cstate="print">
            <a:biLevel thresh="25000"/>
            <a:extLst>
              <a:ext uri="{28A0092B-C50C-407E-A947-70E740481C1C}">
                <a14:useLocalDpi xmlns:a14="http://schemas.microsoft.com/office/drawing/2010/main" val="0"/>
              </a:ext>
            </a:extLst>
          </a:blip>
          <a:stretch>
            <a:fillRect/>
          </a:stretch>
        </p:blipFill>
        <p:spPr>
          <a:xfrm>
            <a:off x="3946438" y="4096754"/>
            <a:ext cx="240845" cy="254227"/>
          </a:xfrm>
          <a:prstGeom prst="rect">
            <a:avLst/>
          </a:prstGeom>
        </p:spPr>
      </p:pic>
      <p:sp>
        <p:nvSpPr>
          <p:cNvPr id="52" name="Oval 51">
            <a:extLst>
              <a:ext uri="{FF2B5EF4-FFF2-40B4-BE49-F238E27FC236}">
                <a16:creationId xmlns:a16="http://schemas.microsoft.com/office/drawing/2014/main" id="{33441132-25DE-454C-98E1-3158731C5FDD}"/>
              </a:ext>
            </a:extLst>
          </p:cNvPr>
          <p:cNvSpPr>
            <a:spLocks noChangeAspect="1"/>
          </p:cNvSpPr>
          <p:nvPr/>
        </p:nvSpPr>
        <p:spPr>
          <a:xfrm>
            <a:off x="4494166" y="4685941"/>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 name="Oval 52">
            <a:extLst>
              <a:ext uri="{FF2B5EF4-FFF2-40B4-BE49-F238E27FC236}">
                <a16:creationId xmlns:a16="http://schemas.microsoft.com/office/drawing/2014/main" id="{376ED771-6999-4323-93B0-9B33AE9F8356}"/>
              </a:ext>
            </a:extLst>
          </p:cNvPr>
          <p:cNvSpPr>
            <a:spLocks noChangeAspect="1"/>
          </p:cNvSpPr>
          <p:nvPr/>
        </p:nvSpPr>
        <p:spPr>
          <a:xfrm>
            <a:off x="4494166" y="5418013"/>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4" name="Oval 53">
            <a:extLst>
              <a:ext uri="{FF2B5EF4-FFF2-40B4-BE49-F238E27FC236}">
                <a16:creationId xmlns:a16="http://schemas.microsoft.com/office/drawing/2014/main" id="{B7B2688D-CA1A-4A84-B1C5-4936CA0114C2}"/>
              </a:ext>
            </a:extLst>
          </p:cNvPr>
          <p:cNvSpPr>
            <a:spLocks noChangeAspect="1"/>
          </p:cNvSpPr>
          <p:nvPr/>
        </p:nvSpPr>
        <p:spPr>
          <a:xfrm>
            <a:off x="4494166" y="3944755"/>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5" name="Picture 54">
            <a:extLst>
              <a:ext uri="{FF2B5EF4-FFF2-40B4-BE49-F238E27FC236}">
                <a16:creationId xmlns:a16="http://schemas.microsoft.com/office/drawing/2014/main" id="{FC36C19C-E7D0-41ED-9A17-E4699DB728CC}"/>
              </a:ext>
            </a:extLst>
          </p:cNvPr>
          <p:cNvPicPr>
            <a:picLocks noChangeAspect="1"/>
          </p:cNvPicPr>
          <p:nvPr/>
        </p:nvPicPr>
        <p:blipFill>
          <a:blip r:embed="rId29" cstate="print">
            <a:biLevel thresh="25000"/>
            <a:extLst>
              <a:ext uri="{28A0092B-C50C-407E-A947-70E740481C1C}">
                <a14:useLocalDpi xmlns:a14="http://schemas.microsoft.com/office/drawing/2010/main" val="0"/>
              </a:ext>
            </a:extLst>
          </a:blip>
          <a:stretch>
            <a:fillRect/>
          </a:stretch>
        </p:blipFill>
        <p:spPr>
          <a:xfrm>
            <a:off x="8274472" y="2642986"/>
            <a:ext cx="256797" cy="226585"/>
          </a:xfrm>
          <a:prstGeom prst="rect">
            <a:avLst/>
          </a:prstGeom>
        </p:spPr>
      </p:pic>
      <p:pic>
        <p:nvPicPr>
          <p:cNvPr id="56" name="Picture 55">
            <a:extLst>
              <a:ext uri="{FF2B5EF4-FFF2-40B4-BE49-F238E27FC236}">
                <a16:creationId xmlns:a16="http://schemas.microsoft.com/office/drawing/2014/main" id="{13DB696F-70E0-4464-8F04-9EF31A934291}"/>
              </a:ext>
            </a:extLst>
          </p:cNvPr>
          <p:cNvPicPr>
            <a:picLocks noChangeAspect="1"/>
          </p:cNvPicPr>
          <p:nvPr/>
        </p:nvPicPr>
        <p:blipFill>
          <a:blip r:embed="rId30" cstate="print">
            <a:biLevel thresh="25000"/>
            <a:extLst>
              <a:ext uri="{28A0092B-C50C-407E-A947-70E740481C1C}">
                <a14:useLocalDpi xmlns:a14="http://schemas.microsoft.com/office/drawing/2010/main" val="0"/>
              </a:ext>
            </a:extLst>
          </a:blip>
          <a:stretch>
            <a:fillRect/>
          </a:stretch>
        </p:blipFill>
        <p:spPr>
          <a:xfrm>
            <a:off x="7516446" y="2642986"/>
            <a:ext cx="294366" cy="220774"/>
          </a:xfrm>
          <a:prstGeom prst="rect">
            <a:avLst/>
          </a:prstGeom>
        </p:spPr>
      </p:pic>
      <p:sp>
        <p:nvSpPr>
          <p:cNvPr id="57" name="Oval 56">
            <a:extLst>
              <a:ext uri="{FF2B5EF4-FFF2-40B4-BE49-F238E27FC236}">
                <a16:creationId xmlns:a16="http://schemas.microsoft.com/office/drawing/2014/main" id="{0B7476A0-AD2D-4F92-AA6A-924BAE3A7711}"/>
              </a:ext>
            </a:extLst>
          </p:cNvPr>
          <p:cNvSpPr>
            <a:spLocks noChangeAspect="1"/>
          </p:cNvSpPr>
          <p:nvPr/>
        </p:nvSpPr>
        <p:spPr>
          <a:xfrm>
            <a:off x="3796862" y="3953868"/>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8" name="Oval 57">
            <a:extLst>
              <a:ext uri="{FF2B5EF4-FFF2-40B4-BE49-F238E27FC236}">
                <a16:creationId xmlns:a16="http://schemas.microsoft.com/office/drawing/2014/main" id="{B38682EB-94C1-4149-9185-D447271F30C0}"/>
              </a:ext>
            </a:extLst>
          </p:cNvPr>
          <p:cNvSpPr>
            <a:spLocks noChangeAspect="1"/>
          </p:cNvSpPr>
          <p:nvPr/>
        </p:nvSpPr>
        <p:spPr>
          <a:xfrm>
            <a:off x="3796860" y="2489722"/>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9" name="Oval 58">
            <a:extLst>
              <a:ext uri="{FF2B5EF4-FFF2-40B4-BE49-F238E27FC236}">
                <a16:creationId xmlns:a16="http://schemas.microsoft.com/office/drawing/2014/main" id="{23956A3F-4FFE-43ED-A44D-D8AE65AC3AA9}"/>
              </a:ext>
            </a:extLst>
          </p:cNvPr>
          <p:cNvSpPr>
            <a:spLocks noChangeAspect="1"/>
          </p:cNvSpPr>
          <p:nvPr/>
        </p:nvSpPr>
        <p:spPr>
          <a:xfrm>
            <a:off x="6663706" y="5418013"/>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0" name="TextBox 59">
            <a:extLst>
              <a:ext uri="{FF2B5EF4-FFF2-40B4-BE49-F238E27FC236}">
                <a16:creationId xmlns:a16="http://schemas.microsoft.com/office/drawing/2014/main" id="{330F90C4-6B20-409A-940B-039945B2E69F}"/>
              </a:ext>
            </a:extLst>
          </p:cNvPr>
          <p:cNvSpPr txBox="1"/>
          <p:nvPr/>
        </p:nvSpPr>
        <p:spPr>
          <a:xfrm>
            <a:off x="2144268" y="1915138"/>
            <a:ext cx="941783" cy="253916"/>
          </a:xfrm>
          <a:prstGeom prst="rect">
            <a:avLst/>
          </a:prstGeom>
          <a:noFill/>
        </p:spPr>
        <p:txBody>
          <a:bodyPr wrap="square" rtlCol="0">
            <a:spAutoFit/>
          </a:bodyPr>
          <a:lstStyle/>
          <a:p>
            <a:r>
              <a:rPr lang="en-GB" sz="1050" dirty="0"/>
              <a:t>chat</a:t>
            </a:r>
          </a:p>
        </p:txBody>
      </p:sp>
      <p:sp>
        <p:nvSpPr>
          <p:cNvPr id="61" name="TextBox 60">
            <a:extLst>
              <a:ext uri="{FF2B5EF4-FFF2-40B4-BE49-F238E27FC236}">
                <a16:creationId xmlns:a16="http://schemas.microsoft.com/office/drawing/2014/main" id="{B70E1A14-D6E9-42DA-96BD-C0C36025A615}"/>
              </a:ext>
            </a:extLst>
          </p:cNvPr>
          <p:cNvSpPr txBox="1"/>
          <p:nvPr/>
        </p:nvSpPr>
        <p:spPr>
          <a:xfrm>
            <a:off x="2144269" y="2652988"/>
            <a:ext cx="941783" cy="253916"/>
          </a:xfrm>
          <a:prstGeom prst="rect">
            <a:avLst/>
          </a:prstGeom>
          <a:noFill/>
        </p:spPr>
        <p:txBody>
          <a:bodyPr wrap="square" rtlCol="0">
            <a:spAutoFit/>
          </a:bodyPr>
          <a:lstStyle/>
          <a:p>
            <a:r>
              <a:rPr lang="en-GB" sz="1050" dirty="0"/>
              <a:t>call centre</a:t>
            </a:r>
          </a:p>
        </p:txBody>
      </p:sp>
      <p:sp>
        <p:nvSpPr>
          <p:cNvPr id="62" name="TextBox 61">
            <a:extLst>
              <a:ext uri="{FF2B5EF4-FFF2-40B4-BE49-F238E27FC236}">
                <a16:creationId xmlns:a16="http://schemas.microsoft.com/office/drawing/2014/main" id="{B6069352-5BBF-4EE4-A0A2-A700925B8569}"/>
              </a:ext>
            </a:extLst>
          </p:cNvPr>
          <p:cNvSpPr txBox="1"/>
          <p:nvPr/>
        </p:nvSpPr>
        <p:spPr>
          <a:xfrm>
            <a:off x="2144269" y="3370092"/>
            <a:ext cx="1190566" cy="253916"/>
          </a:xfrm>
          <a:prstGeom prst="rect">
            <a:avLst/>
          </a:prstGeom>
          <a:noFill/>
        </p:spPr>
        <p:txBody>
          <a:bodyPr wrap="square" rtlCol="0">
            <a:spAutoFit/>
          </a:bodyPr>
          <a:lstStyle/>
          <a:p>
            <a:r>
              <a:rPr lang="en-GB" sz="1050" dirty="0"/>
              <a:t>globe/internet</a:t>
            </a:r>
          </a:p>
        </p:txBody>
      </p:sp>
      <p:sp>
        <p:nvSpPr>
          <p:cNvPr id="63" name="TextBox 62">
            <a:extLst>
              <a:ext uri="{FF2B5EF4-FFF2-40B4-BE49-F238E27FC236}">
                <a16:creationId xmlns:a16="http://schemas.microsoft.com/office/drawing/2014/main" id="{E37CB9B3-EC07-4CCF-B923-BCF836DDBF40}"/>
              </a:ext>
            </a:extLst>
          </p:cNvPr>
          <p:cNvSpPr txBox="1"/>
          <p:nvPr/>
        </p:nvSpPr>
        <p:spPr>
          <a:xfrm>
            <a:off x="2144269" y="4008337"/>
            <a:ext cx="1326671" cy="253916"/>
          </a:xfrm>
          <a:prstGeom prst="rect">
            <a:avLst/>
          </a:prstGeom>
          <a:noFill/>
        </p:spPr>
        <p:txBody>
          <a:bodyPr wrap="square" rtlCol="0">
            <a:spAutoFit/>
          </a:bodyPr>
          <a:lstStyle/>
          <a:p>
            <a:r>
              <a:rPr lang="en-GB" sz="1050" dirty="0"/>
              <a:t>app on PC</a:t>
            </a:r>
          </a:p>
        </p:txBody>
      </p:sp>
      <p:sp>
        <p:nvSpPr>
          <p:cNvPr id="64" name="TextBox 63">
            <a:extLst>
              <a:ext uri="{FF2B5EF4-FFF2-40B4-BE49-F238E27FC236}">
                <a16:creationId xmlns:a16="http://schemas.microsoft.com/office/drawing/2014/main" id="{21F4131F-143D-418E-8D99-A30E8FA37D29}"/>
              </a:ext>
            </a:extLst>
          </p:cNvPr>
          <p:cNvSpPr txBox="1"/>
          <p:nvPr/>
        </p:nvSpPr>
        <p:spPr>
          <a:xfrm>
            <a:off x="2144269" y="4836715"/>
            <a:ext cx="941782" cy="253916"/>
          </a:xfrm>
          <a:prstGeom prst="rect">
            <a:avLst/>
          </a:prstGeom>
          <a:noFill/>
        </p:spPr>
        <p:txBody>
          <a:bodyPr wrap="square" rtlCol="0">
            <a:spAutoFit/>
          </a:bodyPr>
          <a:lstStyle/>
          <a:p>
            <a:r>
              <a:rPr lang="en-GB" sz="1050" dirty="0"/>
              <a:t>app on tablet</a:t>
            </a:r>
          </a:p>
        </p:txBody>
      </p:sp>
      <p:sp>
        <p:nvSpPr>
          <p:cNvPr id="65" name="TextBox 64">
            <a:extLst>
              <a:ext uri="{FF2B5EF4-FFF2-40B4-BE49-F238E27FC236}">
                <a16:creationId xmlns:a16="http://schemas.microsoft.com/office/drawing/2014/main" id="{C90047BB-2D68-4CB9-94B1-2F2EFF29F618}"/>
              </a:ext>
            </a:extLst>
          </p:cNvPr>
          <p:cNvSpPr txBox="1"/>
          <p:nvPr/>
        </p:nvSpPr>
        <p:spPr>
          <a:xfrm>
            <a:off x="2144269" y="5484821"/>
            <a:ext cx="885430" cy="415498"/>
          </a:xfrm>
          <a:prstGeom prst="rect">
            <a:avLst/>
          </a:prstGeom>
          <a:noFill/>
        </p:spPr>
        <p:txBody>
          <a:bodyPr wrap="square" rtlCol="0">
            <a:spAutoFit/>
          </a:bodyPr>
          <a:lstStyle/>
          <a:p>
            <a:r>
              <a:rPr lang="en-GB" sz="1050" dirty="0"/>
              <a:t>app on smartphone</a:t>
            </a:r>
          </a:p>
        </p:txBody>
      </p:sp>
      <p:sp>
        <p:nvSpPr>
          <p:cNvPr id="66" name="TextBox 65">
            <a:extLst>
              <a:ext uri="{FF2B5EF4-FFF2-40B4-BE49-F238E27FC236}">
                <a16:creationId xmlns:a16="http://schemas.microsoft.com/office/drawing/2014/main" id="{A5B0F5CD-52FB-4260-8921-5CC6FF198CE9}"/>
              </a:ext>
            </a:extLst>
          </p:cNvPr>
          <p:cNvSpPr txBox="1"/>
          <p:nvPr/>
        </p:nvSpPr>
        <p:spPr>
          <a:xfrm>
            <a:off x="5210029" y="1914171"/>
            <a:ext cx="1227559" cy="253916"/>
          </a:xfrm>
          <a:prstGeom prst="rect">
            <a:avLst/>
          </a:prstGeom>
          <a:noFill/>
        </p:spPr>
        <p:txBody>
          <a:bodyPr wrap="square" rtlCol="0">
            <a:spAutoFit/>
          </a:bodyPr>
          <a:lstStyle/>
          <a:p>
            <a:r>
              <a:rPr lang="en-GB" sz="1050" dirty="0"/>
              <a:t>message service</a:t>
            </a:r>
          </a:p>
        </p:txBody>
      </p:sp>
      <p:sp>
        <p:nvSpPr>
          <p:cNvPr id="67" name="TextBox 66">
            <a:extLst>
              <a:ext uri="{FF2B5EF4-FFF2-40B4-BE49-F238E27FC236}">
                <a16:creationId xmlns:a16="http://schemas.microsoft.com/office/drawing/2014/main" id="{F6204402-BEA5-4276-AE67-28B884A8A724}"/>
              </a:ext>
            </a:extLst>
          </p:cNvPr>
          <p:cNvSpPr txBox="1"/>
          <p:nvPr/>
        </p:nvSpPr>
        <p:spPr>
          <a:xfrm>
            <a:off x="5210030" y="2652021"/>
            <a:ext cx="941783" cy="253916"/>
          </a:xfrm>
          <a:prstGeom prst="rect">
            <a:avLst/>
          </a:prstGeom>
          <a:noFill/>
        </p:spPr>
        <p:txBody>
          <a:bodyPr wrap="square" rtlCol="0">
            <a:spAutoFit/>
          </a:bodyPr>
          <a:lstStyle/>
          <a:p>
            <a:r>
              <a:rPr lang="en-GB" sz="1050" dirty="0"/>
              <a:t>telephone</a:t>
            </a:r>
          </a:p>
        </p:txBody>
      </p:sp>
      <p:sp>
        <p:nvSpPr>
          <p:cNvPr id="68" name="TextBox 67">
            <a:extLst>
              <a:ext uri="{FF2B5EF4-FFF2-40B4-BE49-F238E27FC236}">
                <a16:creationId xmlns:a16="http://schemas.microsoft.com/office/drawing/2014/main" id="{19912E91-8AD4-41DD-A8ED-5EA33F82B215}"/>
              </a:ext>
            </a:extLst>
          </p:cNvPr>
          <p:cNvSpPr txBox="1"/>
          <p:nvPr/>
        </p:nvSpPr>
        <p:spPr>
          <a:xfrm>
            <a:off x="5210030" y="3369125"/>
            <a:ext cx="1190566" cy="253916"/>
          </a:xfrm>
          <a:prstGeom prst="rect">
            <a:avLst/>
          </a:prstGeom>
          <a:noFill/>
        </p:spPr>
        <p:txBody>
          <a:bodyPr wrap="square" rtlCol="0">
            <a:spAutoFit/>
          </a:bodyPr>
          <a:lstStyle/>
          <a:p>
            <a:r>
              <a:rPr lang="en-GB" sz="1050" dirty="0"/>
              <a:t>fax</a:t>
            </a:r>
          </a:p>
        </p:txBody>
      </p:sp>
      <p:sp>
        <p:nvSpPr>
          <p:cNvPr id="69" name="TextBox 68">
            <a:extLst>
              <a:ext uri="{FF2B5EF4-FFF2-40B4-BE49-F238E27FC236}">
                <a16:creationId xmlns:a16="http://schemas.microsoft.com/office/drawing/2014/main" id="{F1A1A2D1-4DC0-4671-A0C7-F0EE83EB39F8}"/>
              </a:ext>
            </a:extLst>
          </p:cNvPr>
          <p:cNvSpPr txBox="1"/>
          <p:nvPr/>
        </p:nvSpPr>
        <p:spPr>
          <a:xfrm>
            <a:off x="5210030" y="4007370"/>
            <a:ext cx="1326671" cy="253916"/>
          </a:xfrm>
          <a:prstGeom prst="rect">
            <a:avLst/>
          </a:prstGeom>
          <a:noFill/>
        </p:spPr>
        <p:txBody>
          <a:bodyPr wrap="square" rtlCol="0">
            <a:spAutoFit/>
          </a:bodyPr>
          <a:lstStyle/>
          <a:p>
            <a:r>
              <a:rPr lang="en-GB" sz="1050" dirty="0"/>
              <a:t>PC</a:t>
            </a:r>
          </a:p>
        </p:txBody>
      </p:sp>
      <p:sp>
        <p:nvSpPr>
          <p:cNvPr id="70" name="TextBox 69">
            <a:extLst>
              <a:ext uri="{FF2B5EF4-FFF2-40B4-BE49-F238E27FC236}">
                <a16:creationId xmlns:a16="http://schemas.microsoft.com/office/drawing/2014/main" id="{96E359E2-0C16-48C6-8AA6-BA6992E5A85C}"/>
              </a:ext>
            </a:extLst>
          </p:cNvPr>
          <p:cNvSpPr txBox="1"/>
          <p:nvPr/>
        </p:nvSpPr>
        <p:spPr>
          <a:xfrm>
            <a:off x="5210030" y="4835748"/>
            <a:ext cx="941782" cy="253916"/>
          </a:xfrm>
          <a:prstGeom prst="rect">
            <a:avLst/>
          </a:prstGeom>
          <a:noFill/>
        </p:spPr>
        <p:txBody>
          <a:bodyPr wrap="square" rtlCol="0">
            <a:spAutoFit/>
          </a:bodyPr>
          <a:lstStyle/>
          <a:p>
            <a:r>
              <a:rPr lang="en-GB" sz="1050" dirty="0"/>
              <a:t>tablet</a:t>
            </a:r>
          </a:p>
        </p:txBody>
      </p:sp>
      <p:sp>
        <p:nvSpPr>
          <p:cNvPr id="71" name="TextBox 70">
            <a:extLst>
              <a:ext uri="{FF2B5EF4-FFF2-40B4-BE49-F238E27FC236}">
                <a16:creationId xmlns:a16="http://schemas.microsoft.com/office/drawing/2014/main" id="{5A212AA3-9FFA-4967-8F28-88DC8C9479AB}"/>
              </a:ext>
            </a:extLst>
          </p:cNvPr>
          <p:cNvSpPr txBox="1"/>
          <p:nvPr/>
        </p:nvSpPr>
        <p:spPr>
          <a:xfrm>
            <a:off x="5210029" y="5561055"/>
            <a:ext cx="885430" cy="253916"/>
          </a:xfrm>
          <a:prstGeom prst="rect">
            <a:avLst/>
          </a:prstGeom>
          <a:noFill/>
        </p:spPr>
        <p:txBody>
          <a:bodyPr wrap="square" rtlCol="0">
            <a:spAutoFit/>
          </a:bodyPr>
          <a:lstStyle/>
          <a:p>
            <a:r>
              <a:rPr lang="en-GB" sz="1050" dirty="0"/>
              <a:t>smartphone</a:t>
            </a:r>
          </a:p>
        </p:txBody>
      </p:sp>
      <p:sp>
        <p:nvSpPr>
          <p:cNvPr id="72" name="TextBox 71">
            <a:extLst>
              <a:ext uri="{FF2B5EF4-FFF2-40B4-BE49-F238E27FC236}">
                <a16:creationId xmlns:a16="http://schemas.microsoft.com/office/drawing/2014/main" id="{150C004D-90F2-43FC-B64B-764B6521485F}"/>
              </a:ext>
            </a:extLst>
          </p:cNvPr>
          <p:cNvSpPr txBox="1"/>
          <p:nvPr/>
        </p:nvSpPr>
        <p:spPr>
          <a:xfrm>
            <a:off x="5210028" y="6291732"/>
            <a:ext cx="1121995" cy="253916"/>
          </a:xfrm>
          <a:prstGeom prst="rect">
            <a:avLst/>
          </a:prstGeom>
          <a:noFill/>
        </p:spPr>
        <p:txBody>
          <a:bodyPr wrap="square" rtlCol="0">
            <a:spAutoFit/>
          </a:bodyPr>
          <a:lstStyle/>
          <a:p>
            <a:r>
              <a:rPr lang="en-GB" sz="1050" dirty="0"/>
              <a:t>online shopping</a:t>
            </a:r>
          </a:p>
        </p:txBody>
      </p:sp>
      <p:sp>
        <p:nvSpPr>
          <p:cNvPr id="73" name="TextBox 72">
            <a:extLst>
              <a:ext uri="{FF2B5EF4-FFF2-40B4-BE49-F238E27FC236}">
                <a16:creationId xmlns:a16="http://schemas.microsoft.com/office/drawing/2014/main" id="{58FB302C-91F8-4014-B874-202866069A72}"/>
              </a:ext>
            </a:extLst>
          </p:cNvPr>
          <p:cNvSpPr txBox="1"/>
          <p:nvPr/>
        </p:nvSpPr>
        <p:spPr>
          <a:xfrm>
            <a:off x="8833900" y="1914165"/>
            <a:ext cx="961538" cy="253916"/>
          </a:xfrm>
          <a:prstGeom prst="rect">
            <a:avLst/>
          </a:prstGeom>
          <a:noFill/>
        </p:spPr>
        <p:txBody>
          <a:bodyPr wrap="square" rtlCol="0">
            <a:spAutoFit/>
          </a:bodyPr>
          <a:lstStyle/>
          <a:p>
            <a:r>
              <a:rPr lang="en-GB" sz="1050" dirty="0"/>
              <a:t>shopping</a:t>
            </a:r>
          </a:p>
        </p:txBody>
      </p:sp>
      <p:sp>
        <p:nvSpPr>
          <p:cNvPr id="74" name="TextBox 73">
            <a:extLst>
              <a:ext uri="{FF2B5EF4-FFF2-40B4-BE49-F238E27FC236}">
                <a16:creationId xmlns:a16="http://schemas.microsoft.com/office/drawing/2014/main" id="{B601CEBF-AC89-4EA4-AF38-C3A7A4E3B9C7}"/>
              </a:ext>
            </a:extLst>
          </p:cNvPr>
          <p:cNvSpPr txBox="1"/>
          <p:nvPr/>
        </p:nvSpPr>
        <p:spPr>
          <a:xfrm>
            <a:off x="8833900" y="2652015"/>
            <a:ext cx="941783" cy="253916"/>
          </a:xfrm>
          <a:prstGeom prst="rect">
            <a:avLst/>
          </a:prstGeom>
          <a:noFill/>
        </p:spPr>
        <p:txBody>
          <a:bodyPr wrap="square" rtlCol="0">
            <a:spAutoFit/>
          </a:bodyPr>
          <a:lstStyle/>
          <a:p>
            <a:r>
              <a:rPr lang="en-GB" sz="1050" dirty="0"/>
              <a:t>shop counter</a:t>
            </a:r>
          </a:p>
        </p:txBody>
      </p:sp>
      <p:sp>
        <p:nvSpPr>
          <p:cNvPr id="75" name="TextBox 74">
            <a:extLst>
              <a:ext uri="{FF2B5EF4-FFF2-40B4-BE49-F238E27FC236}">
                <a16:creationId xmlns:a16="http://schemas.microsoft.com/office/drawing/2014/main" id="{0DAD63F0-6430-4946-A035-414A0E3E2983}"/>
              </a:ext>
            </a:extLst>
          </p:cNvPr>
          <p:cNvSpPr txBox="1"/>
          <p:nvPr/>
        </p:nvSpPr>
        <p:spPr>
          <a:xfrm>
            <a:off x="8833900" y="3369119"/>
            <a:ext cx="961537" cy="253916"/>
          </a:xfrm>
          <a:prstGeom prst="rect">
            <a:avLst/>
          </a:prstGeom>
          <a:noFill/>
        </p:spPr>
        <p:txBody>
          <a:bodyPr wrap="square" rtlCol="0">
            <a:spAutoFit/>
          </a:bodyPr>
          <a:lstStyle/>
          <a:p>
            <a:r>
              <a:rPr lang="en-GB" sz="1050" dirty="0"/>
              <a:t>service desk</a:t>
            </a:r>
          </a:p>
        </p:txBody>
      </p:sp>
      <p:sp>
        <p:nvSpPr>
          <p:cNvPr id="76" name="TextBox 75">
            <a:extLst>
              <a:ext uri="{FF2B5EF4-FFF2-40B4-BE49-F238E27FC236}">
                <a16:creationId xmlns:a16="http://schemas.microsoft.com/office/drawing/2014/main" id="{F8E53519-999E-4FDC-8626-4E054D485F0A}"/>
              </a:ext>
            </a:extLst>
          </p:cNvPr>
          <p:cNvSpPr txBox="1"/>
          <p:nvPr/>
        </p:nvSpPr>
        <p:spPr>
          <a:xfrm>
            <a:off x="8833901" y="4109014"/>
            <a:ext cx="885428" cy="253916"/>
          </a:xfrm>
          <a:prstGeom prst="rect">
            <a:avLst/>
          </a:prstGeom>
          <a:noFill/>
        </p:spPr>
        <p:txBody>
          <a:bodyPr wrap="square" rtlCol="0">
            <a:spAutoFit/>
          </a:bodyPr>
          <a:lstStyle/>
          <a:p>
            <a:r>
              <a:rPr lang="en-GB" sz="1050" dirty="0"/>
              <a:t>logistics</a:t>
            </a:r>
          </a:p>
        </p:txBody>
      </p:sp>
      <p:sp>
        <p:nvSpPr>
          <p:cNvPr id="77" name="TextBox 76">
            <a:extLst>
              <a:ext uri="{FF2B5EF4-FFF2-40B4-BE49-F238E27FC236}">
                <a16:creationId xmlns:a16="http://schemas.microsoft.com/office/drawing/2014/main" id="{3A19E4FD-35F9-4BA4-AC65-77D7C9FFD807}"/>
              </a:ext>
            </a:extLst>
          </p:cNvPr>
          <p:cNvSpPr txBox="1"/>
          <p:nvPr/>
        </p:nvSpPr>
        <p:spPr>
          <a:xfrm>
            <a:off x="8833900" y="4835742"/>
            <a:ext cx="941782" cy="253916"/>
          </a:xfrm>
          <a:prstGeom prst="rect">
            <a:avLst/>
          </a:prstGeom>
          <a:noFill/>
        </p:spPr>
        <p:txBody>
          <a:bodyPr wrap="square" rtlCol="0">
            <a:spAutoFit/>
          </a:bodyPr>
          <a:lstStyle/>
          <a:p>
            <a:r>
              <a:rPr lang="en-GB" sz="1050" dirty="0"/>
              <a:t>package</a:t>
            </a:r>
          </a:p>
        </p:txBody>
      </p:sp>
      <p:sp>
        <p:nvSpPr>
          <p:cNvPr id="78" name="TextBox 77">
            <a:extLst>
              <a:ext uri="{FF2B5EF4-FFF2-40B4-BE49-F238E27FC236}">
                <a16:creationId xmlns:a16="http://schemas.microsoft.com/office/drawing/2014/main" id="{CE38CAE5-7FD5-4149-8490-6DBC19D694B0}"/>
              </a:ext>
            </a:extLst>
          </p:cNvPr>
          <p:cNvSpPr txBox="1"/>
          <p:nvPr/>
        </p:nvSpPr>
        <p:spPr>
          <a:xfrm>
            <a:off x="8833898" y="5480264"/>
            <a:ext cx="885430" cy="415498"/>
          </a:xfrm>
          <a:prstGeom prst="rect">
            <a:avLst/>
          </a:prstGeom>
          <a:noFill/>
        </p:spPr>
        <p:txBody>
          <a:bodyPr wrap="square" rtlCol="0">
            <a:spAutoFit/>
          </a:bodyPr>
          <a:lstStyle/>
          <a:p>
            <a:r>
              <a:rPr lang="en-GB" sz="1050" dirty="0"/>
              <a:t>technician (visit)</a:t>
            </a:r>
          </a:p>
        </p:txBody>
      </p:sp>
      <p:sp>
        <p:nvSpPr>
          <p:cNvPr id="79" name="TextBox 78">
            <a:extLst>
              <a:ext uri="{FF2B5EF4-FFF2-40B4-BE49-F238E27FC236}">
                <a16:creationId xmlns:a16="http://schemas.microsoft.com/office/drawing/2014/main" id="{1E034EED-1F61-45FD-A309-FC42A4A1E85E}"/>
              </a:ext>
            </a:extLst>
          </p:cNvPr>
          <p:cNvSpPr txBox="1"/>
          <p:nvPr/>
        </p:nvSpPr>
        <p:spPr>
          <a:xfrm>
            <a:off x="8833898" y="6221899"/>
            <a:ext cx="1121995" cy="415498"/>
          </a:xfrm>
          <a:prstGeom prst="rect">
            <a:avLst/>
          </a:prstGeom>
          <a:noFill/>
        </p:spPr>
        <p:txBody>
          <a:bodyPr wrap="square" rtlCol="0">
            <a:spAutoFit/>
          </a:bodyPr>
          <a:lstStyle/>
          <a:p>
            <a:r>
              <a:rPr lang="en-GB" sz="1050" dirty="0"/>
              <a:t>unknown channel/device</a:t>
            </a:r>
          </a:p>
        </p:txBody>
      </p:sp>
      <p:sp>
        <p:nvSpPr>
          <p:cNvPr id="82" name="Rectangle 81">
            <a:extLst>
              <a:ext uri="{FF2B5EF4-FFF2-40B4-BE49-F238E27FC236}">
                <a16:creationId xmlns:a16="http://schemas.microsoft.com/office/drawing/2014/main" id="{CABF49D0-8167-4E8A-8E9C-F239F07EC302}"/>
              </a:ext>
            </a:extLst>
          </p:cNvPr>
          <p:cNvSpPr/>
          <p:nvPr/>
        </p:nvSpPr>
        <p:spPr>
          <a:xfrm>
            <a:off x="10242126" y="1015995"/>
            <a:ext cx="1679526" cy="2123658"/>
          </a:xfrm>
          <a:prstGeom prst="rect">
            <a:avLst/>
          </a:prstGeom>
          <a:noFill/>
        </p:spPr>
        <p:txBody>
          <a:bodyPr wrap="square" rtlCol="0">
            <a:spAutoFit/>
          </a:bodyPr>
          <a:lstStyle/>
          <a:p>
            <a:pPr defTabSz="914400"/>
            <a:r>
              <a:rPr lang="en-GB" sz="1200" kern="0" dirty="0">
                <a:solidFill>
                  <a:schemeClr val="accent4">
                    <a:lumMod val="50000"/>
                  </a:schemeClr>
                </a:solidFill>
              </a:rPr>
              <a:t>Choose a colour for the initiator of the touchpoint. </a:t>
            </a:r>
          </a:p>
          <a:p>
            <a:pPr defTabSz="914400"/>
            <a:endParaRPr lang="en-GB" sz="1200" kern="0" dirty="0">
              <a:solidFill>
                <a:schemeClr val="accent4">
                  <a:lumMod val="50000"/>
                </a:schemeClr>
              </a:solidFill>
            </a:endParaRPr>
          </a:p>
          <a:p>
            <a:pPr defTabSz="914400"/>
            <a:r>
              <a:rPr lang="en-GB" sz="1200" kern="0" dirty="0">
                <a:solidFill>
                  <a:schemeClr val="accent4">
                    <a:lumMod val="50000"/>
                  </a:schemeClr>
                </a:solidFill>
              </a:rPr>
              <a:t>Connect the touchpoints to form a journey.</a:t>
            </a:r>
          </a:p>
          <a:p>
            <a:pPr defTabSz="914400"/>
            <a:endParaRPr lang="en-GB" sz="1200" kern="0" dirty="0">
              <a:solidFill>
                <a:schemeClr val="accent4">
                  <a:lumMod val="50000"/>
                </a:schemeClr>
              </a:solidFill>
            </a:endParaRPr>
          </a:p>
          <a:p>
            <a:pPr defTabSz="914400"/>
            <a:r>
              <a:rPr lang="en-GB" sz="1200" kern="0" dirty="0">
                <a:solidFill>
                  <a:schemeClr val="accent4">
                    <a:lumMod val="50000"/>
                  </a:schemeClr>
                </a:solidFill>
              </a:rPr>
              <a:t>More details can be found in the document describing the notation.</a:t>
            </a:r>
          </a:p>
        </p:txBody>
      </p:sp>
      <p:pic>
        <p:nvPicPr>
          <p:cNvPr id="83" name="Picture 4" descr="Bilderesultat for light bulb free clipart">
            <a:extLst>
              <a:ext uri="{FF2B5EF4-FFF2-40B4-BE49-F238E27FC236}">
                <a16:creationId xmlns:a16="http://schemas.microsoft.com/office/drawing/2014/main" id="{9C4A390A-C8EA-40ED-87A0-80A288FC7012}"/>
              </a:ext>
            </a:extLst>
          </p:cNvPr>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flipH="1">
            <a:off x="10305129" y="791207"/>
            <a:ext cx="179319" cy="215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1322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7FD09-2B7D-4DD1-A2EA-F0C8291330F9}"/>
              </a:ext>
            </a:extLst>
          </p:cNvPr>
          <p:cNvSpPr>
            <a:spLocks noGrp="1"/>
          </p:cNvSpPr>
          <p:nvPr>
            <p:ph type="title"/>
          </p:nvPr>
        </p:nvSpPr>
        <p:spPr>
          <a:xfrm>
            <a:off x="954182" y="1883324"/>
            <a:ext cx="9897968" cy="3049624"/>
          </a:xfrm>
        </p:spPr>
        <p:txBody>
          <a:bodyPr/>
          <a:lstStyle/>
          <a:p>
            <a:r>
              <a:rPr lang="en-GB" dirty="0"/>
              <a:t>Templates – Swimlane diagrams</a:t>
            </a:r>
          </a:p>
        </p:txBody>
      </p:sp>
      <p:sp>
        <p:nvSpPr>
          <p:cNvPr id="5" name="Text Placeholder 4">
            <a:extLst>
              <a:ext uri="{FF2B5EF4-FFF2-40B4-BE49-F238E27FC236}">
                <a16:creationId xmlns:a16="http://schemas.microsoft.com/office/drawing/2014/main" id="{31066B05-F383-49EB-889F-102FCF3B73D1}"/>
              </a:ext>
            </a:extLst>
          </p:cNvPr>
          <p:cNvSpPr>
            <a:spLocks noGrp="1"/>
          </p:cNvSpPr>
          <p:nvPr>
            <p:ph type="body" idx="1"/>
          </p:nvPr>
        </p:nvSpPr>
        <p:spPr>
          <a:xfrm>
            <a:off x="1036733" y="3681381"/>
            <a:ext cx="8042532" cy="1064433"/>
          </a:xfrm>
        </p:spPr>
        <p:txBody>
          <a:bodyPr>
            <a:normAutofit/>
          </a:bodyPr>
          <a:lstStyle/>
          <a:p>
            <a:endParaRPr lang="en-GB" sz="2000" dirty="0"/>
          </a:p>
        </p:txBody>
      </p:sp>
    </p:spTree>
    <p:extLst>
      <p:ext uri="{BB962C8B-B14F-4D97-AF65-F5344CB8AC3E}">
        <p14:creationId xmlns:p14="http://schemas.microsoft.com/office/powerpoint/2010/main" val="16900927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16E44-6607-4529-A11B-B6EEBB9BB7F8}"/>
              </a:ext>
            </a:extLst>
          </p:cNvPr>
          <p:cNvSpPr>
            <a:spLocks noGrp="1"/>
          </p:cNvSpPr>
          <p:nvPr>
            <p:ph type="title"/>
          </p:nvPr>
        </p:nvSpPr>
        <p:spPr/>
        <p:txBody>
          <a:bodyPr>
            <a:normAutofit/>
          </a:bodyPr>
          <a:lstStyle/>
          <a:p>
            <a:r>
              <a:rPr lang="en-GB" dirty="0"/>
              <a:t>Swimlane diagram</a:t>
            </a:r>
          </a:p>
        </p:txBody>
      </p:sp>
      <p:sp>
        <p:nvSpPr>
          <p:cNvPr id="46" name="Rounded Rectangle 48">
            <a:extLst>
              <a:ext uri="{FF2B5EF4-FFF2-40B4-BE49-F238E27FC236}">
                <a16:creationId xmlns:a16="http://schemas.microsoft.com/office/drawing/2014/main" id="{BF1F699F-C858-461E-832D-C7D9B73A2B8A}"/>
              </a:ext>
            </a:extLst>
          </p:cNvPr>
          <p:cNvSpPr/>
          <p:nvPr/>
        </p:nvSpPr>
        <p:spPr>
          <a:xfrm>
            <a:off x="727325" y="2239435"/>
            <a:ext cx="10395318" cy="756000"/>
          </a:xfrm>
          <a:prstGeom prst="roundRect">
            <a:avLst>
              <a:gd name="adj" fmla="val 8551"/>
            </a:avLst>
          </a:prstGeom>
          <a:solidFill>
            <a:sysClr val="window" lastClr="FFFFFF">
              <a:lumMod val="95000"/>
            </a:sysClr>
          </a:solidFill>
          <a:ln w="25400" cap="flat" cmpd="sng" algn="ctr">
            <a:solidFill>
              <a:sysClr val="window" lastClr="FFFFFF">
                <a:lumMod val="85000"/>
              </a:sysClr>
            </a:solidFill>
            <a:prstDash val="solid"/>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endParaRPr>
          </a:p>
        </p:txBody>
      </p:sp>
      <p:sp>
        <p:nvSpPr>
          <p:cNvPr id="47" name="Rounded Rectangle 49">
            <a:extLst>
              <a:ext uri="{FF2B5EF4-FFF2-40B4-BE49-F238E27FC236}">
                <a16:creationId xmlns:a16="http://schemas.microsoft.com/office/drawing/2014/main" id="{1A02B7EC-AB63-454C-B694-3882FA5617A9}"/>
              </a:ext>
            </a:extLst>
          </p:cNvPr>
          <p:cNvSpPr/>
          <p:nvPr/>
        </p:nvSpPr>
        <p:spPr>
          <a:xfrm>
            <a:off x="721125" y="3176128"/>
            <a:ext cx="10395318" cy="756000"/>
          </a:xfrm>
          <a:prstGeom prst="roundRect">
            <a:avLst>
              <a:gd name="adj" fmla="val 8551"/>
            </a:avLst>
          </a:prstGeom>
          <a:solidFill>
            <a:sysClr val="window" lastClr="FFFFFF">
              <a:lumMod val="95000"/>
            </a:sysClr>
          </a:solidFill>
          <a:ln w="25400" cap="flat" cmpd="sng" algn="ctr">
            <a:solidFill>
              <a:sysClr val="window" lastClr="FFFFFF">
                <a:lumMod val="85000"/>
              </a:sysClr>
            </a:solidFill>
            <a:prstDash val="solid"/>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endParaRPr>
          </a:p>
        </p:txBody>
      </p:sp>
      <p:sp>
        <p:nvSpPr>
          <p:cNvPr id="48" name="Rounded Rectangle 50">
            <a:extLst>
              <a:ext uri="{FF2B5EF4-FFF2-40B4-BE49-F238E27FC236}">
                <a16:creationId xmlns:a16="http://schemas.microsoft.com/office/drawing/2014/main" id="{23945F66-E0E1-4F70-B0D5-49019AE74F4A}"/>
              </a:ext>
            </a:extLst>
          </p:cNvPr>
          <p:cNvSpPr/>
          <p:nvPr/>
        </p:nvSpPr>
        <p:spPr>
          <a:xfrm>
            <a:off x="721125" y="4112821"/>
            <a:ext cx="10395318" cy="756000"/>
          </a:xfrm>
          <a:prstGeom prst="roundRect">
            <a:avLst>
              <a:gd name="adj" fmla="val 8551"/>
            </a:avLst>
          </a:prstGeom>
          <a:solidFill>
            <a:sysClr val="window" lastClr="FFFFFF">
              <a:lumMod val="95000"/>
            </a:sysClr>
          </a:solidFill>
          <a:ln w="25400" cap="flat" cmpd="sng" algn="ctr">
            <a:solidFill>
              <a:sysClr val="window" lastClr="FFFFFF">
                <a:lumMod val="85000"/>
              </a:sysClr>
            </a:solidFill>
            <a:prstDash val="solid"/>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endParaRPr>
          </a:p>
        </p:txBody>
      </p:sp>
      <p:sp>
        <p:nvSpPr>
          <p:cNvPr id="49" name="TextBox 157">
            <a:extLst>
              <a:ext uri="{FF2B5EF4-FFF2-40B4-BE49-F238E27FC236}">
                <a16:creationId xmlns:a16="http://schemas.microsoft.com/office/drawing/2014/main" id="{A6F3685D-D813-49F8-8CFC-E77AA1A8F7C9}"/>
              </a:ext>
            </a:extLst>
          </p:cNvPr>
          <p:cNvSpPr txBox="1">
            <a:spLocks noChangeArrowheads="1"/>
          </p:cNvSpPr>
          <p:nvPr/>
        </p:nvSpPr>
        <p:spPr bwMode="auto">
          <a:xfrm>
            <a:off x="709500" y="2721115"/>
            <a:ext cx="92245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altLang="en-US" sz="1100" b="0" i="0" u="none" strike="noStrike" kern="0" cap="none" spc="0" normalizeH="0" baseline="0" noProof="0" dirty="0">
                <a:ln>
                  <a:noFill/>
                </a:ln>
                <a:solidFill>
                  <a:prstClr val="black"/>
                </a:solidFill>
                <a:effectLst/>
                <a:uLnTx/>
                <a:uFillTx/>
                <a:latin typeface="Calibri" pitchFamily="34" charset="0"/>
              </a:rPr>
              <a:t>&lt;Actor 1&gt;</a:t>
            </a:r>
            <a:endParaRPr kumimoji="0" lang="en-GB" altLang="en-US" sz="1200" b="0" i="0" u="none" strike="noStrike" kern="0" cap="none" spc="0" normalizeH="0" baseline="0" noProof="0" dirty="0">
              <a:ln>
                <a:noFill/>
              </a:ln>
              <a:solidFill>
                <a:prstClr val="black"/>
              </a:solidFill>
              <a:effectLst/>
              <a:uLnTx/>
              <a:uFillTx/>
              <a:latin typeface="Calibri" pitchFamily="34" charset="0"/>
            </a:endParaRPr>
          </a:p>
        </p:txBody>
      </p:sp>
      <p:sp>
        <p:nvSpPr>
          <p:cNvPr id="3" name="Rectangle 2">
            <a:extLst>
              <a:ext uri="{FF2B5EF4-FFF2-40B4-BE49-F238E27FC236}">
                <a16:creationId xmlns:a16="http://schemas.microsoft.com/office/drawing/2014/main" id="{1EA48DD0-2EE1-4C91-8867-23C437C920BC}"/>
              </a:ext>
            </a:extLst>
          </p:cNvPr>
          <p:cNvSpPr/>
          <p:nvPr/>
        </p:nvSpPr>
        <p:spPr>
          <a:xfrm>
            <a:off x="528288" y="1553941"/>
            <a:ext cx="6863112" cy="461665"/>
          </a:xfrm>
          <a:prstGeom prst="rect">
            <a:avLst/>
          </a:prstGeom>
          <a:noFill/>
        </p:spPr>
        <p:txBody>
          <a:bodyPr wrap="square" rtlCol="0">
            <a:spAutoFit/>
          </a:bodyPr>
          <a:lstStyle/>
          <a:p>
            <a:pPr defTabSz="914400"/>
            <a:r>
              <a:rPr lang="en-GB" sz="1200" kern="0" dirty="0">
                <a:solidFill>
                  <a:schemeClr val="accent4">
                    <a:lumMod val="50000"/>
                  </a:schemeClr>
                </a:solidFill>
              </a:rPr>
              <a:t>Identify the involved actors and find suitable icons to represent them in the symbol gallery. You may use the lower swimlane to explain details or to represent user experience, see the examples</a:t>
            </a:r>
          </a:p>
        </p:txBody>
      </p:sp>
      <p:pic>
        <p:nvPicPr>
          <p:cNvPr id="4" name="Picture 4" descr="Bilderesultat for light bulb free clipart">
            <a:extLst>
              <a:ext uri="{FF2B5EF4-FFF2-40B4-BE49-F238E27FC236}">
                <a16:creationId xmlns:a16="http://schemas.microsoft.com/office/drawing/2014/main" id="{D6DE0C2C-CB4F-4C93-A874-1D845457DCF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05181" y="1638912"/>
            <a:ext cx="179319" cy="21518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AB06B20A-690C-49D3-A436-7D0E12743F3A}"/>
              </a:ext>
            </a:extLst>
          </p:cNvPr>
          <p:cNvSpPr/>
          <p:nvPr/>
        </p:nvSpPr>
        <p:spPr>
          <a:xfrm>
            <a:off x="5573580" y="247041"/>
            <a:ext cx="1817820" cy="830997"/>
          </a:xfrm>
          <a:prstGeom prst="rect">
            <a:avLst/>
          </a:prstGeom>
          <a:noFill/>
        </p:spPr>
        <p:txBody>
          <a:bodyPr wrap="square" rtlCol="0">
            <a:spAutoFit/>
          </a:bodyPr>
          <a:lstStyle/>
          <a:p>
            <a:pPr defTabSz="914400"/>
            <a:r>
              <a:rPr lang="en-GB" sz="1200" kern="0" dirty="0">
                <a:solidFill>
                  <a:schemeClr val="accent4">
                    <a:lumMod val="50000"/>
                  </a:schemeClr>
                </a:solidFill>
              </a:rPr>
              <a:t>Position each part of the communication point in the correct lane, insert text and symbol</a:t>
            </a:r>
          </a:p>
        </p:txBody>
      </p:sp>
      <p:pic>
        <p:nvPicPr>
          <p:cNvPr id="6" name="Picture 4" descr="Bilderesultat for light bulb free clipart">
            <a:extLst>
              <a:ext uri="{FF2B5EF4-FFF2-40B4-BE49-F238E27FC236}">
                <a16:creationId xmlns:a16="http://schemas.microsoft.com/office/drawing/2014/main" id="{8B6045F3-CE51-49D8-8DA7-2FDAE5270DE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5374631" y="364441"/>
            <a:ext cx="179319" cy="215185"/>
          </a:xfrm>
          <a:prstGeom prst="rect">
            <a:avLst/>
          </a:prstGeom>
          <a:noFill/>
          <a:extLst>
            <a:ext uri="{909E8E84-426E-40DD-AFC4-6F175D3DCCD1}">
              <a14:hiddenFill xmlns:a14="http://schemas.microsoft.com/office/drawing/2010/main">
                <a:solidFill>
                  <a:srgbClr val="FFFFFF"/>
                </a:solidFill>
              </a14:hiddenFill>
            </a:ext>
          </a:extLst>
        </p:spPr>
      </p:pic>
      <p:sp>
        <p:nvSpPr>
          <p:cNvPr id="114" name="Rectangle 113">
            <a:extLst>
              <a:ext uri="{FF2B5EF4-FFF2-40B4-BE49-F238E27FC236}">
                <a16:creationId xmlns:a16="http://schemas.microsoft.com/office/drawing/2014/main" id="{014AB5D3-827A-4138-9F0E-BC5BCBAFB0A2}"/>
              </a:ext>
            </a:extLst>
          </p:cNvPr>
          <p:cNvSpPr/>
          <p:nvPr/>
        </p:nvSpPr>
        <p:spPr>
          <a:xfrm>
            <a:off x="9730361" y="206948"/>
            <a:ext cx="2086082" cy="461665"/>
          </a:xfrm>
          <a:prstGeom prst="rect">
            <a:avLst/>
          </a:prstGeom>
          <a:noFill/>
        </p:spPr>
        <p:txBody>
          <a:bodyPr wrap="square" rtlCol="0">
            <a:spAutoFit/>
          </a:bodyPr>
          <a:lstStyle/>
          <a:p>
            <a:r>
              <a:rPr lang="en-GB" sz="1200" kern="0" dirty="0">
                <a:solidFill>
                  <a:schemeClr val="accent4">
                    <a:lumMod val="50000"/>
                  </a:schemeClr>
                </a:solidFill>
              </a:rPr>
              <a:t>Use an action element for non-communicating events</a:t>
            </a:r>
          </a:p>
        </p:txBody>
      </p:sp>
      <p:sp>
        <p:nvSpPr>
          <p:cNvPr id="18" name="Rounded Rectangle 88">
            <a:extLst>
              <a:ext uri="{FF2B5EF4-FFF2-40B4-BE49-F238E27FC236}">
                <a16:creationId xmlns:a16="http://schemas.microsoft.com/office/drawing/2014/main" id="{0640BC89-F30C-406C-94D2-BD9D42E64BCE}"/>
              </a:ext>
            </a:extLst>
          </p:cNvPr>
          <p:cNvSpPr/>
          <p:nvPr/>
        </p:nvSpPr>
        <p:spPr>
          <a:xfrm>
            <a:off x="8803710" y="5149472"/>
            <a:ext cx="1328900" cy="576000"/>
          </a:xfrm>
          <a:prstGeom prst="roundRect">
            <a:avLst>
              <a:gd name="adj" fmla="val 12023"/>
            </a:avLst>
          </a:prstGeom>
          <a:solidFill>
            <a:sysClr val="window" lastClr="FFFFFF"/>
          </a:solidFill>
          <a:ln w="19050" cap="flat" cmpd="sng" algn="ctr">
            <a:solidFill>
              <a:sysClr val="windowText" lastClr="000000">
                <a:lumMod val="50000"/>
                <a:lumOff val="50000"/>
              </a:sysClr>
            </a:solidFill>
            <a:prstDash val="solid"/>
          </a:ln>
          <a:effectLst/>
        </p:spPr>
        <p:txBody>
          <a:bodyPr lIns="36000" tIns="0" rIns="36000" bIns="0" anchor="ctr"/>
          <a:lstStyle/>
          <a:p>
            <a:pPr marL="0" marR="0" lvl="0" indent="0" defTabSz="457200" eaLnBrk="1" fontAlgn="auto" latinLnBrk="0" hangingPunct="1">
              <a:lnSpc>
                <a:spcPts val="900"/>
              </a:lnSpc>
              <a:spcBef>
                <a:spcPts val="0"/>
              </a:spcBef>
              <a:spcAft>
                <a:spcPts val="0"/>
              </a:spcAft>
              <a:buClrTx/>
              <a:buSzTx/>
              <a:buFontTx/>
              <a:buNone/>
              <a:tabLst/>
              <a:defRPr/>
            </a:pPr>
            <a:r>
              <a:rPr lang="en-GB" sz="1000" kern="0" dirty="0">
                <a:solidFill>
                  <a:prstClr val="black"/>
                </a:solidFill>
              </a:rPr>
              <a:t>&lt;describe the action&gt;</a:t>
            </a:r>
            <a:endParaRPr kumimoji="0" lang="en-GB" sz="1000" b="0" i="0" u="none" strike="noStrike" kern="0" cap="none" spc="0" normalizeH="0" baseline="0" noProof="0" dirty="0">
              <a:ln>
                <a:noFill/>
              </a:ln>
              <a:solidFill>
                <a:prstClr val="black"/>
              </a:solidFill>
              <a:effectLst/>
              <a:uLnTx/>
              <a:uFillTx/>
            </a:endParaRPr>
          </a:p>
        </p:txBody>
      </p:sp>
      <p:pic>
        <p:nvPicPr>
          <p:cNvPr id="123" name="Picture 4" descr="Bilderesultat for light bulb free clipart">
            <a:extLst>
              <a:ext uri="{FF2B5EF4-FFF2-40B4-BE49-F238E27FC236}">
                <a16:creationId xmlns:a16="http://schemas.microsoft.com/office/drawing/2014/main" id="{F81ED177-E00B-4317-862A-D1F34B1E7A9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9510831" y="256848"/>
            <a:ext cx="170062" cy="215185"/>
          </a:xfrm>
          <a:prstGeom prst="rect">
            <a:avLst/>
          </a:prstGeom>
          <a:noFill/>
          <a:extLst>
            <a:ext uri="{909E8E84-426E-40DD-AFC4-6F175D3DCCD1}">
              <a14:hiddenFill xmlns:a14="http://schemas.microsoft.com/office/drawing/2010/main">
                <a:solidFill>
                  <a:srgbClr val="FFFFFF"/>
                </a:solidFill>
              </a14:hiddenFill>
            </a:ext>
          </a:extLst>
        </p:spPr>
      </p:pic>
      <p:sp>
        <p:nvSpPr>
          <p:cNvPr id="42" name="Rounded Rectangle 67">
            <a:extLst>
              <a:ext uri="{FF2B5EF4-FFF2-40B4-BE49-F238E27FC236}">
                <a16:creationId xmlns:a16="http://schemas.microsoft.com/office/drawing/2014/main" id="{4A35C570-6844-428B-B571-22624F904F4F}"/>
              </a:ext>
            </a:extLst>
          </p:cNvPr>
          <p:cNvSpPr/>
          <p:nvPr/>
        </p:nvSpPr>
        <p:spPr>
          <a:xfrm>
            <a:off x="5499810" y="6063141"/>
            <a:ext cx="1343866" cy="576000"/>
          </a:xfrm>
          <a:prstGeom prst="roundRect">
            <a:avLst>
              <a:gd name="adj" fmla="val 12023"/>
            </a:avLst>
          </a:prstGeom>
          <a:solidFill>
            <a:srgbClr val="4BACC6">
              <a:lumMod val="20000"/>
              <a:lumOff val="80000"/>
            </a:srgbClr>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8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rPr>
              <a:t>Text</a:t>
            </a:r>
          </a:p>
        </p:txBody>
      </p:sp>
      <p:sp>
        <p:nvSpPr>
          <p:cNvPr id="43" name="Rounded Rectangle 69">
            <a:extLst>
              <a:ext uri="{FF2B5EF4-FFF2-40B4-BE49-F238E27FC236}">
                <a16:creationId xmlns:a16="http://schemas.microsoft.com/office/drawing/2014/main" id="{6A36F195-0834-4AE9-B970-0CE974ADB45B}"/>
              </a:ext>
            </a:extLst>
          </p:cNvPr>
          <p:cNvSpPr/>
          <p:nvPr/>
        </p:nvSpPr>
        <p:spPr>
          <a:xfrm>
            <a:off x="5499810" y="5157567"/>
            <a:ext cx="1343866" cy="576000"/>
          </a:xfrm>
          <a:prstGeom prst="roundRect">
            <a:avLst>
              <a:gd name="adj" fmla="val 12023"/>
            </a:avLst>
          </a:prstGeom>
          <a:solidFill>
            <a:sysClr val="window" lastClr="FFFFFF"/>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9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rPr>
              <a:t>Text</a:t>
            </a:r>
          </a:p>
        </p:txBody>
      </p:sp>
      <p:cxnSp>
        <p:nvCxnSpPr>
          <p:cNvPr id="44" name="Straight Arrow Connector 43">
            <a:extLst>
              <a:ext uri="{FF2B5EF4-FFF2-40B4-BE49-F238E27FC236}">
                <a16:creationId xmlns:a16="http://schemas.microsoft.com/office/drawing/2014/main" id="{19586858-EA10-4E00-949F-3A5CD0396C2B}"/>
              </a:ext>
            </a:extLst>
          </p:cNvPr>
          <p:cNvCxnSpPr>
            <a:cxnSpLocks/>
            <a:stCxn id="42" idx="0"/>
            <a:endCxn id="43" idx="2"/>
          </p:cNvCxnSpPr>
          <p:nvPr/>
        </p:nvCxnSpPr>
        <p:spPr>
          <a:xfrm flipV="1">
            <a:off x="6171743" y="5733567"/>
            <a:ext cx="0" cy="329574"/>
          </a:xfrm>
          <a:prstGeom prst="straightConnector1">
            <a:avLst/>
          </a:prstGeom>
          <a:noFill/>
          <a:ln w="22225" cap="flat" cmpd="sng" algn="ctr">
            <a:solidFill>
              <a:sysClr val="window" lastClr="FFFFFF">
                <a:lumMod val="50000"/>
              </a:sysClr>
            </a:solidFill>
            <a:prstDash val="solid"/>
            <a:tailEnd type="triangle" w="med" len="med"/>
          </a:ln>
          <a:effectLst/>
        </p:spPr>
      </p:cxnSp>
      <p:sp>
        <p:nvSpPr>
          <p:cNvPr id="54" name="Rounded Rectangle 67">
            <a:extLst>
              <a:ext uri="{FF2B5EF4-FFF2-40B4-BE49-F238E27FC236}">
                <a16:creationId xmlns:a16="http://schemas.microsoft.com/office/drawing/2014/main" id="{014C8A6A-9AF6-4300-A79E-396C2BC34620}"/>
              </a:ext>
            </a:extLst>
          </p:cNvPr>
          <p:cNvSpPr/>
          <p:nvPr/>
        </p:nvSpPr>
        <p:spPr>
          <a:xfrm>
            <a:off x="2187162" y="6063141"/>
            <a:ext cx="1343866" cy="576000"/>
          </a:xfrm>
          <a:prstGeom prst="roundRect">
            <a:avLst>
              <a:gd name="adj" fmla="val 12023"/>
            </a:avLst>
          </a:prstGeom>
          <a:solidFill>
            <a:sysClr val="window" lastClr="FFFFFF"/>
          </a:solidFill>
          <a:ln w="28575" cap="flat" cmpd="sng" algn="ctr">
            <a:solidFill>
              <a:srgbClr val="4BACC6">
                <a:lumMod val="75000"/>
              </a:srgbClr>
            </a:solidFill>
            <a:prstDash val="solid"/>
          </a:ln>
          <a:effectLst/>
        </p:spPr>
        <p:txBody>
          <a:bodyPr lIns="360000" tIns="0" rIns="36000" bIns="0" anchor="ctr"/>
          <a:lstStyle/>
          <a:p>
            <a:pPr defTabSz="457200">
              <a:lnSpc>
                <a:spcPts val="900"/>
              </a:lnSpc>
            </a:pPr>
            <a:r>
              <a:rPr lang="en-GB" sz="1000" kern="0" dirty="0">
                <a:solidFill>
                  <a:prstClr val="black"/>
                </a:solidFill>
              </a:rPr>
              <a:t>&lt;Short text explaining the receiving side&gt;</a:t>
            </a:r>
          </a:p>
        </p:txBody>
      </p:sp>
      <p:sp>
        <p:nvSpPr>
          <p:cNvPr id="55" name="Rounded Rectangle 69">
            <a:extLst>
              <a:ext uri="{FF2B5EF4-FFF2-40B4-BE49-F238E27FC236}">
                <a16:creationId xmlns:a16="http://schemas.microsoft.com/office/drawing/2014/main" id="{26DAF362-35D3-4BF3-A16C-9AE760DABAF0}"/>
              </a:ext>
            </a:extLst>
          </p:cNvPr>
          <p:cNvSpPr/>
          <p:nvPr/>
        </p:nvSpPr>
        <p:spPr>
          <a:xfrm>
            <a:off x="2187162" y="5157567"/>
            <a:ext cx="1343866" cy="576000"/>
          </a:xfrm>
          <a:prstGeom prst="roundRect">
            <a:avLst>
              <a:gd name="adj" fmla="val 12023"/>
            </a:avLst>
          </a:prstGeom>
          <a:solidFill>
            <a:srgbClr val="4BACC6">
              <a:lumMod val="20000"/>
              <a:lumOff val="80000"/>
            </a:srgbClr>
          </a:solidFill>
          <a:ln w="28575" cap="flat" cmpd="sng" algn="ctr">
            <a:solidFill>
              <a:srgbClr val="4BACC6">
                <a:lumMod val="75000"/>
              </a:srgbClr>
            </a:solidFill>
            <a:prstDash val="solid"/>
          </a:ln>
          <a:effectLst/>
        </p:spPr>
        <p:txBody>
          <a:bodyPr lIns="360000" tIns="0" rIns="36000" bIns="0" anchor="ctr"/>
          <a:lstStyle/>
          <a:p>
            <a:pPr defTabSz="457200">
              <a:lnSpc>
                <a:spcPts val="800"/>
              </a:lnSpc>
            </a:pPr>
            <a:r>
              <a:rPr lang="en-GB" sz="1000" kern="0" dirty="0">
                <a:solidFill>
                  <a:prstClr val="black"/>
                </a:solidFill>
              </a:rPr>
              <a:t>&lt;Short text explaining the sending side&gt;</a:t>
            </a:r>
          </a:p>
        </p:txBody>
      </p:sp>
      <p:cxnSp>
        <p:nvCxnSpPr>
          <p:cNvPr id="56" name="Straight Arrow Connector 55">
            <a:extLst>
              <a:ext uri="{FF2B5EF4-FFF2-40B4-BE49-F238E27FC236}">
                <a16:creationId xmlns:a16="http://schemas.microsoft.com/office/drawing/2014/main" id="{5F874982-8662-4F01-BBC2-CA032B0D4548}"/>
              </a:ext>
            </a:extLst>
          </p:cNvPr>
          <p:cNvCxnSpPr>
            <a:cxnSpLocks/>
            <a:stCxn id="55" idx="2"/>
            <a:endCxn id="54" idx="0"/>
          </p:cNvCxnSpPr>
          <p:nvPr/>
        </p:nvCxnSpPr>
        <p:spPr>
          <a:xfrm>
            <a:off x="2859095" y="5733567"/>
            <a:ext cx="0" cy="329574"/>
          </a:xfrm>
          <a:prstGeom prst="straightConnector1">
            <a:avLst/>
          </a:prstGeom>
          <a:noFill/>
          <a:ln w="22225" cap="flat" cmpd="sng" algn="ctr">
            <a:solidFill>
              <a:sysClr val="window" lastClr="FFFFFF">
                <a:lumMod val="50000"/>
              </a:sysClr>
            </a:solidFill>
            <a:prstDash val="solid"/>
            <a:tailEnd type="triangle" w="med" len="med"/>
          </a:ln>
          <a:effectLst/>
        </p:spPr>
      </p:cxnSp>
      <p:pic>
        <p:nvPicPr>
          <p:cNvPr id="57" name="Picture 56" descr="A close up of a logo&#10;&#10;Description automatically generated">
            <a:extLst>
              <a:ext uri="{FF2B5EF4-FFF2-40B4-BE49-F238E27FC236}">
                <a16:creationId xmlns:a16="http://schemas.microsoft.com/office/drawing/2014/main" id="{85214FA1-9CD8-4549-A471-C9E5D8DE23C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027515" y="6006983"/>
            <a:ext cx="205570" cy="276235"/>
          </a:xfrm>
          <a:prstGeom prst="rect">
            <a:avLst/>
          </a:prstGeom>
        </p:spPr>
      </p:pic>
      <p:sp>
        <p:nvSpPr>
          <p:cNvPr id="59" name="Rounded Rectangle 67">
            <a:extLst>
              <a:ext uri="{FF2B5EF4-FFF2-40B4-BE49-F238E27FC236}">
                <a16:creationId xmlns:a16="http://schemas.microsoft.com/office/drawing/2014/main" id="{68F35E73-3F66-44C7-A0E8-B07B52010A79}"/>
              </a:ext>
            </a:extLst>
          </p:cNvPr>
          <p:cNvSpPr/>
          <p:nvPr/>
        </p:nvSpPr>
        <p:spPr>
          <a:xfrm>
            <a:off x="7196341" y="6048318"/>
            <a:ext cx="1343866" cy="576000"/>
          </a:xfrm>
          <a:prstGeom prst="roundRect">
            <a:avLst>
              <a:gd name="adj" fmla="val 12023"/>
            </a:avLst>
          </a:prstGeom>
          <a:solidFill>
            <a:srgbClr val="4BACC6">
              <a:lumMod val="20000"/>
              <a:lumOff val="80000"/>
            </a:srgbClr>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8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rPr>
              <a:t>Text</a:t>
            </a:r>
          </a:p>
        </p:txBody>
      </p:sp>
      <p:sp>
        <p:nvSpPr>
          <p:cNvPr id="60" name="Rounded Rectangle 69">
            <a:extLst>
              <a:ext uri="{FF2B5EF4-FFF2-40B4-BE49-F238E27FC236}">
                <a16:creationId xmlns:a16="http://schemas.microsoft.com/office/drawing/2014/main" id="{ECDE5318-26E8-489A-9D3E-9423B3469D5C}"/>
              </a:ext>
            </a:extLst>
          </p:cNvPr>
          <p:cNvSpPr/>
          <p:nvPr/>
        </p:nvSpPr>
        <p:spPr>
          <a:xfrm>
            <a:off x="7196341" y="5142744"/>
            <a:ext cx="1343866" cy="576000"/>
          </a:xfrm>
          <a:prstGeom prst="roundRect">
            <a:avLst>
              <a:gd name="adj" fmla="val 12023"/>
            </a:avLst>
          </a:prstGeom>
          <a:solidFill>
            <a:sysClr val="window" lastClr="FFFFFF"/>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9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rPr>
              <a:t>Text</a:t>
            </a:r>
          </a:p>
        </p:txBody>
      </p:sp>
      <p:cxnSp>
        <p:nvCxnSpPr>
          <p:cNvPr id="61" name="Straight Arrow Connector 60">
            <a:extLst>
              <a:ext uri="{FF2B5EF4-FFF2-40B4-BE49-F238E27FC236}">
                <a16:creationId xmlns:a16="http://schemas.microsoft.com/office/drawing/2014/main" id="{E34EDB4A-1A66-47B7-BC79-B933A1D12597}"/>
              </a:ext>
            </a:extLst>
          </p:cNvPr>
          <p:cNvCxnSpPr>
            <a:cxnSpLocks/>
            <a:stCxn id="59" idx="0"/>
            <a:endCxn id="60" idx="2"/>
          </p:cNvCxnSpPr>
          <p:nvPr/>
        </p:nvCxnSpPr>
        <p:spPr>
          <a:xfrm flipV="1">
            <a:off x="7868274" y="5718744"/>
            <a:ext cx="0" cy="329574"/>
          </a:xfrm>
          <a:prstGeom prst="straightConnector1">
            <a:avLst/>
          </a:prstGeom>
          <a:noFill/>
          <a:ln w="22225" cap="flat" cmpd="sng" algn="ctr">
            <a:solidFill>
              <a:sysClr val="window" lastClr="FFFFFF">
                <a:lumMod val="50000"/>
              </a:sysClr>
            </a:solidFill>
            <a:prstDash val="solid"/>
            <a:tailEnd type="triangle" w="med" len="med"/>
          </a:ln>
          <a:effectLst/>
        </p:spPr>
      </p:cxnSp>
      <p:sp>
        <p:nvSpPr>
          <p:cNvPr id="64" name="Rounded Rectangle 67">
            <a:extLst>
              <a:ext uri="{FF2B5EF4-FFF2-40B4-BE49-F238E27FC236}">
                <a16:creationId xmlns:a16="http://schemas.microsoft.com/office/drawing/2014/main" id="{6F392C14-E075-4BCE-99A5-363BE9DC570A}"/>
              </a:ext>
            </a:extLst>
          </p:cNvPr>
          <p:cNvSpPr/>
          <p:nvPr/>
        </p:nvSpPr>
        <p:spPr>
          <a:xfrm>
            <a:off x="3843486" y="6065291"/>
            <a:ext cx="1343866" cy="576000"/>
          </a:xfrm>
          <a:prstGeom prst="roundRect">
            <a:avLst>
              <a:gd name="adj" fmla="val 12023"/>
            </a:avLst>
          </a:prstGeom>
          <a:solidFill>
            <a:sysClr val="window" lastClr="FFFFFF"/>
          </a:solidFill>
          <a:ln w="28575" cap="flat" cmpd="sng" algn="ctr">
            <a:solidFill>
              <a:srgbClr val="4BACC6">
                <a:lumMod val="75000"/>
              </a:srgbClr>
            </a:solidFill>
            <a:prstDash val="solid"/>
          </a:ln>
          <a:effectLst/>
        </p:spPr>
        <p:txBody>
          <a:bodyPr lIns="360000" tIns="0" rIns="36000" bIns="0" anchor="ctr"/>
          <a:lstStyle/>
          <a:p>
            <a:pPr defTabSz="457200">
              <a:lnSpc>
                <a:spcPts val="900"/>
              </a:lnSpc>
            </a:pPr>
            <a:r>
              <a:rPr lang="en-GB" sz="1000" kern="0" dirty="0">
                <a:solidFill>
                  <a:prstClr val="black"/>
                </a:solidFill>
              </a:rPr>
              <a:t>Text</a:t>
            </a:r>
          </a:p>
        </p:txBody>
      </p:sp>
      <p:sp>
        <p:nvSpPr>
          <p:cNvPr id="65" name="Rounded Rectangle 69">
            <a:extLst>
              <a:ext uri="{FF2B5EF4-FFF2-40B4-BE49-F238E27FC236}">
                <a16:creationId xmlns:a16="http://schemas.microsoft.com/office/drawing/2014/main" id="{1D5A13ED-124D-4589-BDD2-46301421753C}"/>
              </a:ext>
            </a:extLst>
          </p:cNvPr>
          <p:cNvSpPr/>
          <p:nvPr/>
        </p:nvSpPr>
        <p:spPr>
          <a:xfrm>
            <a:off x="3843486" y="5159717"/>
            <a:ext cx="1343866" cy="576000"/>
          </a:xfrm>
          <a:prstGeom prst="roundRect">
            <a:avLst>
              <a:gd name="adj" fmla="val 12023"/>
            </a:avLst>
          </a:prstGeom>
          <a:solidFill>
            <a:srgbClr val="4BACC6">
              <a:lumMod val="20000"/>
              <a:lumOff val="80000"/>
            </a:srgbClr>
          </a:solidFill>
          <a:ln w="28575" cap="flat" cmpd="sng" algn="ctr">
            <a:solidFill>
              <a:srgbClr val="4BACC6">
                <a:lumMod val="75000"/>
              </a:srgbClr>
            </a:solidFill>
            <a:prstDash val="solid"/>
          </a:ln>
          <a:effectLst/>
        </p:spPr>
        <p:txBody>
          <a:bodyPr lIns="360000" tIns="0" rIns="36000" bIns="0" anchor="ctr"/>
          <a:lstStyle/>
          <a:p>
            <a:pPr defTabSz="457200">
              <a:lnSpc>
                <a:spcPts val="800"/>
              </a:lnSpc>
            </a:pPr>
            <a:r>
              <a:rPr lang="en-GB" sz="1000" kern="0" dirty="0">
                <a:solidFill>
                  <a:prstClr val="black"/>
                </a:solidFill>
              </a:rPr>
              <a:t>Text</a:t>
            </a:r>
          </a:p>
        </p:txBody>
      </p:sp>
      <p:cxnSp>
        <p:nvCxnSpPr>
          <p:cNvPr id="66" name="Straight Arrow Connector 65">
            <a:extLst>
              <a:ext uri="{FF2B5EF4-FFF2-40B4-BE49-F238E27FC236}">
                <a16:creationId xmlns:a16="http://schemas.microsoft.com/office/drawing/2014/main" id="{85C89F60-19BD-499C-9432-FEEE87DC6D6E}"/>
              </a:ext>
            </a:extLst>
          </p:cNvPr>
          <p:cNvCxnSpPr>
            <a:cxnSpLocks/>
            <a:stCxn id="65" idx="2"/>
            <a:endCxn id="64" idx="0"/>
          </p:cNvCxnSpPr>
          <p:nvPr/>
        </p:nvCxnSpPr>
        <p:spPr>
          <a:xfrm>
            <a:off x="4515419" y="5735717"/>
            <a:ext cx="0" cy="329574"/>
          </a:xfrm>
          <a:prstGeom prst="straightConnector1">
            <a:avLst/>
          </a:prstGeom>
          <a:noFill/>
          <a:ln w="22225" cap="flat" cmpd="sng" algn="ctr">
            <a:solidFill>
              <a:sysClr val="window" lastClr="FFFFFF">
                <a:lumMod val="50000"/>
              </a:sysClr>
            </a:solidFill>
            <a:prstDash val="solid"/>
            <a:tailEnd type="triangle" w="med" len="med"/>
          </a:ln>
          <a:effectLst/>
        </p:spPr>
      </p:cxnSp>
      <p:pic>
        <p:nvPicPr>
          <p:cNvPr id="71" name="Picture 70">
            <a:extLst>
              <a:ext uri="{FF2B5EF4-FFF2-40B4-BE49-F238E27FC236}">
                <a16:creationId xmlns:a16="http://schemas.microsoft.com/office/drawing/2014/main" id="{383DCD38-EF1A-4714-9ED6-4793EF2A16A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1885" t="23375" r="12278" b="23810"/>
          <a:stretch/>
        </p:blipFill>
        <p:spPr>
          <a:xfrm>
            <a:off x="583007" y="6031547"/>
            <a:ext cx="312207" cy="217422"/>
          </a:xfrm>
          <a:prstGeom prst="rect">
            <a:avLst/>
          </a:prstGeom>
        </p:spPr>
      </p:pic>
      <p:pic>
        <p:nvPicPr>
          <p:cNvPr id="72" name="Picture 71">
            <a:extLst>
              <a:ext uri="{FF2B5EF4-FFF2-40B4-BE49-F238E27FC236}">
                <a16:creationId xmlns:a16="http://schemas.microsoft.com/office/drawing/2014/main" id="{01CE1439-5CA8-4C38-8694-8F26C39B6564}"/>
              </a:ext>
            </a:extLst>
          </p:cNvPr>
          <p:cNvPicPr>
            <a:picLocks noChangeAspect="1"/>
          </p:cNvPicPr>
          <p:nvPr/>
        </p:nvPicPr>
        <p:blipFill>
          <a:blip r:embed="rId7" cstate="print">
            <a:biLevel thresh="25000"/>
            <a:extLst>
              <a:ext uri="{28A0092B-C50C-407E-A947-70E740481C1C}">
                <a14:useLocalDpi xmlns:a14="http://schemas.microsoft.com/office/drawing/2010/main" val="0"/>
              </a:ext>
            </a:extLst>
          </a:blip>
          <a:stretch>
            <a:fillRect/>
          </a:stretch>
        </p:blipFill>
        <p:spPr>
          <a:xfrm>
            <a:off x="632111" y="6377621"/>
            <a:ext cx="191338" cy="294366"/>
          </a:xfrm>
          <a:prstGeom prst="rect">
            <a:avLst/>
          </a:prstGeom>
        </p:spPr>
      </p:pic>
      <p:sp>
        <p:nvSpPr>
          <p:cNvPr id="76" name="TextBox 157">
            <a:extLst>
              <a:ext uri="{FF2B5EF4-FFF2-40B4-BE49-F238E27FC236}">
                <a16:creationId xmlns:a16="http://schemas.microsoft.com/office/drawing/2014/main" id="{670E453E-A107-4A09-9C33-67F50A54D5F3}"/>
              </a:ext>
            </a:extLst>
          </p:cNvPr>
          <p:cNvSpPr txBox="1">
            <a:spLocks noChangeArrowheads="1"/>
          </p:cNvSpPr>
          <p:nvPr/>
        </p:nvSpPr>
        <p:spPr bwMode="auto">
          <a:xfrm>
            <a:off x="709500" y="3654664"/>
            <a:ext cx="92245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altLang="en-US" sz="1100" b="0" i="0" u="none" strike="noStrike" kern="0" cap="none" spc="0" normalizeH="0" baseline="0" noProof="0" dirty="0">
                <a:ln>
                  <a:noFill/>
                </a:ln>
                <a:solidFill>
                  <a:prstClr val="black"/>
                </a:solidFill>
                <a:effectLst/>
                <a:uLnTx/>
                <a:uFillTx/>
                <a:latin typeface="Calibri" pitchFamily="34" charset="0"/>
              </a:rPr>
              <a:t>&lt;Actor 2&gt;</a:t>
            </a:r>
            <a:endParaRPr kumimoji="0" lang="en-GB" altLang="en-US" sz="1200" b="0" i="0" u="none" strike="noStrike" kern="0" cap="none" spc="0" normalizeH="0" baseline="0" noProof="0" dirty="0">
              <a:ln>
                <a:noFill/>
              </a:ln>
              <a:solidFill>
                <a:prstClr val="black"/>
              </a:solidFill>
              <a:effectLst/>
              <a:uLnTx/>
              <a:uFillTx/>
              <a:latin typeface="Calibri" pitchFamily="34" charset="0"/>
            </a:endParaRPr>
          </a:p>
        </p:txBody>
      </p:sp>
      <p:sp>
        <p:nvSpPr>
          <p:cNvPr id="77" name="TextBox 157">
            <a:extLst>
              <a:ext uri="{FF2B5EF4-FFF2-40B4-BE49-F238E27FC236}">
                <a16:creationId xmlns:a16="http://schemas.microsoft.com/office/drawing/2014/main" id="{F24D4D4D-F2A7-43DF-AFC4-E583CF694361}"/>
              </a:ext>
            </a:extLst>
          </p:cNvPr>
          <p:cNvSpPr txBox="1">
            <a:spLocks noChangeArrowheads="1"/>
          </p:cNvSpPr>
          <p:nvPr/>
        </p:nvSpPr>
        <p:spPr bwMode="auto">
          <a:xfrm>
            <a:off x="709500" y="4588213"/>
            <a:ext cx="92245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r>
              <a:rPr lang="en-GB" altLang="en-US" sz="1100" kern="0" dirty="0">
                <a:solidFill>
                  <a:prstClr val="black"/>
                </a:solidFill>
              </a:rPr>
              <a:t>&lt;</a:t>
            </a:r>
            <a:r>
              <a:rPr kumimoji="0" lang="en-GB" altLang="en-US" sz="1100" b="0" i="0" u="none" strike="noStrike" kern="0" cap="none" spc="0" normalizeH="0" baseline="0" noProof="0" dirty="0">
                <a:ln>
                  <a:noFill/>
                </a:ln>
                <a:solidFill>
                  <a:prstClr val="black"/>
                </a:solidFill>
                <a:effectLst/>
                <a:uLnTx/>
                <a:uFillTx/>
              </a:rPr>
              <a:t>Actor 3&gt;</a:t>
            </a:r>
            <a:endParaRPr kumimoji="0" lang="en-GB" altLang="en-US" sz="1200" b="0" i="0" u="none" strike="noStrike" kern="0" cap="none" spc="0" normalizeH="0" baseline="0" noProof="0" dirty="0">
              <a:ln>
                <a:noFill/>
              </a:ln>
              <a:solidFill>
                <a:prstClr val="black"/>
              </a:solidFill>
              <a:effectLst/>
              <a:uLnTx/>
              <a:uFillTx/>
            </a:endParaRPr>
          </a:p>
        </p:txBody>
      </p:sp>
      <p:pic>
        <p:nvPicPr>
          <p:cNvPr id="7" name="Picture 6">
            <a:extLst>
              <a:ext uri="{FF2B5EF4-FFF2-40B4-BE49-F238E27FC236}">
                <a16:creationId xmlns:a16="http://schemas.microsoft.com/office/drawing/2014/main" id="{B456E5F6-3AF9-4E7B-A440-550993B30839}"/>
              </a:ext>
            </a:extLst>
          </p:cNvPr>
          <p:cNvPicPr>
            <a:picLocks noChangeAspect="1"/>
          </p:cNvPicPr>
          <p:nvPr/>
        </p:nvPicPr>
        <p:blipFill>
          <a:blip r:embed="rId8"/>
          <a:stretch>
            <a:fillRect/>
          </a:stretch>
        </p:blipFill>
        <p:spPr>
          <a:xfrm>
            <a:off x="7330464" y="241893"/>
            <a:ext cx="1707416" cy="1166137"/>
          </a:xfrm>
          <a:prstGeom prst="rect">
            <a:avLst/>
          </a:prstGeom>
        </p:spPr>
      </p:pic>
      <p:pic>
        <p:nvPicPr>
          <p:cNvPr id="8" name="Picture 7">
            <a:extLst>
              <a:ext uri="{FF2B5EF4-FFF2-40B4-BE49-F238E27FC236}">
                <a16:creationId xmlns:a16="http://schemas.microsoft.com/office/drawing/2014/main" id="{8FB38D8E-AA79-4592-AF37-172D135D4111}"/>
              </a:ext>
            </a:extLst>
          </p:cNvPr>
          <p:cNvPicPr>
            <a:picLocks noChangeAspect="1"/>
          </p:cNvPicPr>
          <p:nvPr/>
        </p:nvPicPr>
        <p:blipFill>
          <a:blip r:embed="rId9"/>
          <a:stretch>
            <a:fillRect/>
          </a:stretch>
        </p:blipFill>
        <p:spPr>
          <a:xfrm>
            <a:off x="9760054" y="682772"/>
            <a:ext cx="1648369" cy="610934"/>
          </a:xfrm>
          <a:prstGeom prst="rect">
            <a:avLst/>
          </a:prstGeom>
        </p:spPr>
      </p:pic>
      <p:sp>
        <p:nvSpPr>
          <p:cNvPr id="112" name="Rounded Rectangle 88">
            <a:extLst>
              <a:ext uri="{FF2B5EF4-FFF2-40B4-BE49-F238E27FC236}">
                <a16:creationId xmlns:a16="http://schemas.microsoft.com/office/drawing/2014/main" id="{B0807982-86E4-4923-99F1-83BFD70EA6A2}"/>
              </a:ext>
            </a:extLst>
          </p:cNvPr>
          <p:cNvSpPr/>
          <p:nvPr/>
        </p:nvSpPr>
        <p:spPr>
          <a:xfrm>
            <a:off x="10276373" y="5149472"/>
            <a:ext cx="1328900" cy="576000"/>
          </a:xfrm>
          <a:prstGeom prst="roundRect">
            <a:avLst>
              <a:gd name="adj" fmla="val 12023"/>
            </a:avLst>
          </a:prstGeom>
          <a:solidFill>
            <a:sysClr val="window" lastClr="FFFFFF"/>
          </a:solidFill>
          <a:ln w="19050" cap="flat" cmpd="sng" algn="ctr">
            <a:solidFill>
              <a:sysClr val="windowText" lastClr="000000">
                <a:lumMod val="50000"/>
                <a:lumOff val="50000"/>
              </a:sysClr>
            </a:solidFill>
            <a:prstDash val="solid"/>
          </a:ln>
          <a:effectLst/>
        </p:spPr>
        <p:txBody>
          <a:bodyPr lIns="36000" tIns="0" rIns="36000" bIns="0" anchor="ctr"/>
          <a:lstStyle/>
          <a:p>
            <a:pPr marL="0" marR="0" lvl="0" indent="0" defTabSz="457200" eaLnBrk="1" fontAlgn="auto" latinLnBrk="0" hangingPunct="1">
              <a:lnSpc>
                <a:spcPts val="900"/>
              </a:lnSpc>
              <a:spcBef>
                <a:spcPts val="0"/>
              </a:spcBef>
              <a:spcAft>
                <a:spcPts val="0"/>
              </a:spcAft>
              <a:buClrTx/>
              <a:buSzTx/>
              <a:buFontTx/>
              <a:buNone/>
              <a:tabLst/>
              <a:defRPr/>
            </a:pPr>
            <a:r>
              <a:rPr lang="en-GB" sz="1000" kern="0" dirty="0">
                <a:solidFill>
                  <a:prstClr val="black"/>
                </a:solidFill>
              </a:rPr>
              <a:t>&lt;describe the action&gt;</a:t>
            </a:r>
            <a:endParaRPr kumimoji="0" lang="en-GB" sz="1000" b="0" i="0" u="none" strike="noStrike" kern="0" cap="none" spc="0" normalizeH="0" baseline="0" noProof="0" dirty="0">
              <a:ln>
                <a:noFill/>
              </a:ln>
              <a:solidFill>
                <a:prstClr val="black"/>
              </a:solidFill>
              <a:effectLst/>
              <a:uLnTx/>
              <a:uFillTx/>
            </a:endParaRPr>
          </a:p>
        </p:txBody>
      </p:sp>
      <p:sp>
        <p:nvSpPr>
          <p:cNvPr id="115" name="Rectangle 114">
            <a:extLst>
              <a:ext uri="{FF2B5EF4-FFF2-40B4-BE49-F238E27FC236}">
                <a16:creationId xmlns:a16="http://schemas.microsoft.com/office/drawing/2014/main" id="{3755FDC4-BB2C-458C-B7AD-0D6B86657D6F}"/>
              </a:ext>
            </a:extLst>
          </p:cNvPr>
          <p:cNvSpPr/>
          <p:nvPr/>
        </p:nvSpPr>
        <p:spPr>
          <a:xfrm>
            <a:off x="371109" y="5210280"/>
            <a:ext cx="1688281" cy="646331"/>
          </a:xfrm>
          <a:prstGeom prst="rect">
            <a:avLst/>
          </a:prstGeom>
          <a:noFill/>
        </p:spPr>
        <p:txBody>
          <a:bodyPr wrap="square" rtlCol="0">
            <a:spAutoFit/>
          </a:bodyPr>
          <a:lstStyle/>
          <a:p>
            <a:r>
              <a:rPr lang="en-GB" sz="1200" kern="0" dirty="0">
                <a:solidFill>
                  <a:schemeClr val="accent4">
                    <a:lumMod val="50000"/>
                  </a:schemeClr>
                </a:solidFill>
              </a:rPr>
              <a:t>Choose symbols from the symbol gallery and place them here</a:t>
            </a:r>
          </a:p>
        </p:txBody>
      </p:sp>
      <p:pic>
        <p:nvPicPr>
          <p:cNvPr id="116" name="Picture 4" descr="Bilderesultat for light bulb free clipart">
            <a:extLst>
              <a:ext uri="{FF2B5EF4-FFF2-40B4-BE49-F238E27FC236}">
                <a16:creationId xmlns:a16="http://schemas.microsoft.com/office/drawing/2014/main" id="{9D799C1C-806F-4321-BD72-BBCE8C60DF8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51579" y="5260180"/>
            <a:ext cx="170062" cy="215185"/>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116">
            <a:extLst>
              <a:ext uri="{FF2B5EF4-FFF2-40B4-BE49-F238E27FC236}">
                <a16:creationId xmlns:a16="http://schemas.microsoft.com/office/drawing/2014/main" id="{34FFFE9F-ECF3-431D-8E86-BC6C50A861A6}"/>
              </a:ext>
            </a:extLst>
          </p:cNvPr>
          <p:cNvPicPr>
            <a:picLocks noChangeAspect="1"/>
          </p:cNvPicPr>
          <p:nvPr/>
        </p:nvPicPr>
        <p:blipFill>
          <a:blip r:embed="rId10">
            <a:lum bright="70000" contrast="-70000"/>
            <a:extLst>
              <a:ext uri="{28A0092B-C50C-407E-A947-70E740481C1C}">
                <a14:useLocalDpi xmlns:a14="http://schemas.microsoft.com/office/drawing/2010/main" val="0"/>
              </a:ext>
            </a:extLst>
          </a:blip>
          <a:stretch>
            <a:fillRect/>
          </a:stretch>
        </p:blipFill>
        <p:spPr>
          <a:xfrm>
            <a:off x="822285" y="3298267"/>
            <a:ext cx="236625" cy="315500"/>
          </a:xfrm>
          <a:prstGeom prst="rect">
            <a:avLst/>
          </a:prstGeom>
        </p:spPr>
      </p:pic>
      <p:pic>
        <p:nvPicPr>
          <p:cNvPr id="118" name="Picture 117">
            <a:extLst>
              <a:ext uri="{FF2B5EF4-FFF2-40B4-BE49-F238E27FC236}">
                <a16:creationId xmlns:a16="http://schemas.microsoft.com/office/drawing/2014/main" id="{FBDCBCD5-CCB6-415C-98A5-7B2AC8A720FE}"/>
              </a:ext>
            </a:extLst>
          </p:cNvPr>
          <p:cNvPicPr>
            <a:picLocks noChangeAspect="1"/>
          </p:cNvPicPr>
          <p:nvPr/>
        </p:nvPicPr>
        <p:blipFill>
          <a:blip r:embed="rId11">
            <a:lum bright="70000" contrast="-70000"/>
            <a:extLst>
              <a:ext uri="{28A0092B-C50C-407E-A947-70E740481C1C}">
                <a14:useLocalDpi xmlns:a14="http://schemas.microsoft.com/office/drawing/2010/main" val="0"/>
              </a:ext>
            </a:extLst>
          </a:blip>
          <a:stretch>
            <a:fillRect/>
          </a:stretch>
        </p:blipFill>
        <p:spPr>
          <a:xfrm>
            <a:off x="822284" y="4260435"/>
            <a:ext cx="236625" cy="315500"/>
          </a:xfrm>
          <a:prstGeom prst="rect">
            <a:avLst/>
          </a:prstGeom>
        </p:spPr>
      </p:pic>
      <p:pic>
        <p:nvPicPr>
          <p:cNvPr id="119" name="Picture 118">
            <a:extLst>
              <a:ext uri="{FF2B5EF4-FFF2-40B4-BE49-F238E27FC236}">
                <a16:creationId xmlns:a16="http://schemas.microsoft.com/office/drawing/2014/main" id="{DD9046C3-1B70-4DC9-9D7F-F09BB0EE33BE}"/>
              </a:ext>
            </a:extLst>
          </p:cNvPr>
          <p:cNvPicPr>
            <a:picLocks noChangeAspect="1"/>
          </p:cNvPicPr>
          <p:nvPr/>
        </p:nvPicPr>
        <p:blipFill>
          <a:blip r:embed="rId12">
            <a:lum bright="70000" contrast="-70000"/>
            <a:extLst>
              <a:ext uri="{28A0092B-C50C-407E-A947-70E740481C1C}">
                <a14:useLocalDpi xmlns:a14="http://schemas.microsoft.com/office/drawing/2010/main" val="0"/>
              </a:ext>
            </a:extLst>
          </a:blip>
          <a:stretch>
            <a:fillRect/>
          </a:stretch>
        </p:blipFill>
        <p:spPr>
          <a:xfrm>
            <a:off x="852800" y="2430097"/>
            <a:ext cx="236625" cy="315500"/>
          </a:xfrm>
          <a:prstGeom prst="rect">
            <a:avLst/>
          </a:prstGeom>
        </p:spPr>
      </p:pic>
      <p:pic>
        <p:nvPicPr>
          <p:cNvPr id="120" name="Picture 119">
            <a:extLst>
              <a:ext uri="{FF2B5EF4-FFF2-40B4-BE49-F238E27FC236}">
                <a16:creationId xmlns:a16="http://schemas.microsoft.com/office/drawing/2014/main" id="{E226B546-68AD-43CB-899A-B8B1778D8881}"/>
              </a:ext>
            </a:extLst>
          </p:cNvPr>
          <p:cNvPicPr>
            <a:picLocks noChangeAspect="1"/>
          </p:cNvPicPr>
          <p:nvPr/>
        </p:nvPicPr>
        <p:blipFill>
          <a:blip r:embed="rId13" cstate="print">
            <a:biLevel thresh="25000"/>
            <a:extLst>
              <a:ext uri="{28A0092B-C50C-407E-A947-70E740481C1C}">
                <a14:useLocalDpi xmlns:a14="http://schemas.microsoft.com/office/drawing/2010/main" val="0"/>
              </a:ext>
            </a:extLst>
          </a:blip>
          <a:stretch>
            <a:fillRect/>
          </a:stretch>
        </p:blipFill>
        <p:spPr>
          <a:xfrm>
            <a:off x="984634" y="6406593"/>
            <a:ext cx="287007" cy="287007"/>
          </a:xfrm>
          <a:prstGeom prst="rect">
            <a:avLst/>
          </a:prstGeom>
        </p:spPr>
      </p:pic>
      <p:cxnSp>
        <p:nvCxnSpPr>
          <p:cNvPr id="41" name="Straight Arrow Connector 40">
            <a:extLst>
              <a:ext uri="{FF2B5EF4-FFF2-40B4-BE49-F238E27FC236}">
                <a16:creationId xmlns:a16="http://schemas.microsoft.com/office/drawing/2014/main" id="{E3231871-B37F-405B-B8D2-714269063005}"/>
              </a:ext>
            </a:extLst>
          </p:cNvPr>
          <p:cNvCxnSpPr>
            <a:cxnSpLocks/>
          </p:cNvCxnSpPr>
          <p:nvPr/>
        </p:nvCxnSpPr>
        <p:spPr>
          <a:xfrm flipV="1">
            <a:off x="1606550" y="5475365"/>
            <a:ext cx="755648" cy="381248"/>
          </a:xfrm>
          <a:prstGeom prst="bentConnector3">
            <a:avLst>
              <a:gd name="adj1" fmla="val 50000"/>
            </a:avLst>
          </a:prstGeom>
          <a:noFill/>
          <a:ln w="12700" cap="flat" cmpd="sng" algn="ctr">
            <a:solidFill>
              <a:schemeClr val="accent4">
                <a:lumMod val="50000"/>
              </a:schemeClr>
            </a:solidFill>
            <a:prstDash val="solid"/>
            <a:tailEnd type="triangle"/>
          </a:ln>
          <a:effectLst>
            <a:outerShdw blurRad="40000" dist="20000" dir="5400000" rotWithShape="0">
              <a:srgbClr val="000000">
                <a:alpha val="38000"/>
              </a:srgbClr>
            </a:outerShdw>
          </a:effectLst>
        </p:spPr>
      </p:cxnSp>
      <p:cxnSp>
        <p:nvCxnSpPr>
          <p:cNvPr id="50" name="Straight Arrow Connector 40">
            <a:extLst>
              <a:ext uri="{FF2B5EF4-FFF2-40B4-BE49-F238E27FC236}">
                <a16:creationId xmlns:a16="http://schemas.microsoft.com/office/drawing/2014/main" id="{A13D98AC-246A-4A76-BAA5-35E5E162A92F}"/>
              </a:ext>
            </a:extLst>
          </p:cNvPr>
          <p:cNvCxnSpPr>
            <a:cxnSpLocks/>
          </p:cNvCxnSpPr>
          <p:nvPr/>
        </p:nvCxnSpPr>
        <p:spPr>
          <a:xfrm>
            <a:off x="1606550" y="5856611"/>
            <a:ext cx="755648" cy="521010"/>
          </a:xfrm>
          <a:prstGeom prst="bentConnector3">
            <a:avLst>
              <a:gd name="adj1" fmla="val 50000"/>
            </a:avLst>
          </a:prstGeom>
          <a:noFill/>
          <a:ln w="12700" cap="flat" cmpd="sng" algn="ctr">
            <a:solidFill>
              <a:schemeClr val="accent4">
                <a:lumMod val="50000"/>
              </a:schemeClr>
            </a:solidFill>
            <a:prstDash val="solid"/>
            <a:tailEnd type="triangle"/>
          </a:ln>
          <a:effectLst>
            <a:outerShdw blurRad="40000" dist="20000" dir="5400000" rotWithShape="0">
              <a:srgbClr val="000000">
                <a:alpha val="38000"/>
              </a:srgbClr>
            </a:outerShdw>
          </a:effectLst>
        </p:spPr>
      </p:cxnSp>
    </p:spTree>
    <p:extLst>
      <p:ext uri="{BB962C8B-B14F-4D97-AF65-F5344CB8AC3E}">
        <p14:creationId xmlns:p14="http://schemas.microsoft.com/office/powerpoint/2010/main" val="937903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3428E-4678-4546-B032-62F4B0FD4B4D}"/>
              </a:ext>
            </a:extLst>
          </p:cNvPr>
          <p:cNvSpPr>
            <a:spLocks noGrp="1"/>
          </p:cNvSpPr>
          <p:nvPr>
            <p:ph type="title"/>
          </p:nvPr>
        </p:nvSpPr>
        <p:spPr/>
        <p:txBody>
          <a:bodyPr/>
          <a:lstStyle/>
          <a:p>
            <a:r>
              <a:rPr lang="en-GB" dirty="0"/>
              <a:t>Swimlane diagram – four actors</a:t>
            </a:r>
          </a:p>
        </p:txBody>
      </p:sp>
      <p:sp>
        <p:nvSpPr>
          <p:cNvPr id="3" name="Slide Number Placeholder 2">
            <a:extLst>
              <a:ext uri="{FF2B5EF4-FFF2-40B4-BE49-F238E27FC236}">
                <a16:creationId xmlns:a16="http://schemas.microsoft.com/office/drawing/2014/main" id="{4546D3CC-41DE-44A6-B743-0ACA51EECFCB}"/>
              </a:ext>
            </a:extLst>
          </p:cNvPr>
          <p:cNvSpPr>
            <a:spLocks noGrp="1"/>
          </p:cNvSpPr>
          <p:nvPr>
            <p:ph type="sldNum" sz="quarter" idx="12"/>
          </p:nvPr>
        </p:nvSpPr>
        <p:spPr/>
        <p:txBody>
          <a:bodyPr/>
          <a:lstStyle/>
          <a:p>
            <a:fld id="{5751DFAA-887F-4071-8EAD-E8CA316FCF06}" type="slidenum">
              <a:rPr lang="en-GB" smtClean="0"/>
              <a:t>23</a:t>
            </a:fld>
            <a:endParaRPr lang="en-GB" dirty="0"/>
          </a:p>
        </p:txBody>
      </p:sp>
      <p:sp>
        <p:nvSpPr>
          <p:cNvPr id="4" name="Rounded Rectangle 48">
            <a:extLst>
              <a:ext uri="{FF2B5EF4-FFF2-40B4-BE49-F238E27FC236}">
                <a16:creationId xmlns:a16="http://schemas.microsoft.com/office/drawing/2014/main" id="{49BCC90B-3FC0-42E5-8524-B7220BC320D5}"/>
              </a:ext>
            </a:extLst>
          </p:cNvPr>
          <p:cNvSpPr/>
          <p:nvPr/>
        </p:nvSpPr>
        <p:spPr>
          <a:xfrm>
            <a:off x="774099" y="1394885"/>
            <a:ext cx="10800000" cy="756000"/>
          </a:xfrm>
          <a:prstGeom prst="roundRect">
            <a:avLst>
              <a:gd name="adj" fmla="val 8551"/>
            </a:avLst>
          </a:prstGeom>
          <a:solidFill>
            <a:sysClr val="window" lastClr="FFFFFF">
              <a:lumMod val="95000"/>
            </a:sysClr>
          </a:solidFill>
          <a:ln w="25400" cap="flat" cmpd="sng" algn="ctr">
            <a:solidFill>
              <a:sysClr val="window" lastClr="FFFFFF">
                <a:lumMod val="85000"/>
              </a:sysClr>
            </a:solidFill>
            <a:prstDash val="solid"/>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endParaRPr>
          </a:p>
        </p:txBody>
      </p:sp>
      <p:sp>
        <p:nvSpPr>
          <p:cNvPr id="5" name="Rounded Rectangle 49">
            <a:extLst>
              <a:ext uri="{FF2B5EF4-FFF2-40B4-BE49-F238E27FC236}">
                <a16:creationId xmlns:a16="http://schemas.microsoft.com/office/drawing/2014/main" id="{CA6C0848-7C3C-4C58-A478-7CA11320C7A2}"/>
              </a:ext>
            </a:extLst>
          </p:cNvPr>
          <p:cNvSpPr/>
          <p:nvPr/>
        </p:nvSpPr>
        <p:spPr>
          <a:xfrm>
            <a:off x="767899" y="2331578"/>
            <a:ext cx="10800000" cy="756000"/>
          </a:xfrm>
          <a:prstGeom prst="roundRect">
            <a:avLst>
              <a:gd name="adj" fmla="val 8551"/>
            </a:avLst>
          </a:prstGeom>
          <a:solidFill>
            <a:sysClr val="window" lastClr="FFFFFF">
              <a:lumMod val="95000"/>
            </a:sysClr>
          </a:solidFill>
          <a:ln w="25400" cap="flat" cmpd="sng" algn="ctr">
            <a:solidFill>
              <a:sysClr val="window" lastClr="FFFFFF">
                <a:lumMod val="85000"/>
              </a:sysClr>
            </a:solidFill>
            <a:prstDash val="solid"/>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endParaRPr>
          </a:p>
        </p:txBody>
      </p:sp>
      <p:sp>
        <p:nvSpPr>
          <p:cNvPr id="6" name="Rounded Rectangle 50">
            <a:extLst>
              <a:ext uri="{FF2B5EF4-FFF2-40B4-BE49-F238E27FC236}">
                <a16:creationId xmlns:a16="http://schemas.microsoft.com/office/drawing/2014/main" id="{8A388300-B4DD-408E-A577-3EC2D1CDEED7}"/>
              </a:ext>
            </a:extLst>
          </p:cNvPr>
          <p:cNvSpPr/>
          <p:nvPr/>
        </p:nvSpPr>
        <p:spPr>
          <a:xfrm>
            <a:off x="767899" y="3268271"/>
            <a:ext cx="10800000" cy="756000"/>
          </a:xfrm>
          <a:prstGeom prst="roundRect">
            <a:avLst>
              <a:gd name="adj" fmla="val 8551"/>
            </a:avLst>
          </a:prstGeom>
          <a:solidFill>
            <a:sysClr val="window" lastClr="FFFFFF">
              <a:lumMod val="95000"/>
            </a:sysClr>
          </a:solidFill>
          <a:ln w="25400" cap="flat" cmpd="sng" algn="ctr">
            <a:solidFill>
              <a:sysClr val="window" lastClr="FFFFFF">
                <a:lumMod val="85000"/>
              </a:sysClr>
            </a:solidFill>
            <a:prstDash val="solid"/>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endParaRPr>
          </a:p>
        </p:txBody>
      </p:sp>
      <p:sp>
        <p:nvSpPr>
          <p:cNvPr id="7" name="TextBox 157">
            <a:extLst>
              <a:ext uri="{FF2B5EF4-FFF2-40B4-BE49-F238E27FC236}">
                <a16:creationId xmlns:a16="http://schemas.microsoft.com/office/drawing/2014/main" id="{A0D28489-F900-4510-8464-DCBC3EEDC1FA}"/>
              </a:ext>
            </a:extLst>
          </p:cNvPr>
          <p:cNvSpPr txBox="1">
            <a:spLocks noChangeArrowheads="1"/>
          </p:cNvSpPr>
          <p:nvPr/>
        </p:nvSpPr>
        <p:spPr bwMode="auto">
          <a:xfrm>
            <a:off x="792656" y="1876565"/>
            <a:ext cx="70153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altLang="en-US" sz="1100" b="0" i="0" u="none" strike="noStrike" kern="0" cap="none" spc="0" normalizeH="0" baseline="0" noProof="0" dirty="0">
                <a:ln>
                  <a:noFill/>
                </a:ln>
                <a:solidFill>
                  <a:prstClr val="black"/>
                </a:solidFill>
                <a:effectLst/>
                <a:uLnTx/>
                <a:uFillTx/>
                <a:latin typeface="Calibri" pitchFamily="34" charset="0"/>
              </a:rPr>
              <a:t>Actor 1</a:t>
            </a:r>
            <a:endParaRPr kumimoji="0" lang="en-GB" altLang="en-US" sz="1200" b="0" i="0" u="none" strike="noStrike" kern="0" cap="none" spc="0" normalizeH="0" baseline="0" noProof="0" dirty="0">
              <a:ln>
                <a:noFill/>
              </a:ln>
              <a:solidFill>
                <a:prstClr val="black"/>
              </a:solidFill>
              <a:effectLst/>
              <a:uLnTx/>
              <a:uFillTx/>
              <a:latin typeface="Calibri" pitchFamily="34" charset="0"/>
            </a:endParaRPr>
          </a:p>
        </p:txBody>
      </p:sp>
      <p:sp>
        <p:nvSpPr>
          <p:cNvPr id="8" name="TextBox 157">
            <a:extLst>
              <a:ext uri="{FF2B5EF4-FFF2-40B4-BE49-F238E27FC236}">
                <a16:creationId xmlns:a16="http://schemas.microsoft.com/office/drawing/2014/main" id="{95915BF2-ACEF-45AE-A718-55537637CE53}"/>
              </a:ext>
            </a:extLst>
          </p:cNvPr>
          <p:cNvSpPr txBox="1">
            <a:spLocks noChangeArrowheads="1"/>
          </p:cNvSpPr>
          <p:nvPr/>
        </p:nvSpPr>
        <p:spPr bwMode="auto">
          <a:xfrm>
            <a:off x="792656" y="2810114"/>
            <a:ext cx="70153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altLang="en-US" sz="1100" b="0" i="0" u="none" strike="noStrike" kern="0" cap="none" spc="0" normalizeH="0" baseline="0" noProof="0" dirty="0">
                <a:ln>
                  <a:noFill/>
                </a:ln>
                <a:solidFill>
                  <a:prstClr val="black"/>
                </a:solidFill>
                <a:effectLst/>
                <a:uLnTx/>
                <a:uFillTx/>
                <a:latin typeface="Calibri" pitchFamily="34" charset="0"/>
              </a:rPr>
              <a:t>Actor 2</a:t>
            </a:r>
            <a:endParaRPr kumimoji="0" lang="en-GB" altLang="en-US" sz="1200" b="0" i="0" u="none" strike="noStrike" kern="0" cap="none" spc="0" normalizeH="0" baseline="0" noProof="0" dirty="0">
              <a:ln>
                <a:noFill/>
              </a:ln>
              <a:solidFill>
                <a:prstClr val="black"/>
              </a:solidFill>
              <a:effectLst/>
              <a:uLnTx/>
              <a:uFillTx/>
              <a:latin typeface="Calibri" pitchFamily="34" charset="0"/>
            </a:endParaRPr>
          </a:p>
        </p:txBody>
      </p:sp>
      <p:sp>
        <p:nvSpPr>
          <p:cNvPr id="9" name="TextBox 157">
            <a:extLst>
              <a:ext uri="{FF2B5EF4-FFF2-40B4-BE49-F238E27FC236}">
                <a16:creationId xmlns:a16="http://schemas.microsoft.com/office/drawing/2014/main" id="{DE6105C2-4145-479E-911F-2DB27F06E48A}"/>
              </a:ext>
            </a:extLst>
          </p:cNvPr>
          <p:cNvSpPr txBox="1">
            <a:spLocks noChangeArrowheads="1"/>
          </p:cNvSpPr>
          <p:nvPr/>
        </p:nvSpPr>
        <p:spPr bwMode="auto">
          <a:xfrm>
            <a:off x="792656" y="3743663"/>
            <a:ext cx="70153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altLang="en-US" sz="1100" b="0" i="0" u="none" strike="noStrike" kern="0" cap="none" spc="0" normalizeH="0" baseline="0" noProof="0" dirty="0">
                <a:ln>
                  <a:noFill/>
                </a:ln>
                <a:solidFill>
                  <a:prstClr val="black"/>
                </a:solidFill>
                <a:effectLst/>
                <a:uLnTx/>
                <a:uFillTx/>
                <a:latin typeface="Calibri" pitchFamily="34" charset="0"/>
              </a:rPr>
              <a:t>Actor 3</a:t>
            </a:r>
            <a:endParaRPr kumimoji="0" lang="en-GB" altLang="en-US" sz="1200" b="0" i="0" u="none" strike="noStrike" kern="0" cap="none" spc="0" normalizeH="0" baseline="0" noProof="0" dirty="0">
              <a:ln>
                <a:noFill/>
              </a:ln>
              <a:solidFill>
                <a:prstClr val="black"/>
              </a:solidFill>
              <a:effectLst/>
              <a:uLnTx/>
              <a:uFillTx/>
              <a:latin typeface="Calibri" pitchFamily="34" charset="0"/>
            </a:endParaRPr>
          </a:p>
        </p:txBody>
      </p:sp>
      <p:sp>
        <p:nvSpPr>
          <p:cNvPr id="13" name="Rounded Rectangle 88">
            <a:extLst>
              <a:ext uri="{FF2B5EF4-FFF2-40B4-BE49-F238E27FC236}">
                <a16:creationId xmlns:a16="http://schemas.microsoft.com/office/drawing/2014/main" id="{083B38C3-E323-463F-B621-96C9FF20A417}"/>
              </a:ext>
            </a:extLst>
          </p:cNvPr>
          <p:cNvSpPr/>
          <p:nvPr/>
        </p:nvSpPr>
        <p:spPr>
          <a:xfrm>
            <a:off x="8321110" y="5207829"/>
            <a:ext cx="1328900" cy="576000"/>
          </a:xfrm>
          <a:prstGeom prst="roundRect">
            <a:avLst>
              <a:gd name="adj" fmla="val 12023"/>
            </a:avLst>
          </a:prstGeom>
          <a:solidFill>
            <a:sysClr val="window" lastClr="FFFFFF"/>
          </a:solidFill>
          <a:ln w="19050" cap="flat" cmpd="sng" algn="ctr">
            <a:solidFill>
              <a:sysClr val="windowText" lastClr="000000">
                <a:lumMod val="50000"/>
                <a:lumOff val="50000"/>
              </a:sysClr>
            </a:solidFill>
            <a:prstDash val="solid"/>
          </a:ln>
          <a:effectLst/>
        </p:spPr>
        <p:txBody>
          <a:bodyPr lIns="36000" tIns="0" rIns="36000" bIns="0" anchor="ctr"/>
          <a:lstStyle/>
          <a:p>
            <a:pPr marL="0" marR="0" lvl="0" indent="0" defTabSz="457200" eaLnBrk="1" fontAlgn="auto" latinLnBrk="0" hangingPunct="1">
              <a:lnSpc>
                <a:spcPts val="900"/>
              </a:lnSpc>
              <a:spcBef>
                <a:spcPts val="0"/>
              </a:spcBef>
              <a:spcAft>
                <a:spcPts val="0"/>
              </a:spcAft>
              <a:buClrTx/>
              <a:buSzTx/>
              <a:buFontTx/>
              <a:buNone/>
              <a:tabLst/>
              <a:defRPr/>
            </a:pPr>
            <a:r>
              <a:rPr lang="en-GB" sz="1000" kern="0" dirty="0">
                <a:solidFill>
                  <a:prstClr val="black"/>
                </a:solidFill>
              </a:rPr>
              <a:t>&lt;describe the action&gt;</a:t>
            </a:r>
            <a:endParaRPr kumimoji="0" lang="en-GB" sz="1000" b="0" i="0" u="none" strike="noStrike" kern="0" cap="none" spc="0" normalizeH="0" baseline="0" noProof="0" dirty="0">
              <a:ln>
                <a:noFill/>
              </a:ln>
              <a:solidFill>
                <a:prstClr val="black"/>
              </a:solidFill>
              <a:effectLst/>
              <a:uLnTx/>
              <a:uFillTx/>
            </a:endParaRPr>
          </a:p>
        </p:txBody>
      </p:sp>
      <p:sp>
        <p:nvSpPr>
          <p:cNvPr id="14" name="Rounded Rectangle 67">
            <a:extLst>
              <a:ext uri="{FF2B5EF4-FFF2-40B4-BE49-F238E27FC236}">
                <a16:creationId xmlns:a16="http://schemas.microsoft.com/office/drawing/2014/main" id="{0A2B4EA8-6D0D-48EB-AF34-08770E9C2C26}"/>
              </a:ext>
            </a:extLst>
          </p:cNvPr>
          <p:cNvSpPr/>
          <p:nvPr/>
        </p:nvSpPr>
        <p:spPr>
          <a:xfrm>
            <a:off x="5017210" y="6121498"/>
            <a:ext cx="1343866" cy="576000"/>
          </a:xfrm>
          <a:prstGeom prst="roundRect">
            <a:avLst>
              <a:gd name="adj" fmla="val 12023"/>
            </a:avLst>
          </a:prstGeom>
          <a:solidFill>
            <a:srgbClr val="4BACC6">
              <a:lumMod val="20000"/>
              <a:lumOff val="80000"/>
            </a:srgbClr>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8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rPr>
              <a:t>Text</a:t>
            </a:r>
          </a:p>
        </p:txBody>
      </p:sp>
      <p:sp>
        <p:nvSpPr>
          <p:cNvPr id="15" name="Rounded Rectangle 69">
            <a:extLst>
              <a:ext uri="{FF2B5EF4-FFF2-40B4-BE49-F238E27FC236}">
                <a16:creationId xmlns:a16="http://schemas.microsoft.com/office/drawing/2014/main" id="{A95CC334-7DA5-4D47-9AAB-A4356531898A}"/>
              </a:ext>
            </a:extLst>
          </p:cNvPr>
          <p:cNvSpPr/>
          <p:nvPr/>
        </p:nvSpPr>
        <p:spPr>
          <a:xfrm>
            <a:off x="5017210" y="5215924"/>
            <a:ext cx="1343866" cy="576000"/>
          </a:xfrm>
          <a:prstGeom prst="roundRect">
            <a:avLst>
              <a:gd name="adj" fmla="val 12023"/>
            </a:avLst>
          </a:prstGeom>
          <a:solidFill>
            <a:sysClr val="window" lastClr="FFFFFF"/>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9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rPr>
              <a:t>Text</a:t>
            </a:r>
          </a:p>
        </p:txBody>
      </p:sp>
      <p:cxnSp>
        <p:nvCxnSpPr>
          <p:cNvPr id="16" name="Straight Arrow Connector 15">
            <a:extLst>
              <a:ext uri="{FF2B5EF4-FFF2-40B4-BE49-F238E27FC236}">
                <a16:creationId xmlns:a16="http://schemas.microsoft.com/office/drawing/2014/main" id="{4DCAC6D1-0D83-4F74-8EEB-3BC766FCCDAE}"/>
              </a:ext>
            </a:extLst>
          </p:cNvPr>
          <p:cNvCxnSpPr>
            <a:cxnSpLocks/>
            <a:stCxn id="14" idx="0"/>
            <a:endCxn id="15" idx="2"/>
          </p:cNvCxnSpPr>
          <p:nvPr/>
        </p:nvCxnSpPr>
        <p:spPr>
          <a:xfrm flipV="1">
            <a:off x="5689143" y="5791924"/>
            <a:ext cx="0" cy="329574"/>
          </a:xfrm>
          <a:prstGeom prst="straightConnector1">
            <a:avLst/>
          </a:prstGeom>
          <a:noFill/>
          <a:ln w="22225" cap="flat" cmpd="sng" algn="ctr">
            <a:solidFill>
              <a:sysClr val="window" lastClr="FFFFFF">
                <a:lumMod val="50000"/>
              </a:sysClr>
            </a:solidFill>
            <a:prstDash val="solid"/>
            <a:tailEnd type="triangle" w="med" len="med"/>
          </a:ln>
          <a:effectLst/>
        </p:spPr>
      </p:cxnSp>
      <p:sp>
        <p:nvSpPr>
          <p:cNvPr id="17" name="Rounded Rectangle 67">
            <a:extLst>
              <a:ext uri="{FF2B5EF4-FFF2-40B4-BE49-F238E27FC236}">
                <a16:creationId xmlns:a16="http://schemas.microsoft.com/office/drawing/2014/main" id="{4BCCEC39-99AE-4326-BEB2-DC72C7F98FF6}"/>
              </a:ext>
            </a:extLst>
          </p:cNvPr>
          <p:cNvSpPr/>
          <p:nvPr/>
        </p:nvSpPr>
        <p:spPr>
          <a:xfrm>
            <a:off x="1704562" y="6121498"/>
            <a:ext cx="1343866" cy="576000"/>
          </a:xfrm>
          <a:prstGeom prst="roundRect">
            <a:avLst>
              <a:gd name="adj" fmla="val 12023"/>
            </a:avLst>
          </a:prstGeom>
          <a:solidFill>
            <a:sysClr val="window" lastClr="FFFFFF"/>
          </a:solidFill>
          <a:ln w="28575" cap="flat" cmpd="sng" algn="ctr">
            <a:solidFill>
              <a:srgbClr val="4BACC6">
                <a:lumMod val="75000"/>
              </a:srgbClr>
            </a:solidFill>
            <a:prstDash val="solid"/>
          </a:ln>
          <a:effectLst/>
        </p:spPr>
        <p:txBody>
          <a:bodyPr lIns="360000" tIns="0" rIns="36000" bIns="0" anchor="ctr"/>
          <a:lstStyle/>
          <a:p>
            <a:pPr defTabSz="457200">
              <a:lnSpc>
                <a:spcPts val="900"/>
              </a:lnSpc>
            </a:pPr>
            <a:r>
              <a:rPr lang="en-GB" sz="1000" kern="0" dirty="0">
                <a:solidFill>
                  <a:prstClr val="black"/>
                </a:solidFill>
              </a:rPr>
              <a:t>Text</a:t>
            </a:r>
          </a:p>
        </p:txBody>
      </p:sp>
      <p:sp>
        <p:nvSpPr>
          <p:cNvPr id="18" name="Rounded Rectangle 69">
            <a:extLst>
              <a:ext uri="{FF2B5EF4-FFF2-40B4-BE49-F238E27FC236}">
                <a16:creationId xmlns:a16="http://schemas.microsoft.com/office/drawing/2014/main" id="{5354C3C5-0A53-40D5-83C1-86F9912FD1E6}"/>
              </a:ext>
            </a:extLst>
          </p:cNvPr>
          <p:cNvSpPr/>
          <p:nvPr/>
        </p:nvSpPr>
        <p:spPr>
          <a:xfrm>
            <a:off x="1704562" y="5215924"/>
            <a:ext cx="1343866" cy="576000"/>
          </a:xfrm>
          <a:prstGeom prst="roundRect">
            <a:avLst>
              <a:gd name="adj" fmla="val 12023"/>
            </a:avLst>
          </a:prstGeom>
          <a:solidFill>
            <a:srgbClr val="4BACC6">
              <a:lumMod val="20000"/>
              <a:lumOff val="80000"/>
            </a:srgbClr>
          </a:solidFill>
          <a:ln w="28575" cap="flat" cmpd="sng" algn="ctr">
            <a:solidFill>
              <a:srgbClr val="4BACC6">
                <a:lumMod val="75000"/>
              </a:srgbClr>
            </a:solidFill>
            <a:prstDash val="solid"/>
          </a:ln>
          <a:effectLst/>
        </p:spPr>
        <p:txBody>
          <a:bodyPr lIns="360000" tIns="0" rIns="36000" bIns="0" anchor="ctr"/>
          <a:lstStyle/>
          <a:p>
            <a:pPr defTabSz="457200">
              <a:lnSpc>
                <a:spcPts val="800"/>
              </a:lnSpc>
            </a:pPr>
            <a:r>
              <a:rPr lang="en-GB" sz="1000" kern="0" dirty="0">
                <a:solidFill>
                  <a:prstClr val="black"/>
                </a:solidFill>
              </a:rPr>
              <a:t>Text</a:t>
            </a:r>
          </a:p>
        </p:txBody>
      </p:sp>
      <p:cxnSp>
        <p:nvCxnSpPr>
          <p:cNvPr id="19" name="Straight Arrow Connector 18">
            <a:extLst>
              <a:ext uri="{FF2B5EF4-FFF2-40B4-BE49-F238E27FC236}">
                <a16:creationId xmlns:a16="http://schemas.microsoft.com/office/drawing/2014/main" id="{0D16D9B1-3B35-4F40-A33D-63F421976BF4}"/>
              </a:ext>
            </a:extLst>
          </p:cNvPr>
          <p:cNvCxnSpPr>
            <a:cxnSpLocks/>
            <a:stCxn id="18" idx="2"/>
            <a:endCxn id="17" idx="0"/>
          </p:cNvCxnSpPr>
          <p:nvPr/>
        </p:nvCxnSpPr>
        <p:spPr>
          <a:xfrm>
            <a:off x="2376495" y="5791924"/>
            <a:ext cx="0" cy="329574"/>
          </a:xfrm>
          <a:prstGeom prst="straightConnector1">
            <a:avLst/>
          </a:prstGeom>
          <a:noFill/>
          <a:ln w="22225" cap="flat" cmpd="sng" algn="ctr">
            <a:solidFill>
              <a:sysClr val="window" lastClr="FFFFFF">
                <a:lumMod val="50000"/>
              </a:sysClr>
            </a:solidFill>
            <a:prstDash val="solid"/>
            <a:tailEnd type="triangle" w="med" len="med"/>
          </a:ln>
          <a:effectLst/>
        </p:spPr>
      </p:cxnSp>
      <p:sp>
        <p:nvSpPr>
          <p:cNvPr id="20" name="Rounded Rectangle 67">
            <a:extLst>
              <a:ext uri="{FF2B5EF4-FFF2-40B4-BE49-F238E27FC236}">
                <a16:creationId xmlns:a16="http://schemas.microsoft.com/office/drawing/2014/main" id="{0F7D4AA6-4B29-4A90-926B-5E8B80B57F83}"/>
              </a:ext>
            </a:extLst>
          </p:cNvPr>
          <p:cNvSpPr/>
          <p:nvPr/>
        </p:nvSpPr>
        <p:spPr>
          <a:xfrm>
            <a:off x="6713741" y="6106675"/>
            <a:ext cx="1343866" cy="576000"/>
          </a:xfrm>
          <a:prstGeom prst="roundRect">
            <a:avLst>
              <a:gd name="adj" fmla="val 12023"/>
            </a:avLst>
          </a:prstGeom>
          <a:solidFill>
            <a:srgbClr val="4BACC6">
              <a:lumMod val="20000"/>
              <a:lumOff val="80000"/>
            </a:srgbClr>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8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rPr>
              <a:t>Text</a:t>
            </a:r>
          </a:p>
        </p:txBody>
      </p:sp>
      <p:sp>
        <p:nvSpPr>
          <p:cNvPr id="21" name="Rounded Rectangle 69">
            <a:extLst>
              <a:ext uri="{FF2B5EF4-FFF2-40B4-BE49-F238E27FC236}">
                <a16:creationId xmlns:a16="http://schemas.microsoft.com/office/drawing/2014/main" id="{E887EDB8-AA3D-42FE-8FE4-23ED97CCE348}"/>
              </a:ext>
            </a:extLst>
          </p:cNvPr>
          <p:cNvSpPr/>
          <p:nvPr/>
        </p:nvSpPr>
        <p:spPr>
          <a:xfrm>
            <a:off x="6713741" y="5201101"/>
            <a:ext cx="1343866" cy="576000"/>
          </a:xfrm>
          <a:prstGeom prst="roundRect">
            <a:avLst>
              <a:gd name="adj" fmla="val 12023"/>
            </a:avLst>
          </a:prstGeom>
          <a:solidFill>
            <a:sysClr val="window" lastClr="FFFFFF"/>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9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rPr>
              <a:t>Text</a:t>
            </a:r>
          </a:p>
        </p:txBody>
      </p:sp>
      <p:cxnSp>
        <p:nvCxnSpPr>
          <p:cNvPr id="22" name="Straight Arrow Connector 21">
            <a:extLst>
              <a:ext uri="{FF2B5EF4-FFF2-40B4-BE49-F238E27FC236}">
                <a16:creationId xmlns:a16="http://schemas.microsoft.com/office/drawing/2014/main" id="{17FCC64F-C4AB-4CF3-9BED-561C2F155436}"/>
              </a:ext>
            </a:extLst>
          </p:cNvPr>
          <p:cNvCxnSpPr>
            <a:cxnSpLocks/>
            <a:stCxn id="20" idx="0"/>
            <a:endCxn id="21" idx="2"/>
          </p:cNvCxnSpPr>
          <p:nvPr/>
        </p:nvCxnSpPr>
        <p:spPr>
          <a:xfrm flipV="1">
            <a:off x="7385674" y="5777101"/>
            <a:ext cx="0" cy="329574"/>
          </a:xfrm>
          <a:prstGeom prst="straightConnector1">
            <a:avLst/>
          </a:prstGeom>
          <a:noFill/>
          <a:ln w="22225" cap="flat" cmpd="sng" algn="ctr">
            <a:solidFill>
              <a:sysClr val="window" lastClr="FFFFFF">
                <a:lumMod val="50000"/>
              </a:sysClr>
            </a:solidFill>
            <a:prstDash val="solid"/>
            <a:tailEnd type="triangle" w="med" len="med"/>
          </a:ln>
          <a:effectLst/>
        </p:spPr>
      </p:cxnSp>
      <p:sp>
        <p:nvSpPr>
          <p:cNvPr id="23" name="Rounded Rectangle 67">
            <a:extLst>
              <a:ext uri="{FF2B5EF4-FFF2-40B4-BE49-F238E27FC236}">
                <a16:creationId xmlns:a16="http://schemas.microsoft.com/office/drawing/2014/main" id="{382CD820-560A-47BA-A7D2-D25F6A2DDCE9}"/>
              </a:ext>
            </a:extLst>
          </p:cNvPr>
          <p:cNvSpPr/>
          <p:nvPr/>
        </p:nvSpPr>
        <p:spPr>
          <a:xfrm>
            <a:off x="3360886" y="6123648"/>
            <a:ext cx="1343866" cy="576000"/>
          </a:xfrm>
          <a:prstGeom prst="roundRect">
            <a:avLst>
              <a:gd name="adj" fmla="val 12023"/>
            </a:avLst>
          </a:prstGeom>
          <a:solidFill>
            <a:sysClr val="window" lastClr="FFFFFF"/>
          </a:solidFill>
          <a:ln w="28575" cap="flat" cmpd="sng" algn="ctr">
            <a:solidFill>
              <a:srgbClr val="4BACC6">
                <a:lumMod val="75000"/>
              </a:srgbClr>
            </a:solidFill>
            <a:prstDash val="solid"/>
          </a:ln>
          <a:effectLst/>
        </p:spPr>
        <p:txBody>
          <a:bodyPr lIns="360000" tIns="0" rIns="36000" bIns="0" anchor="ctr"/>
          <a:lstStyle/>
          <a:p>
            <a:pPr defTabSz="457200">
              <a:lnSpc>
                <a:spcPts val="900"/>
              </a:lnSpc>
            </a:pPr>
            <a:r>
              <a:rPr lang="en-GB" sz="1000" kern="0" dirty="0">
                <a:solidFill>
                  <a:prstClr val="black"/>
                </a:solidFill>
              </a:rPr>
              <a:t>Text</a:t>
            </a:r>
          </a:p>
        </p:txBody>
      </p:sp>
      <p:sp>
        <p:nvSpPr>
          <p:cNvPr id="24" name="Rounded Rectangle 69">
            <a:extLst>
              <a:ext uri="{FF2B5EF4-FFF2-40B4-BE49-F238E27FC236}">
                <a16:creationId xmlns:a16="http://schemas.microsoft.com/office/drawing/2014/main" id="{D941DE14-48D8-4264-88CD-FA41CF918439}"/>
              </a:ext>
            </a:extLst>
          </p:cNvPr>
          <p:cNvSpPr/>
          <p:nvPr/>
        </p:nvSpPr>
        <p:spPr>
          <a:xfrm>
            <a:off x="3360886" y="5218074"/>
            <a:ext cx="1343866" cy="576000"/>
          </a:xfrm>
          <a:prstGeom prst="roundRect">
            <a:avLst>
              <a:gd name="adj" fmla="val 12023"/>
            </a:avLst>
          </a:prstGeom>
          <a:solidFill>
            <a:srgbClr val="4BACC6">
              <a:lumMod val="20000"/>
              <a:lumOff val="80000"/>
            </a:srgbClr>
          </a:solidFill>
          <a:ln w="28575" cap="flat" cmpd="sng" algn="ctr">
            <a:solidFill>
              <a:srgbClr val="4BACC6">
                <a:lumMod val="75000"/>
              </a:srgbClr>
            </a:solidFill>
            <a:prstDash val="solid"/>
          </a:ln>
          <a:effectLst/>
        </p:spPr>
        <p:txBody>
          <a:bodyPr lIns="360000" tIns="0" rIns="36000" bIns="0" anchor="ctr"/>
          <a:lstStyle/>
          <a:p>
            <a:pPr defTabSz="457200">
              <a:lnSpc>
                <a:spcPts val="800"/>
              </a:lnSpc>
            </a:pPr>
            <a:r>
              <a:rPr lang="en-GB" sz="1000" kern="0" dirty="0">
                <a:solidFill>
                  <a:prstClr val="black"/>
                </a:solidFill>
              </a:rPr>
              <a:t>Text</a:t>
            </a:r>
          </a:p>
        </p:txBody>
      </p:sp>
      <p:cxnSp>
        <p:nvCxnSpPr>
          <p:cNvPr id="25" name="Straight Arrow Connector 24">
            <a:extLst>
              <a:ext uri="{FF2B5EF4-FFF2-40B4-BE49-F238E27FC236}">
                <a16:creationId xmlns:a16="http://schemas.microsoft.com/office/drawing/2014/main" id="{8962E7DD-05E1-46B6-A348-F6F76BFAAECC}"/>
              </a:ext>
            </a:extLst>
          </p:cNvPr>
          <p:cNvCxnSpPr>
            <a:cxnSpLocks/>
            <a:stCxn id="24" idx="2"/>
            <a:endCxn id="23" idx="0"/>
          </p:cNvCxnSpPr>
          <p:nvPr/>
        </p:nvCxnSpPr>
        <p:spPr>
          <a:xfrm>
            <a:off x="4032819" y="5794074"/>
            <a:ext cx="0" cy="329574"/>
          </a:xfrm>
          <a:prstGeom prst="straightConnector1">
            <a:avLst/>
          </a:prstGeom>
          <a:noFill/>
          <a:ln w="22225" cap="flat" cmpd="sng" algn="ctr">
            <a:solidFill>
              <a:sysClr val="window" lastClr="FFFFFF">
                <a:lumMod val="50000"/>
              </a:sysClr>
            </a:solidFill>
            <a:prstDash val="solid"/>
            <a:tailEnd type="triangle" w="med" len="med"/>
          </a:ln>
          <a:effectLst/>
        </p:spPr>
      </p:cxnSp>
      <p:sp>
        <p:nvSpPr>
          <p:cNvPr id="26" name="Rounded Rectangle 88">
            <a:extLst>
              <a:ext uri="{FF2B5EF4-FFF2-40B4-BE49-F238E27FC236}">
                <a16:creationId xmlns:a16="http://schemas.microsoft.com/office/drawing/2014/main" id="{961F683A-2016-4ADA-A32E-CE9FC5820477}"/>
              </a:ext>
            </a:extLst>
          </p:cNvPr>
          <p:cNvSpPr/>
          <p:nvPr/>
        </p:nvSpPr>
        <p:spPr>
          <a:xfrm>
            <a:off x="9793773" y="5207829"/>
            <a:ext cx="1328900" cy="576000"/>
          </a:xfrm>
          <a:prstGeom prst="roundRect">
            <a:avLst>
              <a:gd name="adj" fmla="val 12023"/>
            </a:avLst>
          </a:prstGeom>
          <a:solidFill>
            <a:sysClr val="window" lastClr="FFFFFF"/>
          </a:solidFill>
          <a:ln w="19050" cap="flat" cmpd="sng" algn="ctr">
            <a:solidFill>
              <a:sysClr val="windowText" lastClr="000000">
                <a:lumMod val="50000"/>
                <a:lumOff val="50000"/>
              </a:sysClr>
            </a:solidFill>
            <a:prstDash val="solid"/>
          </a:ln>
          <a:effectLst/>
        </p:spPr>
        <p:txBody>
          <a:bodyPr lIns="36000" tIns="0" rIns="36000" bIns="0" anchor="ctr"/>
          <a:lstStyle/>
          <a:p>
            <a:pPr marL="0" marR="0" lvl="0" indent="0" defTabSz="457200" eaLnBrk="1" fontAlgn="auto" latinLnBrk="0" hangingPunct="1">
              <a:lnSpc>
                <a:spcPts val="900"/>
              </a:lnSpc>
              <a:spcBef>
                <a:spcPts val="0"/>
              </a:spcBef>
              <a:spcAft>
                <a:spcPts val="0"/>
              </a:spcAft>
              <a:buClrTx/>
              <a:buSzTx/>
              <a:buFontTx/>
              <a:buNone/>
              <a:tabLst/>
              <a:defRPr/>
            </a:pPr>
            <a:r>
              <a:rPr lang="en-GB" sz="1000" kern="0" dirty="0">
                <a:solidFill>
                  <a:prstClr val="black"/>
                </a:solidFill>
              </a:rPr>
              <a:t>&lt;describe the action&gt;</a:t>
            </a:r>
            <a:endParaRPr kumimoji="0" lang="en-GB" sz="1000" b="0" i="0" u="none" strike="noStrike" kern="0" cap="none" spc="0" normalizeH="0" baseline="0" noProof="0" dirty="0">
              <a:ln>
                <a:noFill/>
              </a:ln>
              <a:solidFill>
                <a:prstClr val="black"/>
              </a:solidFill>
              <a:effectLst/>
              <a:uLnTx/>
              <a:uFillTx/>
            </a:endParaRPr>
          </a:p>
        </p:txBody>
      </p:sp>
      <p:sp>
        <p:nvSpPr>
          <p:cNvPr id="27" name="Rounded Rectangle 50">
            <a:extLst>
              <a:ext uri="{FF2B5EF4-FFF2-40B4-BE49-F238E27FC236}">
                <a16:creationId xmlns:a16="http://schemas.microsoft.com/office/drawing/2014/main" id="{0467E9A6-3F76-4913-8AAE-6CE56327C948}"/>
              </a:ext>
            </a:extLst>
          </p:cNvPr>
          <p:cNvSpPr/>
          <p:nvPr/>
        </p:nvSpPr>
        <p:spPr>
          <a:xfrm>
            <a:off x="767899" y="4211048"/>
            <a:ext cx="10800000" cy="756000"/>
          </a:xfrm>
          <a:prstGeom prst="roundRect">
            <a:avLst>
              <a:gd name="adj" fmla="val 8551"/>
            </a:avLst>
          </a:prstGeom>
          <a:solidFill>
            <a:sysClr val="window" lastClr="FFFFFF">
              <a:lumMod val="95000"/>
            </a:sysClr>
          </a:solidFill>
          <a:ln w="25400" cap="flat" cmpd="sng" algn="ctr">
            <a:solidFill>
              <a:sysClr val="window" lastClr="FFFFFF">
                <a:lumMod val="85000"/>
              </a:sysClr>
            </a:solidFill>
            <a:prstDash val="solid"/>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endParaRPr>
          </a:p>
        </p:txBody>
      </p:sp>
      <p:sp>
        <p:nvSpPr>
          <p:cNvPr id="28" name="TextBox 157">
            <a:extLst>
              <a:ext uri="{FF2B5EF4-FFF2-40B4-BE49-F238E27FC236}">
                <a16:creationId xmlns:a16="http://schemas.microsoft.com/office/drawing/2014/main" id="{849D0CA6-5C41-454E-A264-45B1A349F3DC}"/>
              </a:ext>
            </a:extLst>
          </p:cNvPr>
          <p:cNvSpPr txBox="1">
            <a:spLocks noChangeArrowheads="1"/>
          </p:cNvSpPr>
          <p:nvPr/>
        </p:nvSpPr>
        <p:spPr bwMode="auto">
          <a:xfrm>
            <a:off x="792656" y="4686440"/>
            <a:ext cx="70153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altLang="en-US" sz="1100" b="0" i="0" u="none" strike="noStrike" kern="0" cap="none" spc="0" normalizeH="0" baseline="0" noProof="0" dirty="0">
                <a:ln>
                  <a:noFill/>
                </a:ln>
                <a:solidFill>
                  <a:prstClr val="black"/>
                </a:solidFill>
                <a:effectLst/>
                <a:uLnTx/>
                <a:uFillTx/>
                <a:latin typeface="Calibri" pitchFamily="34" charset="0"/>
              </a:rPr>
              <a:t>Actor 4</a:t>
            </a:r>
            <a:endParaRPr kumimoji="0" lang="en-GB" altLang="en-US" sz="1200" b="0" i="0" u="none" strike="noStrike" kern="0" cap="none" spc="0" normalizeH="0" baseline="0" noProof="0" dirty="0">
              <a:ln>
                <a:noFill/>
              </a:ln>
              <a:solidFill>
                <a:prstClr val="black"/>
              </a:solidFill>
              <a:effectLst/>
              <a:uLnTx/>
              <a:uFillTx/>
              <a:latin typeface="Calibri" pitchFamily="34" charset="0"/>
            </a:endParaRPr>
          </a:p>
        </p:txBody>
      </p:sp>
      <p:pic>
        <p:nvPicPr>
          <p:cNvPr id="29" name="Picture 28">
            <a:extLst>
              <a:ext uri="{FF2B5EF4-FFF2-40B4-BE49-F238E27FC236}">
                <a16:creationId xmlns:a16="http://schemas.microsoft.com/office/drawing/2014/main" id="{8160D420-5F20-414B-927C-EC79AF354852}"/>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923667" y="2490397"/>
            <a:ext cx="236625" cy="315500"/>
          </a:xfrm>
          <a:prstGeom prst="rect">
            <a:avLst/>
          </a:prstGeom>
        </p:spPr>
      </p:pic>
      <p:pic>
        <p:nvPicPr>
          <p:cNvPr id="30" name="Picture 29">
            <a:extLst>
              <a:ext uri="{FF2B5EF4-FFF2-40B4-BE49-F238E27FC236}">
                <a16:creationId xmlns:a16="http://schemas.microsoft.com/office/drawing/2014/main" id="{0661D44F-5615-447D-9780-821848E19637}"/>
              </a:ext>
            </a:extLst>
          </p:cNvPr>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923666" y="3452565"/>
            <a:ext cx="236625" cy="315500"/>
          </a:xfrm>
          <a:prstGeom prst="rect">
            <a:avLst/>
          </a:prstGeom>
        </p:spPr>
      </p:pic>
      <p:pic>
        <p:nvPicPr>
          <p:cNvPr id="31" name="Picture 30">
            <a:extLst>
              <a:ext uri="{FF2B5EF4-FFF2-40B4-BE49-F238E27FC236}">
                <a16:creationId xmlns:a16="http://schemas.microsoft.com/office/drawing/2014/main" id="{B5D07339-E376-45E6-B7E2-4A30CEB150B5}"/>
              </a:ext>
            </a:extLst>
          </p:cNvPr>
          <p:cNvPicPr>
            <a:picLocks noChangeAspect="1"/>
          </p:cNvPicPr>
          <p:nvPr/>
        </p:nvPicPr>
        <p:blipFill>
          <a:blip r:embed="rId5">
            <a:lum bright="70000" contrast="-70000"/>
            <a:extLst>
              <a:ext uri="{28A0092B-C50C-407E-A947-70E740481C1C}">
                <a14:useLocalDpi xmlns:a14="http://schemas.microsoft.com/office/drawing/2010/main" val="0"/>
              </a:ext>
            </a:extLst>
          </a:blip>
          <a:stretch>
            <a:fillRect/>
          </a:stretch>
        </p:blipFill>
        <p:spPr>
          <a:xfrm>
            <a:off x="954182" y="1622227"/>
            <a:ext cx="236625" cy="315500"/>
          </a:xfrm>
          <a:prstGeom prst="rect">
            <a:avLst/>
          </a:prstGeom>
        </p:spPr>
      </p:pic>
    </p:spTree>
    <p:extLst>
      <p:ext uri="{BB962C8B-B14F-4D97-AF65-F5344CB8AC3E}">
        <p14:creationId xmlns:p14="http://schemas.microsoft.com/office/powerpoint/2010/main" val="15094288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361DC-A873-4CF1-B885-893544BD23E6}"/>
              </a:ext>
            </a:extLst>
          </p:cNvPr>
          <p:cNvSpPr>
            <a:spLocks noGrp="1"/>
          </p:cNvSpPr>
          <p:nvPr>
            <p:ph type="title"/>
          </p:nvPr>
        </p:nvSpPr>
        <p:spPr/>
        <p:txBody>
          <a:bodyPr/>
          <a:lstStyle/>
          <a:p>
            <a:r>
              <a:rPr lang="en-GB" dirty="0"/>
              <a:t>All symbols</a:t>
            </a:r>
          </a:p>
        </p:txBody>
      </p:sp>
      <p:sp>
        <p:nvSpPr>
          <p:cNvPr id="3" name="Slide Number Placeholder 2">
            <a:extLst>
              <a:ext uri="{FF2B5EF4-FFF2-40B4-BE49-F238E27FC236}">
                <a16:creationId xmlns:a16="http://schemas.microsoft.com/office/drawing/2014/main" id="{A657D746-780B-4B2B-BAB5-EF31F7F3F2BE}"/>
              </a:ext>
            </a:extLst>
          </p:cNvPr>
          <p:cNvSpPr>
            <a:spLocks noGrp="1"/>
          </p:cNvSpPr>
          <p:nvPr>
            <p:ph type="sldNum" sz="quarter" idx="12"/>
          </p:nvPr>
        </p:nvSpPr>
        <p:spPr/>
        <p:txBody>
          <a:bodyPr/>
          <a:lstStyle/>
          <a:p>
            <a:fld id="{5751DFAA-887F-4071-8EAD-E8CA316FCF06}" type="slidenum">
              <a:rPr lang="en-GB" smtClean="0"/>
              <a:t>24</a:t>
            </a:fld>
            <a:endParaRPr lang="en-GB" dirty="0"/>
          </a:p>
        </p:txBody>
      </p:sp>
      <p:pic>
        <p:nvPicPr>
          <p:cNvPr id="4" name="Picture 3">
            <a:extLst>
              <a:ext uri="{FF2B5EF4-FFF2-40B4-BE49-F238E27FC236}">
                <a16:creationId xmlns:a16="http://schemas.microsoft.com/office/drawing/2014/main" id="{03E38EF4-AB38-452F-BA23-B67AF9732768}"/>
              </a:ext>
            </a:extLst>
          </p:cNvPr>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1666083" y="3444536"/>
            <a:ext cx="267781" cy="247185"/>
          </a:xfrm>
          <a:prstGeom prst="rect">
            <a:avLst/>
          </a:prstGeom>
        </p:spPr>
      </p:pic>
      <p:pic>
        <p:nvPicPr>
          <p:cNvPr id="5" name="Picture 4">
            <a:extLst>
              <a:ext uri="{FF2B5EF4-FFF2-40B4-BE49-F238E27FC236}">
                <a16:creationId xmlns:a16="http://schemas.microsoft.com/office/drawing/2014/main" id="{6D967532-4AB5-4C88-87D0-674A2E709C83}"/>
              </a:ext>
            </a:extLst>
          </p:cNvPr>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4586373" y="1743012"/>
            <a:ext cx="237600" cy="237600"/>
          </a:xfrm>
          <a:prstGeom prst="rect">
            <a:avLst/>
          </a:prstGeom>
        </p:spPr>
      </p:pic>
      <p:pic>
        <p:nvPicPr>
          <p:cNvPr id="6" name="Picture 5">
            <a:extLst>
              <a:ext uri="{FF2B5EF4-FFF2-40B4-BE49-F238E27FC236}">
                <a16:creationId xmlns:a16="http://schemas.microsoft.com/office/drawing/2014/main" id="{3C202609-D9AD-403D-815D-91906FB5D4E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95770" y="2468898"/>
            <a:ext cx="470985" cy="470985"/>
          </a:xfrm>
          <a:prstGeom prst="rect">
            <a:avLst/>
          </a:prstGeom>
        </p:spPr>
      </p:pic>
      <p:pic>
        <p:nvPicPr>
          <p:cNvPr id="7" name="Picture 6">
            <a:extLst>
              <a:ext uri="{FF2B5EF4-FFF2-40B4-BE49-F238E27FC236}">
                <a16:creationId xmlns:a16="http://schemas.microsoft.com/office/drawing/2014/main" id="{5384DB4A-5C1A-4577-8089-EA5475A02C37}"/>
              </a:ext>
            </a:extLst>
          </p:cNvPr>
          <p:cNvPicPr>
            <a:picLocks noChangeAspect="1"/>
          </p:cNvPicPr>
          <p:nvPr/>
        </p:nvPicPr>
        <p:blipFill>
          <a:blip r:embed="rId6" cstate="print">
            <a:biLevel thresh="25000"/>
            <a:extLst>
              <a:ext uri="{28A0092B-C50C-407E-A947-70E740481C1C}">
                <a14:useLocalDpi xmlns:a14="http://schemas.microsoft.com/office/drawing/2010/main" val="0"/>
              </a:ext>
            </a:extLst>
          </a:blip>
          <a:stretch>
            <a:fillRect/>
          </a:stretch>
        </p:blipFill>
        <p:spPr>
          <a:xfrm>
            <a:off x="2287759" y="2142770"/>
            <a:ext cx="287007" cy="287007"/>
          </a:xfrm>
          <a:prstGeom prst="rect">
            <a:avLst/>
          </a:prstGeom>
        </p:spPr>
      </p:pic>
      <p:pic>
        <p:nvPicPr>
          <p:cNvPr id="8" name="Picture 7">
            <a:extLst>
              <a:ext uri="{FF2B5EF4-FFF2-40B4-BE49-F238E27FC236}">
                <a16:creationId xmlns:a16="http://schemas.microsoft.com/office/drawing/2014/main" id="{674129D1-FCD0-4DBD-8291-8571389DD259}"/>
              </a:ext>
            </a:extLst>
          </p:cNvPr>
          <p:cNvPicPr>
            <a:picLocks noChangeAspect="1"/>
          </p:cNvPicPr>
          <p:nvPr/>
        </p:nvPicPr>
        <p:blipFill>
          <a:blip r:embed="rId7" cstate="print">
            <a:biLevel thresh="25000"/>
            <a:extLst>
              <a:ext uri="{28A0092B-C50C-407E-A947-70E740481C1C}">
                <a14:useLocalDpi xmlns:a14="http://schemas.microsoft.com/office/drawing/2010/main" val="0"/>
              </a:ext>
            </a:extLst>
          </a:blip>
          <a:stretch>
            <a:fillRect/>
          </a:stretch>
        </p:blipFill>
        <p:spPr>
          <a:xfrm>
            <a:off x="1666171" y="3834470"/>
            <a:ext cx="267605" cy="260915"/>
          </a:xfrm>
          <a:prstGeom prst="rect">
            <a:avLst/>
          </a:prstGeom>
        </p:spPr>
      </p:pic>
      <p:pic>
        <p:nvPicPr>
          <p:cNvPr id="9" name="Picture 8">
            <a:extLst>
              <a:ext uri="{FF2B5EF4-FFF2-40B4-BE49-F238E27FC236}">
                <a16:creationId xmlns:a16="http://schemas.microsoft.com/office/drawing/2014/main" id="{0ECDD21A-408C-4825-B3B0-14536576560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17128" y="2908287"/>
            <a:ext cx="470985" cy="470985"/>
          </a:xfrm>
          <a:prstGeom prst="rect">
            <a:avLst/>
          </a:prstGeom>
        </p:spPr>
      </p:pic>
      <p:pic>
        <p:nvPicPr>
          <p:cNvPr id="10" name="Picture 9">
            <a:extLst>
              <a:ext uri="{FF2B5EF4-FFF2-40B4-BE49-F238E27FC236}">
                <a16:creationId xmlns:a16="http://schemas.microsoft.com/office/drawing/2014/main" id="{3231EF77-EE57-4B33-AD8E-6C6730621B8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64481" y="1626320"/>
            <a:ext cx="470985" cy="470985"/>
          </a:xfrm>
          <a:prstGeom prst="rect">
            <a:avLst/>
          </a:prstGeom>
        </p:spPr>
      </p:pic>
      <p:pic>
        <p:nvPicPr>
          <p:cNvPr id="11" name="Picture 10">
            <a:extLst>
              <a:ext uri="{FF2B5EF4-FFF2-40B4-BE49-F238E27FC236}">
                <a16:creationId xmlns:a16="http://schemas.microsoft.com/office/drawing/2014/main" id="{C914641A-FCB3-48D8-8E6F-ED01C99469A4}"/>
              </a:ext>
            </a:extLst>
          </p:cNvPr>
          <p:cNvPicPr>
            <a:picLocks noChangeAspect="1"/>
          </p:cNvPicPr>
          <p:nvPr/>
        </p:nvPicPr>
        <p:blipFill>
          <a:blip r:embed="rId10" cstate="print">
            <a:biLevel thresh="25000"/>
            <a:extLst>
              <a:ext uri="{28A0092B-C50C-407E-A947-70E740481C1C}">
                <a14:useLocalDpi xmlns:a14="http://schemas.microsoft.com/office/drawing/2010/main" val="0"/>
              </a:ext>
            </a:extLst>
          </a:blip>
          <a:stretch>
            <a:fillRect/>
          </a:stretch>
        </p:blipFill>
        <p:spPr>
          <a:xfrm>
            <a:off x="4595314" y="3827603"/>
            <a:ext cx="219718" cy="274648"/>
          </a:xfrm>
          <a:prstGeom prst="rect">
            <a:avLst/>
          </a:prstGeom>
        </p:spPr>
      </p:pic>
      <p:pic>
        <p:nvPicPr>
          <p:cNvPr id="12" name="Picture 11">
            <a:extLst>
              <a:ext uri="{FF2B5EF4-FFF2-40B4-BE49-F238E27FC236}">
                <a16:creationId xmlns:a16="http://schemas.microsoft.com/office/drawing/2014/main" id="{55A9052F-DD84-4157-8C9E-D20C188BF04B}"/>
              </a:ext>
            </a:extLst>
          </p:cNvPr>
          <p:cNvPicPr>
            <a:picLocks noChangeAspect="1"/>
          </p:cNvPicPr>
          <p:nvPr/>
        </p:nvPicPr>
        <p:blipFill>
          <a:blip r:embed="rId11" cstate="print">
            <a:biLevel thresh="25000"/>
            <a:extLst>
              <a:ext uri="{28A0092B-C50C-407E-A947-70E740481C1C}">
                <a14:useLocalDpi xmlns:a14="http://schemas.microsoft.com/office/drawing/2010/main" val="0"/>
              </a:ext>
            </a:extLst>
          </a:blip>
          <a:stretch>
            <a:fillRect/>
          </a:stretch>
        </p:blipFill>
        <p:spPr>
          <a:xfrm>
            <a:off x="3447073" y="4667108"/>
            <a:ext cx="187323" cy="267605"/>
          </a:xfrm>
          <a:prstGeom prst="rect">
            <a:avLst/>
          </a:prstGeom>
        </p:spPr>
      </p:pic>
      <p:pic>
        <p:nvPicPr>
          <p:cNvPr id="13" name="Picture 12">
            <a:extLst>
              <a:ext uri="{FF2B5EF4-FFF2-40B4-BE49-F238E27FC236}">
                <a16:creationId xmlns:a16="http://schemas.microsoft.com/office/drawing/2014/main" id="{1B07F19F-33A7-4FE6-8C27-6ADAF4FFD2E4}"/>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74155" y="3750843"/>
            <a:ext cx="428168" cy="428168"/>
          </a:xfrm>
          <a:prstGeom prst="rect">
            <a:avLst/>
          </a:prstGeom>
        </p:spPr>
      </p:pic>
      <p:pic>
        <p:nvPicPr>
          <p:cNvPr id="14" name="Picture 13">
            <a:extLst>
              <a:ext uri="{FF2B5EF4-FFF2-40B4-BE49-F238E27FC236}">
                <a16:creationId xmlns:a16="http://schemas.microsoft.com/office/drawing/2014/main" id="{B63DAE84-280E-4B82-9D47-AD3CF9861548}"/>
              </a:ext>
            </a:extLst>
          </p:cNvPr>
          <p:cNvPicPr>
            <a:picLocks noChangeAspect="1"/>
          </p:cNvPicPr>
          <p:nvPr/>
        </p:nvPicPr>
        <p:blipFill>
          <a:blip r:embed="rId13" cstate="print">
            <a:biLevel thresh="25000"/>
            <a:extLst>
              <a:ext uri="{28A0092B-C50C-407E-A947-70E740481C1C}">
                <a14:useLocalDpi xmlns:a14="http://schemas.microsoft.com/office/drawing/2010/main" val="0"/>
              </a:ext>
            </a:extLst>
          </a:blip>
          <a:stretch>
            <a:fillRect/>
          </a:stretch>
        </p:blipFill>
        <p:spPr>
          <a:xfrm>
            <a:off x="2844048" y="4697917"/>
            <a:ext cx="288382" cy="205986"/>
          </a:xfrm>
          <a:prstGeom prst="rect">
            <a:avLst/>
          </a:prstGeom>
        </p:spPr>
      </p:pic>
      <p:pic>
        <p:nvPicPr>
          <p:cNvPr id="15" name="Picture 14">
            <a:extLst>
              <a:ext uri="{FF2B5EF4-FFF2-40B4-BE49-F238E27FC236}">
                <a16:creationId xmlns:a16="http://schemas.microsoft.com/office/drawing/2014/main" id="{CFA18FC6-442A-4FEF-99EE-961582E625E7}"/>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217178" y="1647728"/>
            <a:ext cx="428168" cy="428168"/>
          </a:xfrm>
          <a:prstGeom prst="rect">
            <a:avLst/>
          </a:prstGeom>
        </p:spPr>
      </p:pic>
      <p:pic>
        <p:nvPicPr>
          <p:cNvPr id="16" name="Picture 15">
            <a:extLst>
              <a:ext uri="{FF2B5EF4-FFF2-40B4-BE49-F238E27FC236}">
                <a16:creationId xmlns:a16="http://schemas.microsoft.com/office/drawing/2014/main" id="{C86285D0-C69F-4324-9D08-9037356C72EA}"/>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540931" y="2884737"/>
            <a:ext cx="518084" cy="518084"/>
          </a:xfrm>
          <a:prstGeom prst="rect">
            <a:avLst/>
          </a:prstGeom>
        </p:spPr>
      </p:pic>
      <p:pic>
        <p:nvPicPr>
          <p:cNvPr id="17" name="Picture 16">
            <a:extLst>
              <a:ext uri="{FF2B5EF4-FFF2-40B4-BE49-F238E27FC236}">
                <a16:creationId xmlns:a16="http://schemas.microsoft.com/office/drawing/2014/main" id="{616E1702-BE98-4691-9309-4202BAE18CFD}"/>
              </a:ext>
            </a:extLst>
          </p:cNvPr>
          <p:cNvPicPr>
            <a:picLocks noChangeAspect="1"/>
          </p:cNvPicPr>
          <p:nvPr/>
        </p:nvPicPr>
        <p:blipFill>
          <a:blip r:embed="rId16" cstate="print">
            <a:biLevel thresh="25000"/>
            <a:extLst>
              <a:ext uri="{28A0092B-C50C-407E-A947-70E740481C1C}">
                <a14:useLocalDpi xmlns:a14="http://schemas.microsoft.com/office/drawing/2010/main" val="0"/>
              </a:ext>
            </a:extLst>
          </a:blip>
          <a:stretch>
            <a:fillRect/>
          </a:stretch>
        </p:blipFill>
        <p:spPr>
          <a:xfrm>
            <a:off x="3396543" y="3444536"/>
            <a:ext cx="288382" cy="247185"/>
          </a:xfrm>
          <a:prstGeom prst="rect">
            <a:avLst/>
          </a:prstGeom>
        </p:spPr>
      </p:pic>
      <p:pic>
        <p:nvPicPr>
          <p:cNvPr id="18" name="Picture 17">
            <a:extLst>
              <a:ext uri="{FF2B5EF4-FFF2-40B4-BE49-F238E27FC236}">
                <a16:creationId xmlns:a16="http://schemas.microsoft.com/office/drawing/2014/main" id="{B8F0B6F2-05D8-42D2-9C68-6CD494290D95}"/>
              </a:ext>
            </a:extLst>
          </p:cNvPr>
          <p:cNvPicPr>
            <a:picLocks noChangeAspect="1"/>
          </p:cNvPicPr>
          <p:nvPr/>
        </p:nvPicPr>
        <p:blipFill>
          <a:blip r:embed="rId17" cstate="print">
            <a:biLevel thresh="25000"/>
            <a:extLst>
              <a:ext uri="{28A0092B-C50C-407E-A947-70E740481C1C}">
                <a14:useLocalDpi xmlns:a14="http://schemas.microsoft.com/office/drawing/2010/main" val="0"/>
              </a:ext>
            </a:extLst>
          </a:blip>
          <a:stretch>
            <a:fillRect/>
          </a:stretch>
        </p:blipFill>
        <p:spPr>
          <a:xfrm>
            <a:off x="1655498" y="2579780"/>
            <a:ext cx="288951" cy="249220"/>
          </a:xfrm>
          <a:prstGeom prst="rect">
            <a:avLst/>
          </a:prstGeom>
        </p:spPr>
      </p:pic>
      <p:pic>
        <p:nvPicPr>
          <p:cNvPr id="19" name="Picture 18">
            <a:extLst>
              <a:ext uri="{FF2B5EF4-FFF2-40B4-BE49-F238E27FC236}">
                <a16:creationId xmlns:a16="http://schemas.microsoft.com/office/drawing/2014/main" id="{B8B9D5EB-84CF-41B8-9DC8-BEFFA0BE9F39}"/>
              </a:ext>
            </a:extLst>
          </p:cNvPr>
          <p:cNvPicPr>
            <a:picLocks noChangeAspect="1"/>
          </p:cNvPicPr>
          <p:nvPr/>
        </p:nvPicPr>
        <p:blipFill>
          <a:blip r:embed="rId18" cstate="print">
            <a:biLevel thresh="25000"/>
            <a:extLst>
              <a:ext uri="{28A0092B-C50C-407E-A947-70E740481C1C}">
                <a14:useLocalDpi xmlns:a14="http://schemas.microsoft.com/office/drawing/2010/main" val="0"/>
              </a:ext>
            </a:extLst>
          </a:blip>
          <a:stretch>
            <a:fillRect/>
          </a:stretch>
        </p:blipFill>
        <p:spPr>
          <a:xfrm>
            <a:off x="2854437" y="5111302"/>
            <a:ext cx="267605" cy="267605"/>
          </a:xfrm>
          <a:prstGeom prst="rect">
            <a:avLst/>
          </a:prstGeom>
        </p:spPr>
      </p:pic>
      <p:pic>
        <p:nvPicPr>
          <p:cNvPr id="20" name="Picture 19">
            <a:extLst>
              <a:ext uri="{FF2B5EF4-FFF2-40B4-BE49-F238E27FC236}">
                <a16:creationId xmlns:a16="http://schemas.microsoft.com/office/drawing/2014/main" id="{557BE43A-BD77-4A81-8810-0CC5EA7803B3}"/>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305242" y="3729435"/>
            <a:ext cx="470985" cy="470985"/>
          </a:xfrm>
          <a:prstGeom prst="rect">
            <a:avLst/>
          </a:prstGeom>
        </p:spPr>
      </p:pic>
      <p:pic>
        <p:nvPicPr>
          <p:cNvPr id="21" name="Picture 20">
            <a:extLst>
              <a:ext uri="{FF2B5EF4-FFF2-40B4-BE49-F238E27FC236}">
                <a16:creationId xmlns:a16="http://schemas.microsoft.com/office/drawing/2014/main" id="{9E9BE231-109E-4B4B-99BF-D84E1E9246CD}"/>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938536" y="5031020"/>
            <a:ext cx="428168" cy="428168"/>
          </a:xfrm>
          <a:prstGeom prst="rect">
            <a:avLst/>
          </a:prstGeom>
        </p:spPr>
      </p:pic>
      <p:pic>
        <p:nvPicPr>
          <p:cNvPr id="22" name="Picture 21">
            <a:extLst>
              <a:ext uri="{FF2B5EF4-FFF2-40B4-BE49-F238E27FC236}">
                <a16:creationId xmlns:a16="http://schemas.microsoft.com/office/drawing/2014/main" id="{375B38A1-377B-48D9-9F40-ED066268293E}"/>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5012804" y="4106641"/>
            <a:ext cx="518084" cy="518084"/>
          </a:xfrm>
          <a:prstGeom prst="rect">
            <a:avLst/>
          </a:prstGeom>
        </p:spPr>
      </p:pic>
      <p:pic>
        <p:nvPicPr>
          <p:cNvPr id="23" name="Picture 22">
            <a:extLst>
              <a:ext uri="{FF2B5EF4-FFF2-40B4-BE49-F238E27FC236}">
                <a16:creationId xmlns:a16="http://schemas.microsoft.com/office/drawing/2014/main" id="{0B0BB250-DB08-4B30-A585-98D3EB547762}"/>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3917128" y="4130191"/>
            <a:ext cx="470985" cy="470985"/>
          </a:xfrm>
          <a:prstGeom prst="rect">
            <a:avLst/>
          </a:prstGeom>
        </p:spPr>
      </p:pic>
      <p:pic>
        <p:nvPicPr>
          <p:cNvPr id="24" name="Picture 23">
            <a:extLst>
              <a:ext uri="{FF2B5EF4-FFF2-40B4-BE49-F238E27FC236}">
                <a16:creationId xmlns:a16="http://schemas.microsoft.com/office/drawing/2014/main" id="{C4A2A91E-DE69-4989-99AA-CF5DFB7A91A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217178" y="3750843"/>
            <a:ext cx="428168" cy="428168"/>
          </a:xfrm>
          <a:prstGeom prst="rect">
            <a:avLst/>
          </a:prstGeom>
        </p:spPr>
      </p:pic>
      <p:pic>
        <p:nvPicPr>
          <p:cNvPr id="25" name="Picture 24">
            <a:extLst>
              <a:ext uri="{FF2B5EF4-FFF2-40B4-BE49-F238E27FC236}">
                <a16:creationId xmlns:a16="http://schemas.microsoft.com/office/drawing/2014/main" id="{61866F5A-86EA-4C47-BDE7-2AC8A289195E}"/>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4446131" y="3309086"/>
            <a:ext cx="518084" cy="518084"/>
          </a:xfrm>
          <a:prstGeom prst="rect">
            <a:avLst/>
          </a:prstGeom>
        </p:spPr>
      </p:pic>
      <p:pic>
        <p:nvPicPr>
          <p:cNvPr id="26" name="Picture 25">
            <a:extLst>
              <a:ext uri="{FF2B5EF4-FFF2-40B4-BE49-F238E27FC236}">
                <a16:creationId xmlns:a16="http://schemas.microsoft.com/office/drawing/2014/main" id="{12F9C3F4-A2D8-43EA-9FBB-0294C569AE14}"/>
              </a:ext>
            </a:extLst>
          </p:cNvPr>
          <p:cNvPicPr>
            <a:picLocks noChangeAspect="1"/>
          </p:cNvPicPr>
          <p:nvPr/>
        </p:nvPicPr>
        <p:blipFill>
          <a:blip r:embed="rId25" cstate="print">
            <a:biLevel thresh="25000"/>
            <a:extLst>
              <a:ext uri="{28A0092B-C50C-407E-A947-70E740481C1C}">
                <a14:useLocalDpi xmlns:a14="http://schemas.microsoft.com/office/drawing/2010/main" val="0"/>
              </a:ext>
            </a:extLst>
          </a:blip>
          <a:stretch>
            <a:fillRect/>
          </a:stretch>
        </p:blipFill>
        <p:spPr>
          <a:xfrm>
            <a:off x="2885246" y="4235226"/>
            <a:ext cx="205986" cy="260915"/>
          </a:xfrm>
          <a:prstGeom prst="rect">
            <a:avLst/>
          </a:prstGeom>
        </p:spPr>
      </p:pic>
      <p:pic>
        <p:nvPicPr>
          <p:cNvPr id="27" name="Picture 26">
            <a:extLst>
              <a:ext uri="{FF2B5EF4-FFF2-40B4-BE49-F238E27FC236}">
                <a16:creationId xmlns:a16="http://schemas.microsoft.com/office/drawing/2014/main" id="{EAB25E5B-C1AC-4865-8C40-6CFB2D8C085F}"/>
              </a:ext>
            </a:extLst>
          </p:cNvPr>
          <p:cNvPicPr>
            <a:picLocks noChangeAspect="1"/>
          </p:cNvPicPr>
          <p:nvPr/>
        </p:nvPicPr>
        <p:blipFill>
          <a:blip r:embed="rId26" cstate="print">
            <a:biLevel thresh="25000"/>
            <a:extLst>
              <a:ext uri="{28A0092B-C50C-407E-A947-70E740481C1C}">
                <a14:useLocalDpi xmlns:a14="http://schemas.microsoft.com/office/drawing/2010/main" val="0"/>
              </a:ext>
            </a:extLst>
          </a:blip>
          <a:stretch>
            <a:fillRect/>
          </a:stretch>
        </p:blipFill>
        <p:spPr>
          <a:xfrm>
            <a:off x="2330910" y="4673797"/>
            <a:ext cx="200704" cy="254227"/>
          </a:xfrm>
          <a:prstGeom prst="rect">
            <a:avLst/>
          </a:prstGeom>
        </p:spPr>
      </p:pic>
      <p:pic>
        <p:nvPicPr>
          <p:cNvPr id="28" name="Picture 27">
            <a:extLst>
              <a:ext uri="{FF2B5EF4-FFF2-40B4-BE49-F238E27FC236}">
                <a16:creationId xmlns:a16="http://schemas.microsoft.com/office/drawing/2014/main" id="{1D1DDC78-F708-4099-85BA-57B05E4099CF}"/>
              </a:ext>
            </a:extLst>
          </p:cNvPr>
          <p:cNvPicPr>
            <a:picLocks noChangeAspect="1"/>
          </p:cNvPicPr>
          <p:nvPr/>
        </p:nvPicPr>
        <p:blipFill>
          <a:blip r:embed="rId27" cstate="print">
            <a:biLevel thresh="25000"/>
            <a:extLst>
              <a:ext uri="{28A0092B-C50C-407E-A947-70E740481C1C}">
                <a14:useLocalDpi xmlns:a14="http://schemas.microsoft.com/office/drawing/2010/main" val="0"/>
              </a:ext>
            </a:extLst>
          </a:blip>
          <a:stretch>
            <a:fillRect/>
          </a:stretch>
        </p:blipFill>
        <p:spPr>
          <a:xfrm>
            <a:off x="3433692" y="4231881"/>
            <a:ext cx="214085" cy="267605"/>
          </a:xfrm>
          <a:prstGeom prst="rect">
            <a:avLst/>
          </a:prstGeom>
        </p:spPr>
      </p:pic>
      <p:pic>
        <p:nvPicPr>
          <p:cNvPr id="29" name="Picture 28">
            <a:extLst>
              <a:ext uri="{FF2B5EF4-FFF2-40B4-BE49-F238E27FC236}">
                <a16:creationId xmlns:a16="http://schemas.microsoft.com/office/drawing/2014/main" id="{DA463B38-002F-4802-9F4A-0F0DB40DB62F}"/>
              </a:ext>
            </a:extLst>
          </p:cNvPr>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5057762" y="3354044"/>
            <a:ext cx="428168" cy="428168"/>
          </a:xfrm>
          <a:prstGeom prst="rect">
            <a:avLst/>
          </a:prstGeom>
        </p:spPr>
      </p:pic>
      <p:pic>
        <p:nvPicPr>
          <p:cNvPr id="30" name="Picture 29">
            <a:extLst>
              <a:ext uri="{FF2B5EF4-FFF2-40B4-BE49-F238E27FC236}">
                <a16:creationId xmlns:a16="http://schemas.microsoft.com/office/drawing/2014/main" id="{17AA44D7-C4E8-4A92-8327-43BE3ACCF6F3}"/>
              </a:ext>
            </a:extLst>
          </p:cNvPr>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2774155" y="3354044"/>
            <a:ext cx="428168" cy="428168"/>
          </a:xfrm>
          <a:prstGeom prst="rect">
            <a:avLst/>
          </a:prstGeom>
        </p:spPr>
      </p:pic>
      <p:pic>
        <p:nvPicPr>
          <p:cNvPr id="31" name="Picture 30">
            <a:extLst>
              <a:ext uri="{FF2B5EF4-FFF2-40B4-BE49-F238E27FC236}">
                <a16:creationId xmlns:a16="http://schemas.microsoft.com/office/drawing/2014/main" id="{C306CCF2-B4E4-4CE8-A64B-DF40BB4AF08A}"/>
              </a:ext>
            </a:extLst>
          </p:cNvPr>
          <p:cNvPicPr>
            <a:picLocks noChangeAspect="1"/>
          </p:cNvPicPr>
          <p:nvPr/>
        </p:nvPicPr>
        <p:blipFill>
          <a:blip r:embed="rId30" cstate="print">
            <a:biLevel thresh="25000"/>
            <a:extLst>
              <a:ext uri="{28A0092B-C50C-407E-A947-70E740481C1C}">
                <a14:useLocalDpi xmlns:a14="http://schemas.microsoft.com/office/drawing/2010/main" val="0"/>
              </a:ext>
            </a:extLst>
          </a:blip>
          <a:stretch>
            <a:fillRect/>
          </a:stretch>
        </p:blipFill>
        <p:spPr>
          <a:xfrm>
            <a:off x="4560982" y="3040786"/>
            <a:ext cx="288382" cy="205986"/>
          </a:xfrm>
          <a:prstGeom prst="rect">
            <a:avLst/>
          </a:prstGeom>
        </p:spPr>
      </p:pic>
      <p:pic>
        <p:nvPicPr>
          <p:cNvPr id="32" name="Picture 31">
            <a:extLst>
              <a:ext uri="{FF2B5EF4-FFF2-40B4-BE49-F238E27FC236}">
                <a16:creationId xmlns:a16="http://schemas.microsoft.com/office/drawing/2014/main" id="{E2AF5E56-31FE-4013-B202-23ADC08B3F0D}"/>
              </a:ext>
            </a:extLst>
          </p:cNvPr>
          <p:cNvPicPr>
            <a:picLocks noChangeAspect="1"/>
          </p:cNvPicPr>
          <p:nvPr/>
        </p:nvPicPr>
        <p:blipFill>
          <a:blip r:embed="rId31" cstate="print">
            <a:biLevel thresh="25000"/>
            <a:extLst>
              <a:ext uri="{28A0092B-C50C-407E-A947-70E740481C1C}">
                <a14:useLocalDpi xmlns:a14="http://schemas.microsoft.com/office/drawing/2010/main" val="0"/>
              </a:ext>
            </a:extLst>
          </a:blip>
          <a:stretch>
            <a:fillRect/>
          </a:stretch>
        </p:blipFill>
        <p:spPr>
          <a:xfrm>
            <a:off x="4571371" y="2179231"/>
            <a:ext cx="267605" cy="214085"/>
          </a:xfrm>
          <a:prstGeom prst="rect">
            <a:avLst/>
          </a:prstGeom>
        </p:spPr>
      </p:pic>
      <p:pic>
        <p:nvPicPr>
          <p:cNvPr id="33" name="Picture 32">
            <a:extLst>
              <a:ext uri="{FF2B5EF4-FFF2-40B4-BE49-F238E27FC236}">
                <a16:creationId xmlns:a16="http://schemas.microsoft.com/office/drawing/2014/main" id="{07488850-6184-4AF6-81D4-63DD39D76D97}"/>
              </a:ext>
            </a:extLst>
          </p:cNvPr>
          <p:cNvPicPr>
            <a:picLocks noChangeAspect="1"/>
          </p:cNvPicPr>
          <p:nvPr/>
        </p:nvPicPr>
        <p:blipFill>
          <a:blip r:embed="rId32" cstate="print">
            <a:biLevel thresh="25000"/>
            <a:extLst>
              <a:ext uri="{28A0092B-C50C-407E-A947-70E740481C1C}">
                <a14:useLocalDpi xmlns:a14="http://schemas.microsoft.com/office/drawing/2010/main" val="0"/>
              </a:ext>
            </a:extLst>
          </a:blip>
          <a:stretch>
            <a:fillRect/>
          </a:stretch>
        </p:blipFill>
        <p:spPr>
          <a:xfrm>
            <a:off x="1659480" y="4700558"/>
            <a:ext cx="280986" cy="200704"/>
          </a:xfrm>
          <a:prstGeom prst="rect">
            <a:avLst/>
          </a:prstGeom>
        </p:spPr>
      </p:pic>
      <p:pic>
        <p:nvPicPr>
          <p:cNvPr id="34" name="Picture 33">
            <a:extLst>
              <a:ext uri="{FF2B5EF4-FFF2-40B4-BE49-F238E27FC236}">
                <a16:creationId xmlns:a16="http://schemas.microsoft.com/office/drawing/2014/main" id="{52866796-EAA6-4C64-9624-85547E549D3F}"/>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1564481" y="2050781"/>
            <a:ext cx="470985" cy="470985"/>
          </a:xfrm>
          <a:prstGeom prst="rect">
            <a:avLst/>
          </a:prstGeom>
        </p:spPr>
      </p:pic>
      <p:pic>
        <p:nvPicPr>
          <p:cNvPr id="35" name="Picture 34">
            <a:extLst>
              <a:ext uri="{FF2B5EF4-FFF2-40B4-BE49-F238E27FC236}">
                <a16:creationId xmlns:a16="http://schemas.microsoft.com/office/drawing/2014/main" id="{672DCE2F-3FF1-45B7-B7AA-5DCB7FBD40F9}"/>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3917128" y="4565418"/>
            <a:ext cx="470985" cy="470985"/>
          </a:xfrm>
          <a:prstGeom prst="rect">
            <a:avLst/>
          </a:prstGeom>
        </p:spPr>
      </p:pic>
      <p:pic>
        <p:nvPicPr>
          <p:cNvPr id="36" name="Picture 35">
            <a:extLst>
              <a:ext uri="{FF2B5EF4-FFF2-40B4-BE49-F238E27FC236}">
                <a16:creationId xmlns:a16="http://schemas.microsoft.com/office/drawing/2014/main" id="{424BDEDE-53B9-4376-B7FC-F284FE235D71}"/>
              </a:ext>
            </a:extLst>
          </p:cNvPr>
          <p:cNvPicPr>
            <a:picLocks noChangeAspect="1"/>
          </p:cNvPicPr>
          <p:nvPr/>
        </p:nvPicPr>
        <p:blipFill>
          <a:blip r:embed="rId35" cstate="print">
            <a:biLevel thresh="25000"/>
            <a:extLst>
              <a:ext uri="{28A0092B-C50C-407E-A947-70E740481C1C}">
                <a14:useLocalDpi xmlns:a14="http://schemas.microsoft.com/office/drawing/2010/main" val="0"/>
              </a:ext>
            </a:extLst>
          </a:blip>
          <a:stretch>
            <a:fillRect/>
          </a:stretch>
        </p:blipFill>
        <p:spPr>
          <a:xfrm>
            <a:off x="3400909" y="2139090"/>
            <a:ext cx="279650" cy="294366"/>
          </a:xfrm>
          <a:prstGeom prst="rect">
            <a:avLst/>
          </a:prstGeom>
        </p:spPr>
      </p:pic>
      <p:pic>
        <p:nvPicPr>
          <p:cNvPr id="37" name="Picture 36">
            <a:extLst>
              <a:ext uri="{FF2B5EF4-FFF2-40B4-BE49-F238E27FC236}">
                <a16:creationId xmlns:a16="http://schemas.microsoft.com/office/drawing/2014/main" id="{B7C8748C-C4BE-4DB2-8300-0F20E93B7A3F}"/>
              </a:ext>
            </a:extLst>
          </p:cNvPr>
          <p:cNvPicPr>
            <a:picLocks noChangeAspect="1"/>
          </p:cNvPicPr>
          <p:nvPr/>
        </p:nvPicPr>
        <p:blipFill>
          <a:blip r:embed="rId36" cstate="print">
            <a:biLevel thresh="25000"/>
            <a:extLst>
              <a:ext uri="{28A0092B-C50C-407E-A947-70E740481C1C}">
                <a14:useLocalDpi xmlns:a14="http://schemas.microsoft.com/office/drawing/2010/main" val="0"/>
              </a:ext>
            </a:extLst>
          </a:blip>
          <a:stretch>
            <a:fillRect/>
          </a:stretch>
        </p:blipFill>
        <p:spPr>
          <a:xfrm>
            <a:off x="4018818" y="1721319"/>
            <a:ext cx="267605" cy="280986"/>
          </a:xfrm>
          <a:prstGeom prst="rect">
            <a:avLst/>
          </a:prstGeom>
        </p:spPr>
      </p:pic>
      <p:pic>
        <p:nvPicPr>
          <p:cNvPr id="38" name="Picture 37">
            <a:extLst>
              <a:ext uri="{FF2B5EF4-FFF2-40B4-BE49-F238E27FC236}">
                <a16:creationId xmlns:a16="http://schemas.microsoft.com/office/drawing/2014/main" id="{B8FBFCE0-E58D-484F-8040-06353443F548}"/>
              </a:ext>
            </a:extLst>
          </p:cNvPr>
          <p:cNvPicPr>
            <a:picLocks noChangeAspect="1"/>
          </p:cNvPicPr>
          <p:nvPr/>
        </p:nvPicPr>
        <p:blipFill>
          <a:blip r:embed="rId37" cstate="print">
            <a:biLevel thresh="25000"/>
            <a:extLst>
              <a:ext uri="{28A0092B-C50C-407E-A947-70E740481C1C}">
                <a14:useLocalDpi xmlns:a14="http://schemas.microsoft.com/office/drawing/2010/main" val="0"/>
              </a:ext>
            </a:extLst>
          </a:blip>
          <a:stretch>
            <a:fillRect/>
          </a:stretch>
        </p:blipFill>
        <p:spPr>
          <a:xfrm>
            <a:off x="5146740" y="3020888"/>
            <a:ext cx="250212" cy="279650"/>
          </a:xfrm>
          <a:prstGeom prst="rect">
            <a:avLst/>
          </a:prstGeom>
        </p:spPr>
      </p:pic>
      <p:pic>
        <p:nvPicPr>
          <p:cNvPr id="39" name="Picture 38">
            <a:extLst>
              <a:ext uri="{FF2B5EF4-FFF2-40B4-BE49-F238E27FC236}">
                <a16:creationId xmlns:a16="http://schemas.microsoft.com/office/drawing/2014/main" id="{427BC022-51EC-4227-8495-8C396E4BBB7B}"/>
              </a:ext>
            </a:extLst>
          </p:cNvPr>
          <p:cNvPicPr>
            <a:picLocks noChangeAspect="1"/>
          </p:cNvPicPr>
          <p:nvPr/>
        </p:nvPicPr>
        <p:blipFill>
          <a:blip r:embed="rId38" cstate="print">
            <a:biLevel thresh="25000"/>
            <a:extLst>
              <a:ext uri="{28A0092B-C50C-407E-A947-70E740481C1C}">
                <a14:useLocalDpi xmlns:a14="http://schemas.microsoft.com/office/drawing/2010/main" val="0"/>
              </a:ext>
            </a:extLst>
          </a:blip>
          <a:stretch>
            <a:fillRect/>
          </a:stretch>
        </p:blipFill>
        <p:spPr>
          <a:xfrm>
            <a:off x="3445065" y="2996596"/>
            <a:ext cx="191338" cy="294366"/>
          </a:xfrm>
          <a:prstGeom prst="rect">
            <a:avLst/>
          </a:prstGeom>
        </p:spPr>
      </p:pic>
      <p:pic>
        <p:nvPicPr>
          <p:cNvPr id="40" name="Picture 39">
            <a:extLst>
              <a:ext uri="{FF2B5EF4-FFF2-40B4-BE49-F238E27FC236}">
                <a16:creationId xmlns:a16="http://schemas.microsoft.com/office/drawing/2014/main" id="{215ED7D6-96AE-45CA-B690-5E4EC2F6E78B}"/>
              </a:ext>
            </a:extLst>
          </p:cNvPr>
          <p:cNvPicPr>
            <a:picLocks noChangeAspect="1"/>
          </p:cNvPicPr>
          <p:nvPr/>
        </p:nvPicPr>
        <p:blipFill>
          <a:blip r:embed="rId39" cstate="print">
            <a:biLevel thresh="25000"/>
            <a:extLst>
              <a:ext uri="{28A0092B-C50C-407E-A947-70E740481C1C}">
                <a14:useLocalDpi xmlns:a14="http://schemas.microsoft.com/office/drawing/2010/main" val="0"/>
              </a:ext>
            </a:extLst>
          </a:blip>
          <a:stretch>
            <a:fillRect/>
          </a:stretch>
        </p:blipFill>
        <p:spPr>
          <a:xfrm>
            <a:off x="3393551" y="1766143"/>
            <a:ext cx="294366" cy="191338"/>
          </a:xfrm>
          <a:prstGeom prst="rect">
            <a:avLst/>
          </a:prstGeom>
        </p:spPr>
      </p:pic>
      <p:pic>
        <p:nvPicPr>
          <p:cNvPr id="41" name="Picture 40">
            <a:extLst>
              <a:ext uri="{FF2B5EF4-FFF2-40B4-BE49-F238E27FC236}">
                <a16:creationId xmlns:a16="http://schemas.microsoft.com/office/drawing/2014/main" id="{8345AA38-F329-438F-836A-BCFFA0609A10}"/>
              </a:ext>
            </a:extLst>
          </p:cNvPr>
          <p:cNvPicPr>
            <a:picLocks noChangeAspect="1"/>
          </p:cNvPicPr>
          <p:nvPr/>
        </p:nvPicPr>
        <p:blipFill>
          <a:blip r:embed="rId40" cstate="print">
            <a:biLevel thresh="25000"/>
            <a:extLst>
              <a:ext uri="{28A0092B-C50C-407E-A947-70E740481C1C}">
                <a14:useLocalDpi xmlns:a14="http://schemas.microsoft.com/office/drawing/2010/main" val="0"/>
              </a:ext>
            </a:extLst>
          </a:blip>
          <a:stretch>
            <a:fillRect/>
          </a:stretch>
        </p:blipFill>
        <p:spPr>
          <a:xfrm>
            <a:off x="2841056" y="2139090"/>
            <a:ext cx="294366" cy="294366"/>
          </a:xfrm>
          <a:prstGeom prst="rect">
            <a:avLst/>
          </a:prstGeom>
        </p:spPr>
      </p:pic>
      <p:pic>
        <p:nvPicPr>
          <p:cNvPr id="42" name="Picture 41">
            <a:extLst>
              <a:ext uri="{FF2B5EF4-FFF2-40B4-BE49-F238E27FC236}">
                <a16:creationId xmlns:a16="http://schemas.microsoft.com/office/drawing/2014/main" id="{B2EF41FC-265A-4F75-8063-256B17D98A9C}"/>
              </a:ext>
            </a:extLst>
          </p:cNvPr>
          <p:cNvPicPr>
            <a:picLocks noChangeAspect="1"/>
          </p:cNvPicPr>
          <p:nvPr/>
        </p:nvPicPr>
        <p:blipFill>
          <a:blip r:embed="rId41" cstate="print">
            <a:biLevel thresh="25000"/>
            <a:extLst>
              <a:ext uri="{28A0092B-C50C-407E-A947-70E740481C1C}">
                <a14:useLocalDpi xmlns:a14="http://schemas.microsoft.com/office/drawing/2010/main" val="0"/>
              </a:ext>
            </a:extLst>
          </a:blip>
          <a:stretch>
            <a:fillRect/>
          </a:stretch>
        </p:blipFill>
        <p:spPr>
          <a:xfrm>
            <a:off x="5100191" y="3827603"/>
            <a:ext cx="343310" cy="274648"/>
          </a:xfrm>
          <a:prstGeom prst="rect">
            <a:avLst/>
          </a:prstGeom>
        </p:spPr>
      </p:pic>
      <p:pic>
        <p:nvPicPr>
          <p:cNvPr id="43" name="Picture 42">
            <a:extLst>
              <a:ext uri="{FF2B5EF4-FFF2-40B4-BE49-F238E27FC236}">
                <a16:creationId xmlns:a16="http://schemas.microsoft.com/office/drawing/2014/main" id="{C5638B32-1C83-4D4F-AFB6-AED6524CAD9D}"/>
              </a:ext>
            </a:extLst>
          </p:cNvPr>
          <p:cNvPicPr>
            <a:picLocks noChangeAspect="1"/>
          </p:cNvPicPr>
          <p:nvPr/>
        </p:nvPicPr>
        <p:blipFill>
          <a:blip r:embed="rId42" cstate="print">
            <a:biLevel thresh="25000"/>
            <a:extLst>
              <a:ext uri="{28A0092B-C50C-407E-A947-70E740481C1C}">
                <a14:useLocalDpi xmlns:a14="http://schemas.microsoft.com/office/drawing/2010/main" val="0"/>
              </a:ext>
            </a:extLst>
          </a:blip>
          <a:stretch>
            <a:fillRect/>
          </a:stretch>
        </p:blipFill>
        <p:spPr>
          <a:xfrm>
            <a:off x="5100191" y="1724488"/>
            <a:ext cx="343310" cy="274648"/>
          </a:xfrm>
          <a:prstGeom prst="rect">
            <a:avLst/>
          </a:prstGeom>
        </p:spPr>
      </p:pic>
      <p:pic>
        <p:nvPicPr>
          <p:cNvPr id="44" name="Picture 43">
            <a:extLst>
              <a:ext uri="{FF2B5EF4-FFF2-40B4-BE49-F238E27FC236}">
                <a16:creationId xmlns:a16="http://schemas.microsoft.com/office/drawing/2014/main" id="{D9215043-7DEB-47C1-824C-710248342603}"/>
              </a:ext>
            </a:extLst>
          </p:cNvPr>
          <p:cNvPicPr>
            <a:picLocks noChangeAspect="1"/>
          </p:cNvPicPr>
          <p:nvPr/>
        </p:nvPicPr>
        <p:blipFill>
          <a:blip r:embed="rId43" cstate="print">
            <a:biLevel thresh="25000"/>
            <a:extLst>
              <a:ext uri="{28A0092B-C50C-407E-A947-70E740481C1C}">
                <a14:useLocalDpi xmlns:a14="http://schemas.microsoft.com/office/drawing/2010/main" val="0"/>
              </a:ext>
            </a:extLst>
          </a:blip>
          <a:stretch>
            <a:fillRect/>
          </a:stretch>
        </p:blipFill>
        <p:spPr>
          <a:xfrm>
            <a:off x="2314536" y="5135245"/>
            <a:ext cx="233452" cy="219718"/>
          </a:xfrm>
          <a:prstGeom prst="rect">
            <a:avLst/>
          </a:prstGeom>
        </p:spPr>
      </p:pic>
      <p:pic>
        <p:nvPicPr>
          <p:cNvPr id="45" name="Picture 44">
            <a:extLst>
              <a:ext uri="{FF2B5EF4-FFF2-40B4-BE49-F238E27FC236}">
                <a16:creationId xmlns:a16="http://schemas.microsoft.com/office/drawing/2014/main" id="{AC55BE08-7D3D-4A6E-A466-9CFE2B96502C}"/>
              </a:ext>
            </a:extLst>
          </p:cNvPr>
          <p:cNvPicPr>
            <a:picLocks noChangeAspect="1"/>
          </p:cNvPicPr>
          <p:nvPr/>
        </p:nvPicPr>
        <p:blipFill>
          <a:blip r:embed="rId44" cstate="print">
            <a:biLevel thresh="25000"/>
            <a:extLst>
              <a:ext uri="{28A0092B-C50C-407E-A947-70E740481C1C}">
                <a14:useLocalDpi xmlns:a14="http://schemas.microsoft.com/office/drawing/2010/main" val="0"/>
              </a:ext>
            </a:extLst>
          </a:blip>
          <a:stretch>
            <a:fillRect/>
          </a:stretch>
        </p:blipFill>
        <p:spPr>
          <a:xfrm>
            <a:off x="3430875" y="5100913"/>
            <a:ext cx="219718" cy="288382"/>
          </a:xfrm>
          <a:prstGeom prst="rect">
            <a:avLst/>
          </a:prstGeom>
        </p:spPr>
      </p:pic>
      <p:pic>
        <p:nvPicPr>
          <p:cNvPr id="46" name="Picture 45">
            <a:extLst>
              <a:ext uri="{FF2B5EF4-FFF2-40B4-BE49-F238E27FC236}">
                <a16:creationId xmlns:a16="http://schemas.microsoft.com/office/drawing/2014/main" id="{5FB6D631-6B74-4EEE-8D13-9BB8CCC92C50}"/>
              </a:ext>
            </a:extLst>
          </p:cNvPr>
          <p:cNvPicPr>
            <a:picLocks noChangeAspect="1"/>
          </p:cNvPicPr>
          <p:nvPr/>
        </p:nvPicPr>
        <p:blipFill>
          <a:blip r:embed="rId45" cstate="print">
            <a:extLst>
              <a:ext uri="{28A0092B-C50C-407E-A947-70E740481C1C}">
                <a14:useLocalDpi xmlns:a14="http://schemas.microsoft.com/office/drawing/2010/main" val="0"/>
              </a:ext>
            </a:extLst>
          </a:blip>
          <a:stretch>
            <a:fillRect/>
          </a:stretch>
        </p:blipFill>
        <p:spPr>
          <a:xfrm>
            <a:off x="4446131" y="2445348"/>
            <a:ext cx="518084" cy="518084"/>
          </a:xfrm>
          <a:prstGeom prst="rect">
            <a:avLst/>
          </a:prstGeom>
        </p:spPr>
      </p:pic>
      <p:pic>
        <p:nvPicPr>
          <p:cNvPr id="47" name="Picture 46">
            <a:extLst>
              <a:ext uri="{FF2B5EF4-FFF2-40B4-BE49-F238E27FC236}">
                <a16:creationId xmlns:a16="http://schemas.microsoft.com/office/drawing/2014/main" id="{4117EB50-E8D8-414F-B18C-0234339ADF52}"/>
              </a:ext>
            </a:extLst>
          </p:cNvPr>
          <p:cNvPicPr>
            <a:picLocks noChangeAspect="1"/>
          </p:cNvPicPr>
          <p:nvPr/>
        </p:nvPicPr>
        <p:blipFill>
          <a:blip r:embed="rId46" cstate="print">
            <a:extLst>
              <a:ext uri="{28A0092B-C50C-407E-A947-70E740481C1C}">
                <a14:useLocalDpi xmlns:a14="http://schemas.microsoft.com/office/drawing/2010/main" val="0"/>
              </a:ext>
            </a:extLst>
          </a:blip>
          <a:stretch>
            <a:fillRect/>
          </a:stretch>
        </p:blipFill>
        <p:spPr>
          <a:xfrm>
            <a:off x="5012804" y="4541868"/>
            <a:ext cx="518084" cy="518084"/>
          </a:xfrm>
          <a:prstGeom prst="rect">
            <a:avLst/>
          </a:prstGeom>
        </p:spPr>
      </p:pic>
      <p:pic>
        <p:nvPicPr>
          <p:cNvPr id="48" name="Picture 47">
            <a:extLst>
              <a:ext uri="{FF2B5EF4-FFF2-40B4-BE49-F238E27FC236}">
                <a16:creationId xmlns:a16="http://schemas.microsoft.com/office/drawing/2014/main" id="{DDFED16C-C377-4091-A3B7-C466E19324F2}"/>
              </a:ext>
            </a:extLst>
          </p:cNvPr>
          <p:cNvPicPr>
            <a:picLocks noChangeAspect="1"/>
          </p:cNvPicPr>
          <p:nvPr/>
        </p:nvPicPr>
        <p:blipFill>
          <a:blip r:embed="rId47" cstate="print">
            <a:extLst>
              <a:ext uri="{28A0092B-C50C-407E-A947-70E740481C1C}">
                <a14:useLocalDpi xmlns:a14="http://schemas.microsoft.com/office/drawing/2010/main" val="0"/>
              </a:ext>
            </a:extLst>
          </a:blip>
          <a:stretch>
            <a:fillRect/>
          </a:stretch>
        </p:blipFill>
        <p:spPr>
          <a:xfrm>
            <a:off x="2172220" y="3309086"/>
            <a:ext cx="518084" cy="518084"/>
          </a:xfrm>
          <a:prstGeom prst="rect">
            <a:avLst/>
          </a:prstGeom>
        </p:spPr>
      </p:pic>
      <p:pic>
        <p:nvPicPr>
          <p:cNvPr id="49" name="Picture 48">
            <a:extLst>
              <a:ext uri="{FF2B5EF4-FFF2-40B4-BE49-F238E27FC236}">
                <a16:creationId xmlns:a16="http://schemas.microsoft.com/office/drawing/2014/main" id="{96B8AF7F-E86D-4DD8-A6EB-0C83667722DA}"/>
              </a:ext>
            </a:extLst>
          </p:cNvPr>
          <p:cNvPicPr>
            <a:picLocks noChangeAspect="1"/>
          </p:cNvPicPr>
          <p:nvPr/>
        </p:nvPicPr>
        <p:blipFill>
          <a:blip r:embed="rId48" cstate="print">
            <a:biLevel thresh="25000"/>
            <a:extLst>
              <a:ext uri="{28A0092B-C50C-407E-A947-70E740481C1C}">
                <a14:useLocalDpi xmlns:a14="http://schemas.microsoft.com/office/drawing/2010/main" val="0"/>
              </a:ext>
            </a:extLst>
          </a:blip>
          <a:stretch>
            <a:fillRect/>
          </a:stretch>
        </p:blipFill>
        <p:spPr>
          <a:xfrm>
            <a:off x="4022163" y="3465135"/>
            <a:ext cx="260915" cy="205986"/>
          </a:xfrm>
          <a:prstGeom prst="rect">
            <a:avLst/>
          </a:prstGeom>
        </p:spPr>
      </p:pic>
      <p:pic>
        <p:nvPicPr>
          <p:cNvPr id="50" name="Picture 49">
            <a:extLst>
              <a:ext uri="{FF2B5EF4-FFF2-40B4-BE49-F238E27FC236}">
                <a16:creationId xmlns:a16="http://schemas.microsoft.com/office/drawing/2014/main" id="{5557F01C-453C-4033-84F1-764F3955B1FF}"/>
              </a:ext>
            </a:extLst>
          </p:cNvPr>
          <p:cNvPicPr>
            <a:picLocks noChangeAspect="1"/>
          </p:cNvPicPr>
          <p:nvPr/>
        </p:nvPicPr>
        <p:blipFill>
          <a:blip r:embed="rId49" cstate="print">
            <a:biLevel thresh="25000"/>
            <a:extLst>
              <a:ext uri="{28A0092B-C50C-407E-A947-70E740481C1C}">
                <a14:useLocalDpi xmlns:a14="http://schemas.microsoft.com/office/drawing/2010/main" val="0"/>
              </a:ext>
            </a:extLst>
          </a:blip>
          <a:stretch>
            <a:fillRect/>
          </a:stretch>
        </p:blipFill>
        <p:spPr>
          <a:xfrm>
            <a:off x="1655782" y="4252391"/>
            <a:ext cx="288382" cy="226585"/>
          </a:xfrm>
          <a:prstGeom prst="rect">
            <a:avLst/>
          </a:prstGeom>
        </p:spPr>
      </p:pic>
      <p:pic>
        <p:nvPicPr>
          <p:cNvPr id="51" name="Picture 50">
            <a:extLst>
              <a:ext uri="{FF2B5EF4-FFF2-40B4-BE49-F238E27FC236}">
                <a16:creationId xmlns:a16="http://schemas.microsoft.com/office/drawing/2014/main" id="{9E323DF3-D999-42B8-8496-4E9919C0DCFF}"/>
              </a:ext>
            </a:extLst>
          </p:cNvPr>
          <p:cNvPicPr>
            <a:picLocks noChangeAspect="1"/>
          </p:cNvPicPr>
          <p:nvPr/>
        </p:nvPicPr>
        <p:blipFill>
          <a:blip r:embed="rId50" cstate="print">
            <a:biLevel thresh="25000"/>
            <a:extLst>
              <a:ext uri="{28A0092B-C50C-407E-A947-70E740481C1C}">
                <a14:useLocalDpi xmlns:a14="http://schemas.microsoft.com/office/drawing/2010/main" val="0"/>
              </a:ext>
            </a:extLst>
          </a:blip>
          <a:stretch>
            <a:fillRect/>
          </a:stretch>
        </p:blipFill>
        <p:spPr>
          <a:xfrm>
            <a:off x="2854437" y="1751425"/>
            <a:ext cx="267605" cy="220774"/>
          </a:xfrm>
          <a:prstGeom prst="rect">
            <a:avLst/>
          </a:prstGeom>
        </p:spPr>
      </p:pic>
      <p:pic>
        <p:nvPicPr>
          <p:cNvPr id="52" name="Picture 51">
            <a:extLst>
              <a:ext uri="{FF2B5EF4-FFF2-40B4-BE49-F238E27FC236}">
                <a16:creationId xmlns:a16="http://schemas.microsoft.com/office/drawing/2014/main" id="{C8675146-5EFF-4B87-ABC9-A150B6C2237D}"/>
              </a:ext>
            </a:extLst>
          </p:cNvPr>
          <p:cNvPicPr>
            <a:picLocks noChangeAspect="1"/>
          </p:cNvPicPr>
          <p:nvPr/>
        </p:nvPicPr>
        <p:blipFill>
          <a:blip r:embed="rId51" cstate="print">
            <a:extLst>
              <a:ext uri="{28A0092B-C50C-407E-A947-70E740481C1C}">
                <a14:useLocalDpi xmlns:a14="http://schemas.microsoft.com/office/drawing/2010/main" val="0"/>
              </a:ext>
            </a:extLst>
          </a:blip>
          <a:stretch>
            <a:fillRect/>
          </a:stretch>
        </p:blipFill>
        <p:spPr>
          <a:xfrm>
            <a:off x="2774155" y="2929695"/>
            <a:ext cx="428168" cy="428168"/>
          </a:xfrm>
          <a:prstGeom prst="rect">
            <a:avLst/>
          </a:prstGeom>
        </p:spPr>
      </p:pic>
      <p:pic>
        <p:nvPicPr>
          <p:cNvPr id="53" name="Picture 52">
            <a:extLst>
              <a:ext uri="{FF2B5EF4-FFF2-40B4-BE49-F238E27FC236}">
                <a16:creationId xmlns:a16="http://schemas.microsoft.com/office/drawing/2014/main" id="{C6596D09-B22E-48F4-8113-7D52143C8F78}"/>
              </a:ext>
            </a:extLst>
          </p:cNvPr>
          <p:cNvPicPr>
            <a:picLocks noChangeAspect="1"/>
          </p:cNvPicPr>
          <p:nvPr/>
        </p:nvPicPr>
        <p:blipFill>
          <a:blip r:embed="rId52" cstate="print">
            <a:biLevel thresh="25000"/>
            <a:extLst>
              <a:ext uri="{28A0092B-C50C-407E-A947-70E740481C1C}">
                <a14:useLocalDpi xmlns:a14="http://schemas.microsoft.com/office/drawing/2010/main" val="0"/>
              </a:ext>
            </a:extLst>
          </a:blip>
          <a:stretch>
            <a:fillRect/>
          </a:stretch>
        </p:blipFill>
        <p:spPr>
          <a:xfrm>
            <a:off x="2850915" y="2567066"/>
            <a:ext cx="274648" cy="274648"/>
          </a:xfrm>
          <a:prstGeom prst="rect">
            <a:avLst/>
          </a:prstGeom>
        </p:spPr>
      </p:pic>
      <p:pic>
        <p:nvPicPr>
          <p:cNvPr id="54" name="Picture 53">
            <a:extLst>
              <a:ext uri="{FF2B5EF4-FFF2-40B4-BE49-F238E27FC236}">
                <a16:creationId xmlns:a16="http://schemas.microsoft.com/office/drawing/2014/main" id="{65DC7DA5-EA10-42BD-88CF-5CD180C9AE4C}"/>
              </a:ext>
            </a:extLst>
          </p:cNvPr>
          <p:cNvPicPr>
            <a:picLocks noChangeAspect="1"/>
          </p:cNvPicPr>
          <p:nvPr/>
        </p:nvPicPr>
        <p:blipFill>
          <a:blip r:embed="rId53" cstate="print">
            <a:biLevel thresh="25000"/>
            <a:extLst>
              <a:ext uri="{28A0092B-C50C-407E-A947-70E740481C1C}">
                <a14:useLocalDpi xmlns:a14="http://schemas.microsoft.com/office/drawing/2010/main" val="0"/>
              </a:ext>
            </a:extLst>
          </a:blip>
          <a:stretch>
            <a:fillRect/>
          </a:stretch>
        </p:blipFill>
        <p:spPr>
          <a:xfrm>
            <a:off x="2273340" y="4250674"/>
            <a:ext cx="315845" cy="230018"/>
          </a:xfrm>
          <a:prstGeom prst="rect">
            <a:avLst/>
          </a:prstGeom>
        </p:spPr>
      </p:pic>
      <p:pic>
        <p:nvPicPr>
          <p:cNvPr id="55" name="Picture 54">
            <a:extLst>
              <a:ext uri="{FF2B5EF4-FFF2-40B4-BE49-F238E27FC236}">
                <a16:creationId xmlns:a16="http://schemas.microsoft.com/office/drawing/2014/main" id="{3973519C-A2F2-4682-94F1-0C120F833AF0}"/>
              </a:ext>
            </a:extLst>
          </p:cNvPr>
          <p:cNvPicPr>
            <a:picLocks noChangeAspect="1"/>
          </p:cNvPicPr>
          <p:nvPr/>
        </p:nvPicPr>
        <p:blipFill>
          <a:blip r:embed="rId54" cstate="print">
            <a:biLevel thresh="25000"/>
            <a:extLst>
              <a:ext uri="{28A0092B-C50C-407E-A947-70E740481C1C}">
                <a14:useLocalDpi xmlns:a14="http://schemas.microsoft.com/office/drawing/2010/main" val="0"/>
              </a:ext>
            </a:extLst>
          </a:blip>
          <a:stretch>
            <a:fillRect/>
          </a:stretch>
        </p:blipFill>
        <p:spPr>
          <a:xfrm>
            <a:off x="5141389" y="2597732"/>
            <a:ext cx="260915" cy="247185"/>
          </a:xfrm>
          <a:prstGeom prst="rect">
            <a:avLst/>
          </a:prstGeom>
        </p:spPr>
      </p:pic>
      <p:pic>
        <p:nvPicPr>
          <p:cNvPr id="56" name="Picture 55">
            <a:extLst>
              <a:ext uri="{FF2B5EF4-FFF2-40B4-BE49-F238E27FC236}">
                <a16:creationId xmlns:a16="http://schemas.microsoft.com/office/drawing/2014/main" id="{3B26588B-6C14-4CB4-82FC-980D319572D6}"/>
              </a:ext>
            </a:extLst>
          </p:cNvPr>
          <p:cNvPicPr>
            <a:picLocks noChangeAspect="1"/>
          </p:cNvPicPr>
          <p:nvPr/>
        </p:nvPicPr>
        <p:blipFill>
          <a:blip r:embed="rId55" cstate="print">
            <a:extLst>
              <a:ext uri="{28A0092B-C50C-407E-A947-70E740481C1C}">
                <a14:useLocalDpi xmlns:a14="http://schemas.microsoft.com/office/drawing/2010/main" val="0"/>
              </a:ext>
            </a:extLst>
          </a:blip>
          <a:stretch>
            <a:fillRect/>
          </a:stretch>
        </p:blipFill>
        <p:spPr>
          <a:xfrm>
            <a:off x="4446131" y="4541868"/>
            <a:ext cx="518084" cy="518084"/>
          </a:xfrm>
          <a:prstGeom prst="rect">
            <a:avLst/>
          </a:prstGeom>
        </p:spPr>
      </p:pic>
      <p:pic>
        <p:nvPicPr>
          <p:cNvPr id="57" name="Picture 56">
            <a:extLst>
              <a:ext uri="{FF2B5EF4-FFF2-40B4-BE49-F238E27FC236}">
                <a16:creationId xmlns:a16="http://schemas.microsoft.com/office/drawing/2014/main" id="{62D65B0D-D702-4C30-8A6F-3AB048AB1B76}"/>
              </a:ext>
            </a:extLst>
          </p:cNvPr>
          <p:cNvPicPr>
            <a:picLocks noChangeAspect="1"/>
          </p:cNvPicPr>
          <p:nvPr/>
        </p:nvPicPr>
        <p:blipFill>
          <a:blip r:embed="rId56" cstate="print">
            <a:extLst>
              <a:ext uri="{28A0092B-C50C-407E-A947-70E740481C1C}">
                <a14:useLocalDpi xmlns:a14="http://schemas.microsoft.com/office/drawing/2010/main" val="0"/>
              </a:ext>
            </a:extLst>
          </a:blip>
          <a:stretch>
            <a:fillRect/>
          </a:stretch>
        </p:blipFill>
        <p:spPr>
          <a:xfrm>
            <a:off x="4446131" y="4986062"/>
            <a:ext cx="518084" cy="518084"/>
          </a:xfrm>
          <a:prstGeom prst="rect">
            <a:avLst/>
          </a:prstGeom>
        </p:spPr>
      </p:pic>
      <p:pic>
        <p:nvPicPr>
          <p:cNvPr id="58" name="Picture 57">
            <a:extLst>
              <a:ext uri="{FF2B5EF4-FFF2-40B4-BE49-F238E27FC236}">
                <a16:creationId xmlns:a16="http://schemas.microsoft.com/office/drawing/2014/main" id="{26CE1C4A-66D9-41F2-909A-421A2DDE5434}"/>
              </a:ext>
            </a:extLst>
          </p:cNvPr>
          <p:cNvPicPr>
            <a:picLocks noChangeAspect="1"/>
          </p:cNvPicPr>
          <p:nvPr/>
        </p:nvPicPr>
        <p:blipFill>
          <a:blip r:embed="rId57" cstate="print">
            <a:biLevel thresh="25000"/>
            <a:extLst>
              <a:ext uri="{28A0092B-C50C-407E-A947-70E740481C1C}">
                <a14:useLocalDpi xmlns:a14="http://schemas.microsoft.com/office/drawing/2010/main" val="0"/>
              </a:ext>
            </a:extLst>
          </a:blip>
          <a:stretch>
            <a:fillRect/>
          </a:stretch>
        </p:blipFill>
        <p:spPr>
          <a:xfrm>
            <a:off x="5122299" y="2161969"/>
            <a:ext cx="299094" cy="282477"/>
          </a:xfrm>
          <a:prstGeom prst="rect">
            <a:avLst/>
          </a:prstGeom>
        </p:spPr>
      </p:pic>
      <p:pic>
        <p:nvPicPr>
          <p:cNvPr id="59" name="Picture 58">
            <a:extLst>
              <a:ext uri="{FF2B5EF4-FFF2-40B4-BE49-F238E27FC236}">
                <a16:creationId xmlns:a16="http://schemas.microsoft.com/office/drawing/2014/main" id="{2C8C882E-FD14-4F52-8B08-E3F92DE2E9C1}"/>
              </a:ext>
            </a:extLst>
          </p:cNvPr>
          <p:cNvPicPr>
            <a:picLocks noChangeAspect="1"/>
          </p:cNvPicPr>
          <p:nvPr/>
        </p:nvPicPr>
        <p:blipFill>
          <a:blip r:embed="rId58" cstate="print">
            <a:biLevel thresh="25000"/>
            <a:extLst>
              <a:ext uri="{28A0092B-C50C-407E-A947-70E740481C1C}">
                <a14:useLocalDpi xmlns:a14="http://schemas.microsoft.com/office/drawing/2010/main" val="0"/>
              </a:ext>
            </a:extLst>
          </a:blip>
          <a:stretch>
            <a:fillRect/>
          </a:stretch>
        </p:blipFill>
        <p:spPr>
          <a:xfrm>
            <a:off x="4035894" y="3820736"/>
            <a:ext cx="233452" cy="288382"/>
          </a:xfrm>
          <a:prstGeom prst="rect">
            <a:avLst/>
          </a:prstGeom>
        </p:spPr>
      </p:pic>
      <p:pic>
        <p:nvPicPr>
          <p:cNvPr id="60" name="Picture 59">
            <a:extLst>
              <a:ext uri="{FF2B5EF4-FFF2-40B4-BE49-F238E27FC236}">
                <a16:creationId xmlns:a16="http://schemas.microsoft.com/office/drawing/2014/main" id="{3E77F639-658E-4264-AD97-581976B5EC48}"/>
              </a:ext>
            </a:extLst>
          </p:cNvPr>
          <p:cNvPicPr>
            <a:picLocks noChangeAspect="1"/>
          </p:cNvPicPr>
          <p:nvPr/>
        </p:nvPicPr>
        <p:blipFill>
          <a:blip r:embed="rId59" cstate="print">
            <a:biLevel thresh="25000"/>
            <a:extLst>
              <a:ext uri="{28A0092B-C50C-407E-A947-70E740481C1C}">
                <a14:useLocalDpi xmlns:a14="http://schemas.microsoft.com/office/drawing/2010/main" val="0"/>
              </a:ext>
            </a:extLst>
          </a:blip>
          <a:stretch>
            <a:fillRect/>
          </a:stretch>
        </p:blipFill>
        <p:spPr>
          <a:xfrm>
            <a:off x="4008429" y="2587664"/>
            <a:ext cx="288382" cy="233452"/>
          </a:xfrm>
          <a:prstGeom prst="rect">
            <a:avLst/>
          </a:prstGeom>
        </p:spPr>
      </p:pic>
      <p:pic>
        <p:nvPicPr>
          <p:cNvPr id="61" name="Picture 60">
            <a:extLst>
              <a:ext uri="{FF2B5EF4-FFF2-40B4-BE49-F238E27FC236}">
                <a16:creationId xmlns:a16="http://schemas.microsoft.com/office/drawing/2014/main" id="{43824B8C-EBED-484F-8F3D-FED90B571983}"/>
              </a:ext>
            </a:extLst>
          </p:cNvPr>
          <p:cNvPicPr>
            <a:picLocks noChangeAspect="1"/>
          </p:cNvPicPr>
          <p:nvPr/>
        </p:nvPicPr>
        <p:blipFill>
          <a:blip r:embed="rId60" cstate="print">
            <a:biLevel thresh="25000"/>
            <a:extLst>
              <a:ext uri="{28A0092B-C50C-407E-A947-70E740481C1C}">
                <a14:useLocalDpi xmlns:a14="http://schemas.microsoft.com/office/drawing/2010/main" val="0"/>
              </a:ext>
            </a:extLst>
          </a:blip>
          <a:stretch>
            <a:fillRect/>
          </a:stretch>
        </p:blipFill>
        <p:spPr>
          <a:xfrm>
            <a:off x="2342001" y="3006455"/>
            <a:ext cx="178522" cy="274648"/>
          </a:xfrm>
          <a:prstGeom prst="rect">
            <a:avLst/>
          </a:prstGeom>
        </p:spPr>
      </p:pic>
      <p:pic>
        <p:nvPicPr>
          <p:cNvPr id="62" name="Picture 61">
            <a:extLst>
              <a:ext uri="{FF2B5EF4-FFF2-40B4-BE49-F238E27FC236}">
                <a16:creationId xmlns:a16="http://schemas.microsoft.com/office/drawing/2014/main" id="{7B3C85AC-157A-4479-9741-F62887D3B4CB}"/>
              </a:ext>
            </a:extLst>
          </p:cNvPr>
          <p:cNvPicPr>
            <a:picLocks noChangeAspect="1"/>
          </p:cNvPicPr>
          <p:nvPr/>
        </p:nvPicPr>
        <p:blipFill>
          <a:blip r:embed="rId61" cstate="print">
            <a:biLevel thresh="25000"/>
            <a:extLst>
              <a:ext uri="{28A0092B-C50C-407E-A947-70E740481C1C}">
                <a14:useLocalDpi xmlns:a14="http://schemas.microsoft.com/office/drawing/2010/main" val="0"/>
              </a:ext>
            </a:extLst>
          </a:blip>
          <a:stretch>
            <a:fillRect/>
          </a:stretch>
        </p:blipFill>
        <p:spPr>
          <a:xfrm>
            <a:off x="4008429" y="2183280"/>
            <a:ext cx="288382" cy="205986"/>
          </a:xfrm>
          <a:prstGeom prst="rect">
            <a:avLst/>
          </a:prstGeom>
        </p:spPr>
      </p:pic>
      <p:pic>
        <p:nvPicPr>
          <p:cNvPr id="63" name="Picture 62">
            <a:extLst>
              <a:ext uri="{FF2B5EF4-FFF2-40B4-BE49-F238E27FC236}">
                <a16:creationId xmlns:a16="http://schemas.microsoft.com/office/drawing/2014/main" id="{A12A1D0D-3F85-4A37-AD89-FBC61F113CD8}"/>
              </a:ext>
            </a:extLst>
          </p:cNvPr>
          <p:cNvPicPr>
            <a:picLocks noChangeAspect="1"/>
          </p:cNvPicPr>
          <p:nvPr/>
        </p:nvPicPr>
        <p:blipFill>
          <a:blip r:embed="rId62" cstate="print">
            <a:biLevel thresh="25000"/>
            <a:extLst>
              <a:ext uri="{28A0092B-C50C-407E-A947-70E740481C1C}">
                <a14:useLocalDpi xmlns:a14="http://schemas.microsoft.com/office/drawing/2010/main" val="0"/>
              </a:ext>
            </a:extLst>
          </a:blip>
          <a:stretch>
            <a:fillRect/>
          </a:stretch>
        </p:blipFill>
        <p:spPr>
          <a:xfrm>
            <a:off x="3420312" y="2577277"/>
            <a:ext cx="240845" cy="254227"/>
          </a:xfrm>
          <a:prstGeom prst="rect">
            <a:avLst/>
          </a:prstGeom>
        </p:spPr>
      </p:pic>
      <p:pic>
        <p:nvPicPr>
          <p:cNvPr id="64" name="Picture 63">
            <a:extLst>
              <a:ext uri="{FF2B5EF4-FFF2-40B4-BE49-F238E27FC236}">
                <a16:creationId xmlns:a16="http://schemas.microsoft.com/office/drawing/2014/main" id="{291E5B7E-5A36-4EA7-8C7A-EF18FFB7A366}"/>
              </a:ext>
            </a:extLst>
          </p:cNvPr>
          <p:cNvPicPr>
            <a:picLocks noChangeAspect="1"/>
          </p:cNvPicPr>
          <p:nvPr/>
        </p:nvPicPr>
        <p:blipFill>
          <a:blip r:embed="rId63" cstate="print">
            <a:biLevel thresh="25000"/>
            <a:extLst>
              <a:ext uri="{28A0092B-C50C-407E-A947-70E740481C1C}">
                <a14:useLocalDpi xmlns:a14="http://schemas.microsoft.com/office/drawing/2010/main" val="0"/>
              </a:ext>
            </a:extLst>
          </a:blip>
          <a:stretch>
            <a:fillRect/>
          </a:stretch>
        </p:blipFill>
        <p:spPr>
          <a:xfrm>
            <a:off x="4576775" y="4252391"/>
            <a:ext cx="256797" cy="226585"/>
          </a:xfrm>
          <a:prstGeom prst="rect">
            <a:avLst/>
          </a:prstGeom>
        </p:spPr>
      </p:pic>
      <p:pic>
        <p:nvPicPr>
          <p:cNvPr id="65" name="Picture 64">
            <a:extLst>
              <a:ext uri="{FF2B5EF4-FFF2-40B4-BE49-F238E27FC236}">
                <a16:creationId xmlns:a16="http://schemas.microsoft.com/office/drawing/2014/main" id="{7FE03677-B920-4923-8B29-237114827753}"/>
              </a:ext>
            </a:extLst>
          </p:cNvPr>
          <p:cNvPicPr>
            <a:picLocks noChangeAspect="1"/>
          </p:cNvPicPr>
          <p:nvPr/>
        </p:nvPicPr>
        <p:blipFill>
          <a:blip r:embed="rId64" cstate="print">
            <a:biLevel thresh="25000"/>
            <a:extLst>
              <a:ext uri="{28A0092B-C50C-407E-A947-70E740481C1C}">
                <a14:useLocalDpi xmlns:a14="http://schemas.microsoft.com/office/drawing/2010/main" val="0"/>
              </a:ext>
            </a:extLst>
          </a:blip>
          <a:stretch>
            <a:fillRect/>
          </a:stretch>
        </p:blipFill>
        <p:spPr>
          <a:xfrm>
            <a:off x="1652790" y="5134717"/>
            <a:ext cx="294366" cy="220774"/>
          </a:xfrm>
          <a:prstGeom prst="rect">
            <a:avLst/>
          </a:prstGeom>
        </p:spPr>
      </p:pic>
      <p:pic>
        <p:nvPicPr>
          <p:cNvPr id="66" name="Picture 65">
            <a:extLst>
              <a:ext uri="{FF2B5EF4-FFF2-40B4-BE49-F238E27FC236}">
                <a16:creationId xmlns:a16="http://schemas.microsoft.com/office/drawing/2014/main" id="{D0A2E365-9668-459A-A2A7-DB513458653F}"/>
              </a:ext>
            </a:extLst>
          </p:cNvPr>
          <p:cNvPicPr>
            <a:picLocks noChangeAspect="1"/>
          </p:cNvPicPr>
          <p:nvPr/>
        </p:nvPicPr>
        <p:blipFill>
          <a:blip r:embed="rId65">
            <a:extLst>
              <a:ext uri="{28A0092B-C50C-407E-A947-70E740481C1C}">
                <a14:useLocalDpi xmlns:a14="http://schemas.microsoft.com/office/drawing/2010/main" val="0"/>
              </a:ext>
            </a:extLst>
          </a:blip>
          <a:stretch>
            <a:fillRect/>
          </a:stretch>
        </p:blipFill>
        <p:spPr>
          <a:xfrm>
            <a:off x="7200616" y="2529069"/>
            <a:ext cx="283950" cy="347050"/>
          </a:xfrm>
          <a:prstGeom prst="rect">
            <a:avLst/>
          </a:prstGeom>
        </p:spPr>
      </p:pic>
      <p:pic>
        <p:nvPicPr>
          <p:cNvPr id="67" name="Picture 66">
            <a:extLst>
              <a:ext uri="{FF2B5EF4-FFF2-40B4-BE49-F238E27FC236}">
                <a16:creationId xmlns:a16="http://schemas.microsoft.com/office/drawing/2014/main" id="{86461CCF-A982-4E22-803B-9BF6717DFEDE}"/>
              </a:ext>
            </a:extLst>
          </p:cNvPr>
          <p:cNvPicPr>
            <a:picLocks noChangeAspect="1"/>
          </p:cNvPicPr>
          <p:nvPr/>
        </p:nvPicPr>
        <p:blipFill>
          <a:blip r:embed="rId66">
            <a:extLst>
              <a:ext uri="{28A0092B-C50C-407E-A947-70E740481C1C}">
                <a14:useLocalDpi xmlns:a14="http://schemas.microsoft.com/office/drawing/2010/main" val="0"/>
              </a:ext>
            </a:extLst>
          </a:blip>
          <a:stretch>
            <a:fillRect/>
          </a:stretch>
        </p:blipFill>
        <p:spPr>
          <a:xfrm>
            <a:off x="8561411" y="1700998"/>
            <a:ext cx="252401" cy="315500"/>
          </a:xfrm>
          <a:prstGeom prst="rect">
            <a:avLst/>
          </a:prstGeom>
        </p:spPr>
      </p:pic>
      <p:pic>
        <p:nvPicPr>
          <p:cNvPr id="68" name="Picture 67">
            <a:extLst>
              <a:ext uri="{FF2B5EF4-FFF2-40B4-BE49-F238E27FC236}">
                <a16:creationId xmlns:a16="http://schemas.microsoft.com/office/drawing/2014/main" id="{7CADCF89-A517-4ADC-AFB6-596D1643025D}"/>
              </a:ext>
            </a:extLst>
          </p:cNvPr>
          <p:cNvPicPr>
            <a:picLocks noChangeAspect="1"/>
          </p:cNvPicPr>
          <p:nvPr/>
        </p:nvPicPr>
        <p:blipFill>
          <a:blip r:embed="rId67">
            <a:extLst>
              <a:ext uri="{28A0092B-C50C-407E-A947-70E740481C1C}">
                <a14:useLocalDpi xmlns:a14="http://schemas.microsoft.com/office/drawing/2010/main" val="0"/>
              </a:ext>
            </a:extLst>
          </a:blip>
          <a:stretch>
            <a:fillRect/>
          </a:stretch>
        </p:blipFill>
        <p:spPr>
          <a:xfrm>
            <a:off x="9446001" y="1700998"/>
            <a:ext cx="252401" cy="315500"/>
          </a:xfrm>
          <a:prstGeom prst="rect">
            <a:avLst/>
          </a:prstGeom>
        </p:spPr>
      </p:pic>
      <p:pic>
        <p:nvPicPr>
          <p:cNvPr id="69" name="Picture 68">
            <a:extLst>
              <a:ext uri="{FF2B5EF4-FFF2-40B4-BE49-F238E27FC236}">
                <a16:creationId xmlns:a16="http://schemas.microsoft.com/office/drawing/2014/main" id="{E880A8A3-CF1F-45CA-9963-945AC42F9304}"/>
              </a:ext>
            </a:extLst>
          </p:cNvPr>
          <p:cNvPicPr>
            <a:picLocks noChangeAspect="1"/>
          </p:cNvPicPr>
          <p:nvPr/>
        </p:nvPicPr>
        <p:blipFill>
          <a:blip r:embed="rId68">
            <a:extLst>
              <a:ext uri="{28A0092B-C50C-407E-A947-70E740481C1C}">
                <a14:useLocalDpi xmlns:a14="http://schemas.microsoft.com/office/drawing/2010/main" val="0"/>
              </a:ext>
            </a:extLst>
          </a:blip>
          <a:stretch>
            <a:fillRect/>
          </a:stretch>
        </p:blipFill>
        <p:spPr>
          <a:xfrm>
            <a:off x="9083750" y="2109305"/>
            <a:ext cx="236625" cy="347050"/>
          </a:xfrm>
          <a:prstGeom prst="rect">
            <a:avLst/>
          </a:prstGeom>
        </p:spPr>
      </p:pic>
      <p:pic>
        <p:nvPicPr>
          <p:cNvPr id="70" name="Picture 69">
            <a:extLst>
              <a:ext uri="{FF2B5EF4-FFF2-40B4-BE49-F238E27FC236}">
                <a16:creationId xmlns:a16="http://schemas.microsoft.com/office/drawing/2014/main" id="{593D7DB8-0872-4AFE-A785-4519359BBDF2}"/>
              </a:ext>
            </a:extLst>
          </p:cNvPr>
          <p:cNvPicPr>
            <a:picLocks noChangeAspect="1"/>
          </p:cNvPicPr>
          <p:nvPr/>
        </p:nvPicPr>
        <p:blipFill>
          <a:blip r:embed="rId69">
            <a:extLst>
              <a:ext uri="{28A0092B-C50C-407E-A947-70E740481C1C}">
                <a14:useLocalDpi xmlns:a14="http://schemas.microsoft.com/office/drawing/2010/main" val="0"/>
              </a:ext>
            </a:extLst>
          </a:blip>
          <a:stretch>
            <a:fillRect/>
          </a:stretch>
        </p:blipFill>
        <p:spPr>
          <a:xfrm>
            <a:off x="9484862" y="2109305"/>
            <a:ext cx="236625" cy="347050"/>
          </a:xfrm>
          <a:prstGeom prst="rect">
            <a:avLst/>
          </a:prstGeom>
        </p:spPr>
      </p:pic>
      <p:pic>
        <p:nvPicPr>
          <p:cNvPr id="71" name="Picture 70">
            <a:extLst>
              <a:ext uri="{FF2B5EF4-FFF2-40B4-BE49-F238E27FC236}">
                <a16:creationId xmlns:a16="http://schemas.microsoft.com/office/drawing/2014/main" id="{665857D1-CD2E-42EF-9E09-6389194C01E2}"/>
              </a:ext>
            </a:extLst>
          </p:cNvPr>
          <p:cNvPicPr>
            <a:picLocks noChangeAspect="1"/>
          </p:cNvPicPr>
          <p:nvPr/>
        </p:nvPicPr>
        <p:blipFill>
          <a:blip r:embed="rId70">
            <a:extLst>
              <a:ext uri="{28A0092B-C50C-407E-A947-70E740481C1C}">
                <a14:useLocalDpi xmlns:a14="http://schemas.microsoft.com/office/drawing/2010/main" val="0"/>
              </a:ext>
            </a:extLst>
          </a:blip>
          <a:stretch>
            <a:fillRect/>
          </a:stretch>
        </p:blipFill>
        <p:spPr>
          <a:xfrm>
            <a:off x="8606352" y="2125080"/>
            <a:ext cx="236625" cy="315500"/>
          </a:xfrm>
          <a:prstGeom prst="rect">
            <a:avLst/>
          </a:prstGeom>
        </p:spPr>
      </p:pic>
      <p:pic>
        <p:nvPicPr>
          <p:cNvPr id="72" name="Picture 71">
            <a:extLst>
              <a:ext uri="{FF2B5EF4-FFF2-40B4-BE49-F238E27FC236}">
                <a16:creationId xmlns:a16="http://schemas.microsoft.com/office/drawing/2014/main" id="{19BA2995-C8B5-4362-BED9-72566C130C41}"/>
              </a:ext>
            </a:extLst>
          </p:cNvPr>
          <p:cNvPicPr>
            <a:picLocks noChangeAspect="1"/>
          </p:cNvPicPr>
          <p:nvPr/>
        </p:nvPicPr>
        <p:blipFill>
          <a:blip r:embed="rId71">
            <a:extLst>
              <a:ext uri="{28A0092B-C50C-407E-A947-70E740481C1C}">
                <a14:useLocalDpi xmlns:a14="http://schemas.microsoft.com/office/drawing/2010/main" val="0"/>
              </a:ext>
            </a:extLst>
          </a:blip>
          <a:stretch>
            <a:fillRect/>
          </a:stretch>
        </p:blipFill>
        <p:spPr>
          <a:xfrm>
            <a:off x="6251705" y="1722510"/>
            <a:ext cx="258136" cy="272477"/>
          </a:xfrm>
          <a:prstGeom prst="rect">
            <a:avLst/>
          </a:prstGeom>
        </p:spPr>
      </p:pic>
      <p:pic>
        <p:nvPicPr>
          <p:cNvPr id="73" name="Picture 72">
            <a:extLst>
              <a:ext uri="{FF2B5EF4-FFF2-40B4-BE49-F238E27FC236}">
                <a16:creationId xmlns:a16="http://schemas.microsoft.com/office/drawing/2014/main" id="{23F08B80-D81E-431E-BFDB-45D5DEF1EB7C}"/>
              </a:ext>
            </a:extLst>
          </p:cNvPr>
          <p:cNvPicPr>
            <a:picLocks noChangeAspect="1"/>
          </p:cNvPicPr>
          <p:nvPr/>
        </p:nvPicPr>
        <p:blipFill>
          <a:blip r:embed="rId72">
            <a:extLst>
              <a:ext uri="{28A0092B-C50C-407E-A947-70E740481C1C}">
                <a14:useLocalDpi xmlns:a14="http://schemas.microsoft.com/office/drawing/2010/main" val="0"/>
              </a:ext>
            </a:extLst>
          </a:blip>
          <a:stretch>
            <a:fillRect/>
          </a:stretch>
        </p:blipFill>
        <p:spPr>
          <a:xfrm>
            <a:off x="6736875" y="1700998"/>
            <a:ext cx="236625" cy="315500"/>
          </a:xfrm>
          <a:prstGeom prst="rect">
            <a:avLst/>
          </a:prstGeom>
        </p:spPr>
      </p:pic>
      <p:pic>
        <p:nvPicPr>
          <p:cNvPr id="74" name="Picture 73">
            <a:extLst>
              <a:ext uri="{FF2B5EF4-FFF2-40B4-BE49-F238E27FC236}">
                <a16:creationId xmlns:a16="http://schemas.microsoft.com/office/drawing/2014/main" id="{67537DFC-15AE-4376-B812-A7C9C9F0FB20}"/>
              </a:ext>
            </a:extLst>
          </p:cNvPr>
          <p:cNvPicPr>
            <a:picLocks noChangeAspect="1"/>
          </p:cNvPicPr>
          <p:nvPr/>
        </p:nvPicPr>
        <p:blipFill>
          <a:blip r:embed="rId73">
            <a:extLst>
              <a:ext uri="{28A0092B-C50C-407E-A947-70E740481C1C}">
                <a14:useLocalDpi xmlns:a14="http://schemas.microsoft.com/office/drawing/2010/main" val="0"/>
              </a:ext>
            </a:extLst>
          </a:blip>
          <a:stretch>
            <a:fillRect/>
          </a:stretch>
        </p:blipFill>
        <p:spPr>
          <a:xfrm>
            <a:off x="5841721" y="1708169"/>
            <a:ext cx="215114" cy="301159"/>
          </a:xfrm>
          <a:prstGeom prst="rect">
            <a:avLst/>
          </a:prstGeom>
        </p:spPr>
      </p:pic>
      <p:pic>
        <p:nvPicPr>
          <p:cNvPr id="75" name="Picture 74">
            <a:extLst>
              <a:ext uri="{FF2B5EF4-FFF2-40B4-BE49-F238E27FC236}">
                <a16:creationId xmlns:a16="http://schemas.microsoft.com/office/drawing/2014/main" id="{2D9C880C-C9B7-4038-A75D-A90C9A97BC38}"/>
              </a:ext>
            </a:extLst>
          </p:cNvPr>
          <p:cNvPicPr>
            <a:picLocks noChangeAspect="1"/>
          </p:cNvPicPr>
          <p:nvPr/>
        </p:nvPicPr>
        <p:blipFill>
          <a:blip r:embed="rId74">
            <a:extLst>
              <a:ext uri="{28A0092B-C50C-407E-A947-70E740481C1C}">
                <a14:useLocalDpi xmlns:a14="http://schemas.microsoft.com/office/drawing/2010/main" val="0"/>
              </a:ext>
            </a:extLst>
          </a:blip>
          <a:stretch>
            <a:fillRect/>
          </a:stretch>
        </p:blipFill>
        <p:spPr>
          <a:xfrm>
            <a:off x="9547571" y="2976446"/>
            <a:ext cx="252401" cy="315500"/>
          </a:xfrm>
          <a:prstGeom prst="rect">
            <a:avLst/>
          </a:prstGeom>
        </p:spPr>
      </p:pic>
      <p:pic>
        <p:nvPicPr>
          <p:cNvPr id="76" name="Picture 75">
            <a:extLst>
              <a:ext uri="{FF2B5EF4-FFF2-40B4-BE49-F238E27FC236}">
                <a16:creationId xmlns:a16="http://schemas.microsoft.com/office/drawing/2014/main" id="{9C0B7A55-A1B0-4776-930E-D13FE6B71F3B}"/>
              </a:ext>
            </a:extLst>
          </p:cNvPr>
          <p:cNvPicPr>
            <a:picLocks noChangeAspect="1"/>
          </p:cNvPicPr>
          <p:nvPr/>
        </p:nvPicPr>
        <p:blipFill>
          <a:blip r:embed="rId75">
            <a:extLst>
              <a:ext uri="{28A0092B-C50C-407E-A947-70E740481C1C}">
                <a14:useLocalDpi xmlns:a14="http://schemas.microsoft.com/office/drawing/2010/main" val="0"/>
              </a:ext>
            </a:extLst>
          </a:blip>
          <a:stretch>
            <a:fillRect/>
          </a:stretch>
        </p:blipFill>
        <p:spPr>
          <a:xfrm>
            <a:off x="9972767" y="2984334"/>
            <a:ext cx="315500" cy="299725"/>
          </a:xfrm>
          <a:prstGeom prst="rect">
            <a:avLst/>
          </a:prstGeom>
        </p:spPr>
      </p:pic>
      <p:pic>
        <p:nvPicPr>
          <p:cNvPr id="77" name="Picture 76">
            <a:extLst>
              <a:ext uri="{FF2B5EF4-FFF2-40B4-BE49-F238E27FC236}">
                <a16:creationId xmlns:a16="http://schemas.microsoft.com/office/drawing/2014/main" id="{DC4E1EF2-3208-43F9-8F31-29AF5D906B12}"/>
              </a:ext>
            </a:extLst>
          </p:cNvPr>
          <p:cNvPicPr>
            <a:picLocks noChangeAspect="1"/>
          </p:cNvPicPr>
          <p:nvPr/>
        </p:nvPicPr>
        <p:blipFill>
          <a:blip r:embed="rId76" cstate="print">
            <a:extLst>
              <a:ext uri="{28A0092B-C50C-407E-A947-70E740481C1C}">
                <a14:useLocalDpi xmlns:a14="http://schemas.microsoft.com/office/drawing/2010/main" val="0"/>
              </a:ext>
            </a:extLst>
          </a:blip>
          <a:stretch>
            <a:fillRect/>
          </a:stretch>
        </p:blipFill>
        <p:spPr>
          <a:xfrm>
            <a:off x="6596384" y="2023788"/>
            <a:ext cx="518084" cy="518084"/>
          </a:xfrm>
          <a:prstGeom prst="rect">
            <a:avLst/>
          </a:prstGeom>
        </p:spPr>
      </p:pic>
      <p:pic>
        <p:nvPicPr>
          <p:cNvPr id="78" name="Picture 77">
            <a:extLst>
              <a:ext uri="{FF2B5EF4-FFF2-40B4-BE49-F238E27FC236}">
                <a16:creationId xmlns:a16="http://schemas.microsoft.com/office/drawing/2014/main" id="{AAD8CF5F-DCF7-46D5-A5A0-5F700064D70D}"/>
              </a:ext>
            </a:extLst>
          </p:cNvPr>
          <p:cNvPicPr>
            <a:picLocks noChangeAspect="1"/>
          </p:cNvPicPr>
          <p:nvPr/>
        </p:nvPicPr>
        <p:blipFill>
          <a:blip r:embed="rId77" cstate="print">
            <a:extLst>
              <a:ext uri="{28A0092B-C50C-407E-A947-70E740481C1C}">
                <a14:useLocalDpi xmlns:a14="http://schemas.microsoft.com/office/drawing/2010/main" val="0"/>
              </a:ext>
            </a:extLst>
          </a:blip>
          <a:stretch>
            <a:fillRect/>
          </a:stretch>
        </p:blipFill>
        <p:spPr>
          <a:xfrm>
            <a:off x="7092301" y="2023788"/>
            <a:ext cx="518084" cy="518084"/>
          </a:xfrm>
          <a:prstGeom prst="rect">
            <a:avLst/>
          </a:prstGeom>
        </p:spPr>
      </p:pic>
      <p:pic>
        <p:nvPicPr>
          <p:cNvPr id="79" name="Picture 78">
            <a:extLst>
              <a:ext uri="{FF2B5EF4-FFF2-40B4-BE49-F238E27FC236}">
                <a16:creationId xmlns:a16="http://schemas.microsoft.com/office/drawing/2014/main" id="{1C1CEC6B-39F8-45DE-BD57-3AE66ADCB1A2}"/>
              </a:ext>
            </a:extLst>
          </p:cNvPr>
          <p:cNvPicPr>
            <a:picLocks noChangeAspect="1"/>
          </p:cNvPicPr>
          <p:nvPr/>
        </p:nvPicPr>
        <p:blipFill>
          <a:blip r:embed="rId78" cstate="print">
            <a:extLst>
              <a:ext uri="{28A0092B-C50C-407E-A947-70E740481C1C}">
                <a14:useLocalDpi xmlns:a14="http://schemas.microsoft.com/office/drawing/2010/main" val="0"/>
              </a:ext>
            </a:extLst>
          </a:blip>
          <a:stretch>
            <a:fillRect/>
          </a:stretch>
        </p:blipFill>
        <p:spPr>
          <a:xfrm>
            <a:off x="7515125" y="2023788"/>
            <a:ext cx="518084" cy="518084"/>
          </a:xfrm>
          <a:prstGeom prst="rect">
            <a:avLst/>
          </a:prstGeom>
        </p:spPr>
      </p:pic>
      <p:pic>
        <p:nvPicPr>
          <p:cNvPr id="80" name="Picture 79">
            <a:extLst>
              <a:ext uri="{FF2B5EF4-FFF2-40B4-BE49-F238E27FC236}">
                <a16:creationId xmlns:a16="http://schemas.microsoft.com/office/drawing/2014/main" id="{92EBD9C8-7C20-4010-9556-8B9A9593227C}"/>
              </a:ext>
            </a:extLst>
          </p:cNvPr>
          <p:cNvPicPr>
            <a:picLocks noChangeAspect="1"/>
          </p:cNvPicPr>
          <p:nvPr/>
        </p:nvPicPr>
        <p:blipFill>
          <a:blip r:embed="rId79" cstate="print">
            <a:extLst>
              <a:ext uri="{28A0092B-C50C-407E-A947-70E740481C1C}">
                <a14:useLocalDpi xmlns:a14="http://schemas.microsoft.com/office/drawing/2010/main" val="0"/>
              </a:ext>
            </a:extLst>
          </a:blip>
          <a:stretch>
            <a:fillRect/>
          </a:stretch>
        </p:blipFill>
        <p:spPr>
          <a:xfrm>
            <a:off x="6139638" y="2023788"/>
            <a:ext cx="518084" cy="518084"/>
          </a:xfrm>
          <a:prstGeom prst="rect">
            <a:avLst/>
          </a:prstGeom>
        </p:spPr>
      </p:pic>
      <p:pic>
        <p:nvPicPr>
          <p:cNvPr id="81" name="Picture 80">
            <a:extLst>
              <a:ext uri="{FF2B5EF4-FFF2-40B4-BE49-F238E27FC236}">
                <a16:creationId xmlns:a16="http://schemas.microsoft.com/office/drawing/2014/main" id="{ECFF0D73-6D05-4BCE-9E80-49EA27048B9A}"/>
              </a:ext>
            </a:extLst>
          </p:cNvPr>
          <p:cNvPicPr>
            <a:picLocks noChangeAspect="1"/>
          </p:cNvPicPr>
          <p:nvPr/>
        </p:nvPicPr>
        <p:blipFill>
          <a:blip r:embed="rId80" cstate="print">
            <a:extLst>
              <a:ext uri="{28A0092B-C50C-407E-A947-70E740481C1C}">
                <a14:useLocalDpi xmlns:a14="http://schemas.microsoft.com/office/drawing/2010/main" val="0"/>
              </a:ext>
            </a:extLst>
          </a:blip>
          <a:stretch>
            <a:fillRect/>
          </a:stretch>
        </p:blipFill>
        <p:spPr>
          <a:xfrm>
            <a:off x="5690236" y="2023788"/>
            <a:ext cx="518084" cy="518084"/>
          </a:xfrm>
          <a:prstGeom prst="rect">
            <a:avLst/>
          </a:prstGeom>
        </p:spPr>
      </p:pic>
      <p:pic>
        <p:nvPicPr>
          <p:cNvPr id="82" name="Picture 81">
            <a:extLst>
              <a:ext uri="{FF2B5EF4-FFF2-40B4-BE49-F238E27FC236}">
                <a16:creationId xmlns:a16="http://schemas.microsoft.com/office/drawing/2014/main" id="{CD9DBEEE-E350-45AE-8121-3BEDCA219BF1}"/>
              </a:ext>
            </a:extLst>
          </p:cNvPr>
          <p:cNvPicPr>
            <a:picLocks noChangeAspect="1"/>
          </p:cNvPicPr>
          <p:nvPr/>
        </p:nvPicPr>
        <p:blipFill>
          <a:blip r:embed="rId81" cstate="print">
            <a:extLst>
              <a:ext uri="{28A0092B-C50C-407E-A947-70E740481C1C}">
                <a14:useLocalDpi xmlns:a14="http://schemas.microsoft.com/office/drawing/2010/main" val="0"/>
              </a:ext>
            </a:extLst>
          </a:blip>
          <a:stretch>
            <a:fillRect/>
          </a:stretch>
        </p:blipFill>
        <p:spPr>
          <a:xfrm>
            <a:off x="8897707" y="1599706"/>
            <a:ext cx="518084" cy="518084"/>
          </a:xfrm>
          <a:prstGeom prst="rect">
            <a:avLst/>
          </a:prstGeom>
        </p:spPr>
      </p:pic>
      <p:pic>
        <p:nvPicPr>
          <p:cNvPr id="83" name="Picture 82">
            <a:extLst>
              <a:ext uri="{FF2B5EF4-FFF2-40B4-BE49-F238E27FC236}">
                <a16:creationId xmlns:a16="http://schemas.microsoft.com/office/drawing/2014/main" id="{A973FFEF-F96B-4F05-B82D-EC12BA8633F3}"/>
              </a:ext>
            </a:extLst>
          </p:cNvPr>
          <p:cNvPicPr>
            <a:picLocks noChangeAspect="1"/>
          </p:cNvPicPr>
          <p:nvPr/>
        </p:nvPicPr>
        <p:blipFill>
          <a:blip r:embed="rId82" cstate="print">
            <a:extLst>
              <a:ext uri="{28A0092B-C50C-407E-A947-70E740481C1C}">
                <a14:useLocalDpi xmlns:a14="http://schemas.microsoft.com/office/drawing/2010/main" val="0"/>
              </a:ext>
            </a:extLst>
          </a:blip>
          <a:stretch>
            <a:fillRect/>
          </a:stretch>
        </p:blipFill>
        <p:spPr>
          <a:xfrm>
            <a:off x="9758613" y="1599706"/>
            <a:ext cx="518084" cy="518084"/>
          </a:xfrm>
          <a:prstGeom prst="rect">
            <a:avLst/>
          </a:prstGeom>
        </p:spPr>
      </p:pic>
      <p:pic>
        <p:nvPicPr>
          <p:cNvPr id="84" name="Picture 83">
            <a:extLst>
              <a:ext uri="{FF2B5EF4-FFF2-40B4-BE49-F238E27FC236}">
                <a16:creationId xmlns:a16="http://schemas.microsoft.com/office/drawing/2014/main" id="{3F74A89A-0162-432A-82E5-E3ED12D1181D}"/>
              </a:ext>
            </a:extLst>
          </p:cNvPr>
          <p:cNvPicPr>
            <a:picLocks noChangeAspect="1"/>
          </p:cNvPicPr>
          <p:nvPr/>
        </p:nvPicPr>
        <p:blipFill>
          <a:blip r:embed="rId83" cstate="print">
            <a:extLst>
              <a:ext uri="{28A0092B-C50C-407E-A947-70E740481C1C}">
                <a14:useLocalDpi xmlns:a14="http://schemas.microsoft.com/office/drawing/2010/main" val="0"/>
              </a:ext>
            </a:extLst>
          </a:blip>
          <a:stretch>
            <a:fillRect/>
          </a:stretch>
        </p:blipFill>
        <p:spPr>
          <a:xfrm>
            <a:off x="7920371" y="1599706"/>
            <a:ext cx="518084" cy="518084"/>
          </a:xfrm>
          <a:prstGeom prst="rect">
            <a:avLst/>
          </a:prstGeom>
        </p:spPr>
      </p:pic>
      <p:pic>
        <p:nvPicPr>
          <p:cNvPr id="85" name="Picture 84">
            <a:extLst>
              <a:ext uri="{FF2B5EF4-FFF2-40B4-BE49-F238E27FC236}">
                <a16:creationId xmlns:a16="http://schemas.microsoft.com/office/drawing/2014/main" id="{BB91C92A-96E6-44EF-AC20-A694C29F95B5}"/>
              </a:ext>
            </a:extLst>
          </p:cNvPr>
          <p:cNvPicPr>
            <a:picLocks noChangeAspect="1"/>
          </p:cNvPicPr>
          <p:nvPr/>
        </p:nvPicPr>
        <p:blipFill>
          <a:blip r:embed="rId84" cstate="print">
            <a:extLst>
              <a:ext uri="{28A0092B-C50C-407E-A947-70E740481C1C}">
                <a14:useLocalDpi xmlns:a14="http://schemas.microsoft.com/office/drawing/2010/main" val="0"/>
              </a:ext>
            </a:extLst>
          </a:blip>
          <a:stretch>
            <a:fillRect/>
          </a:stretch>
        </p:blipFill>
        <p:spPr>
          <a:xfrm>
            <a:off x="7481364" y="1599706"/>
            <a:ext cx="518084" cy="518084"/>
          </a:xfrm>
          <a:prstGeom prst="rect">
            <a:avLst/>
          </a:prstGeom>
        </p:spPr>
      </p:pic>
      <p:pic>
        <p:nvPicPr>
          <p:cNvPr id="86" name="Picture 85">
            <a:extLst>
              <a:ext uri="{FF2B5EF4-FFF2-40B4-BE49-F238E27FC236}">
                <a16:creationId xmlns:a16="http://schemas.microsoft.com/office/drawing/2014/main" id="{A2437115-1608-4B10-8479-22B63890D728}"/>
              </a:ext>
            </a:extLst>
          </p:cNvPr>
          <p:cNvPicPr>
            <a:picLocks noChangeAspect="1"/>
          </p:cNvPicPr>
          <p:nvPr/>
        </p:nvPicPr>
        <p:blipFill>
          <a:blip r:embed="rId85" cstate="print">
            <a:extLst>
              <a:ext uri="{28A0092B-C50C-407E-A947-70E740481C1C}">
                <a14:useLocalDpi xmlns:a14="http://schemas.microsoft.com/office/drawing/2010/main" val="0"/>
              </a:ext>
            </a:extLst>
          </a:blip>
          <a:stretch>
            <a:fillRect/>
          </a:stretch>
        </p:blipFill>
        <p:spPr>
          <a:xfrm>
            <a:off x="6993587" y="1599706"/>
            <a:ext cx="518084" cy="518084"/>
          </a:xfrm>
          <a:prstGeom prst="rect">
            <a:avLst/>
          </a:prstGeom>
        </p:spPr>
      </p:pic>
      <p:pic>
        <p:nvPicPr>
          <p:cNvPr id="87" name="Picture 86">
            <a:extLst>
              <a:ext uri="{FF2B5EF4-FFF2-40B4-BE49-F238E27FC236}">
                <a16:creationId xmlns:a16="http://schemas.microsoft.com/office/drawing/2014/main" id="{AA29409D-6271-44F8-9D11-937543513D7A}"/>
              </a:ext>
            </a:extLst>
          </p:cNvPr>
          <p:cNvPicPr>
            <a:picLocks noChangeAspect="1"/>
          </p:cNvPicPr>
          <p:nvPr/>
        </p:nvPicPr>
        <p:blipFill>
          <a:blip r:embed="rId86" cstate="print">
            <a:extLst>
              <a:ext uri="{28A0092B-C50C-407E-A947-70E740481C1C}">
                <a14:useLocalDpi xmlns:a14="http://schemas.microsoft.com/office/drawing/2010/main" val="0"/>
              </a:ext>
            </a:extLst>
          </a:blip>
          <a:stretch>
            <a:fillRect/>
          </a:stretch>
        </p:blipFill>
        <p:spPr>
          <a:xfrm>
            <a:off x="8034046" y="2443552"/>
            <a:ext cx="518084" cy="518084"/>
          </a:xfrm>
          <a:prstGeom prst="rect">
            <a:avLst/>
          </a:prstGeom>
        </p:spPr>
      </p:pic>
      <p:pic>
        <p:nvPicPr>
          <p:cNvPr id="88" name="Picture 87">
            <a:extLst>
              <a:ext uri="{FF2B5EF4-FFF2-40B4-BE49-F238E27FC236}">
                <a16:creationId xmlns:a16="http://schemas.microsoft.com/office/drawing/2014/main" id="{6979BA2C-3AC5-4BC4-8850-A709788EC8B6}"/>
              </a:ext>
            </a:extLst>
          </p:cNvPr>
          <p:cNvPicPr>
            <a:picLocks noChangeAspect="1"/>
          </p:cNvPicPr>
          <p:nvPr/>
        </p:nvPicPr>
        <p:blipFill>
          <a:blip r:embed="rId87" cstate="print">
            <a:extLst>
              <a:ext uri="{28A0092B-C50C-407E-A947-70E740481C1C}">
                <a14:useLocalDpi xmlns:a14="http://schemas.microsoft.com/office/drawing/2010/main" val="0"/>
              </a:ext>
            </a:extLst>
          </a:blip>
          <a:stretch>
            <a:fillRect/>
          </a:stretch>
        </p:blipFill>
        <p:spPr>
          <a:xfrm>
            <a:off x="7540486" y="2443552"/>
            <a:ext cx="518084" cy="518084"/>
          </a:xfrm>
          <a:prstGeom prst="rect">
            <a:avLst/>
          </a:prstGeom>
        </p:spPr>
      </p:pic>
      <p:pic>
        <p:nvPicPr>
          <p:cNvPr id="89" name="Picture 88">
            <a:extLst>
              <a:ext uri="{FF2B5EF4-FFF2-40B4-BE49-F238E27FC236}">
                <a16:creationId xmlns:a16="http://schemas.microsoft.com/office/drawing/2014/main" id="{EBF05133-0804-45D6-97C5-6D550F16952B}"/>
              </a:ext>
            </a:extLst>
          </p:cNvPr>
          <p:cNvPicPr>
            <a:picLocks noChangeAspect="1"/>
          </p:cNvPicPr>
          <p:nvPr/>
        </p:nvPicPr>
        <p:blipFill>
          <a:blip r:embed="rId88" cstate="print">
            <a:extLst>
              <a:ext uri="{28A0092B-C50C-407E-A947-70E740481C1C}">
                <a14:useLocalDpi xmlns:a14="http://schemas.microsoft.com/office/drawing/2010/main" val="0"/>
              </a:ext>
            </a:extLst>
          </a:blip>
          <a:stretch>
            <a:fillRect/>
          </a:stretch>
        </p:blipFill>
        <p:spPr>
          <a:xfrm>
            <a:off x="6660725" y="2443552"/>
            <a:ext cx="518084" cy="518084"/>
          </a:xfrm>
          <a:prstGeom prst="rect">
            <a:avLst/>
          </a:prstGeom>
        </p:spPr>
      </p:pic>
      <p:pic>
        <p:nvPicPr>
          <p:cNvPr id="90" name="Picture 89">
            <a:extLst>
              <a:ext uri="{FF2B5EF4-FFF2-40B4-BE49-F238E27FC236}">
                <a16:creationId xmlns:a16="http://schemas.microsoft.com/office/drawing/2014/main" id="{B0689B2B-2952-450C-B3CA-6FDF792A578F}"/>
              </a:ext>
            </a:extLst>
          </p:cNvPr>
          <p:cNvPicPr>
            <a:picLocks noChangeAspect="1"/>
          </p:cNvPicPr>
          <p:nvPr/>
        </p:nvPicPr>
        <p:blipFill>
          <a:blip r:embed="rId89" cstate="print">
            <a:extLst>
              <a:ext uri="{28A0092B-C50C-407E-A947-70E740481C1C}">
                <a14:useLocalDpi xmlns:a14="http://schemas.microsoft.com/office/drawing/2010/main" val="0"/>
              </a:ext>
            </a:extLst>
          </a:blip>
          <a:stretch>
            <a:fillRect/>
          </a:stretch>
        </p:blipFill>
        <p:spPr>
          <a:xfrm>
            <a:off x="8511444" y="2443552"/>
            <a:ext cx="518084" cy="518084"/>
          </a:xfrm>
          <a:prstGeom prst="rect">
            <a:avLst/>
          </a:prstGeom>
        </p:spPr>
      </p:pic>
      <p:pic>
        <p:nvPicPr>
          <p:cNvPr id="91" name="Picture 90">
            <a:extLst>
              <a:ext uri="{FF2B5EF4-FFF2-40B4-BE49-F238E27FC236}">
                <a16:creationId xmlns:a16="http://schemas.microsoft.com/office/drawing/2014/main" id="{30F83404-1F37-4FE7-A86C-D7AA2BE17978}"/>
              </a:ext>
            </a:extLst>
          </p:cNvPr>
          <p:cNvPicPr>
            <a:picLocks noChangeAspect="1"/>
          </p:cNvPicPr>
          <p:nvPr/>
        </p:nvPicPr>
        <p:blipFill>
          <a:blip r:embed="rId90" cstate="print">
            <a:extLst>
              <a:ext uri="{28A0092B-C50C-407E-A947-70E740481C1C}">
                <a14:useLocalDpi xmlns:a14="http://schemas.microsoft.com/office/drawing/2010/main" val="0"/>
              </a:ext>
            </a:extLst>
          </a:blip>
          <a:stretch>
            <a:fillRect/>
          </a:stretch>
        </p:blipFill>
        <p:spPr>
          <a:xfrm>
            <a:off x="6164808" y="2443552"/>
            <a:ext cx="518084" cy="518084"/>
          </a:xfrm>
          <a:prstGeom prst="rect">
            <a:avLst/>
          </a:prstGeom>
        </p:spPr>
      </p:pic>
      <p:pic>
        <p:nvPicPr>
          <p:cNvPr id="92" name="Picture 91">
            <a:extLst>
              <a:ext uri="{FF2B5EF4-FFF2-40B4-BE49-F238E27FC236}">
                <a16:creationId xmlns:a16="http://schemas.microsoft.com/office/drawing/2014/main" id="{D1EAAE64-5D4B-453B-A614-47292E40A944}"/>
              </a:ext>
            </a:extLst>
          </p:cNvPr>
          <p:cNvPicPr>
            <a:picLocks noChangeAspect="1"/>
          </p:cNvPicPr>
          <p:nvPr/>
        </p:nvPicPr>
        <p:blipFill>
          <a:blip r:embed="rId91" cstate="print">
            <a:extLst>
              <a:ext uri="{28A0092B-C50C-407E-A947-70E740481C1C}">
                <a14:useLocalDpi xmlns:a14="http://schemas.microsoft.com/office/drawing/2010/main" val="0"/>
              </a:ext>
            </a:extLst>
          </a:blip>
          <a:stretch>
            <a:fillRect/>
          </a:stretch>
        </p:blipFill>
        <p:spPr>
          <a:xfrm>
            <a:off x="5690236" y="2443552"/>
            <a:ext cx="518084" cy="518084"/>
          </a:xfrm>
          <a:prstGeom prst="rect">
            <a:avLst/>
          </a:prstGeom>
        </p:spPr>
      </p:pic>
      <p:pic>
        <p:nvPicPr>
          <p:cNvPr id="93" name="Picture 92">
            <a:extLst>
              <a:ext uri="{FF2B5EF4-FFF2-40B4-BE49-F238E27FC236}">
                <a16:creationId xmlns:a16="http://schemas.microsoft.com/office/drawing/2014/main" id="{420D6B61-D2A6-4242-A8DA-8D6AAE6C05EA}"/>
              </a:ext>
            </a:extLst>
          </p:cNvPr>
          <p:cNvPicPr>
            <a:picLocks noChangeAspect="1"/>
          </p:cNvPicPr>
          <p:nvPr/>
        </p:nvPicPr>
        <p:blipFill>
          <a:blip r:embed="rId92" cstate="print">
            <a:extLst>
              <a:ext uri="{28A0092B-C50C-407E-A947-70E740481C1C}">
                <a14:useLocalDpi xmlns:a14="http://schemas.microsoft.com/office/drawing/2010/main" val="0"/>
              </a:ext>
            </a:extLst>
          </a:blip>
          <a:stretch>
            <a:fillRect/>
          </a:stretch>
        </p:blipFill>
        <p:spPr>
          <a:xfrm>
            <a:off x="9781346" y="2023788"/>
            <a:ext cx="518084" cy="518084"/>
          </a:xfrm>
          <a:prstGeom prst="rect">
            <a:avLst/>
          </a:prstGeom>
        </p:spPr>
      </p:pic>
      <p:pic>
        <p:nvPicPr>
          <p:cNvPr id="94" name="Picture 93">
            <a:extLst>
              <a:ext uri="{FF2B5EF4-FFF2-40B4-BE49-F238E27FC236}">
                <a16:creationId xmlns:a16="http://schemas.microsoft.com/office/drawing/2014/main" id="{E0A9AECF-50F0-4F79-A6F4-1EC750554A1E}"/>
              </a:ext>
            </a:extLst>
          </p:cNvPr>
          <p:cNvPicPr>
            <a:picLocks noChangeAspect="1"/>
          </p:cNvPicPr>
          <p:nvPr/>
        </p:nvPicPr>
        <p:blipFill>
          <a:blip r:embed="rId93" cstate="print">
            <a:extLst>
              <a:ext uri="{28A0092B-C50C-407E-A947-70E740481C1C}">
                <a14:useLocalDpi xmlns:a14="http://schemas.microsoft.com/office/drawing/2010/main" val="0"/>
              </a:ext>
            </a:extLst>
          </a:blip>
          <a:stretch>
            <a:fillRect/>
          </a:stretch>
        </p:blipFill>
        <p:spPr>
          <a:xfrm>
            <a:off x="7972062" y="2023788"/>
            <a:ext cx="518084" cy="518084"/>
          </a:xfrm>
          <a:prstGeom prst="rect">
            <a:avLst/>
          </a:prstGeom>
        </p:spPr>
      </p:pic>
      <p:pic>
        <p:nvPicPr>
          <p:cNvPr id="95" name="Picture 94">
            <a:extLst>
              <a:ext uri="{FF2B5EF4-FFF2-40B4-BE49-F238E27FC236}">
                <a16:creationId xmlns:a16="http://schemas.microsoft.com/office/drawing/2014/main" id="{9E514C84-29C9-4B43-B53E-18A1BAB6911F}"/>
              </a:ext>
            </a:extLst>
          </p:cNvPr>
          <p:cNvPicPr>
            <a:picLocks noChangeAspect="1"/>
          </p:cNvPicPr>
          <p:nvPr/>
        </p:nvPicPr>
        <p:blipFill>
          <a:blip r:embed="rId94" cstate="print">
            <a:extLst>
              <a:ext uri="{28A0092B-C50C-407E-A947-70E740481C1C}">
                <a14:useLocalDpi xmlns:a14="http://schemas.microsoft.com/office/drawing/2010/main" val="0"/>
              </a:ext>
            </a:extLst>
          </a:blip>
          <a:stretch>
            <a:fillRect/>
          </a:stretch>
        </p:blipFill>
        <p:spPr>
          <a:xfrm>
            <a:off x="8940315" y="2875154"/>
            <a:ext cx="518084" cy="518084"/>
          </a:xfrm>
          <a:prstGeom prst="rect">
            <a:avLst/>
          </a:prstGeom>
        </p:spPr>
      </p:pic>
      <p:pic>
        <p:nvPicPr>
          <p:cNvPr id="96" name="Picture 95">
            <a:extLst>
              <a:ext uri="{FF2B5EF4-FFF2-40B4-BE49-F238E27FC236}">
                <a16:creationId xmlns:a16="http://schemas.microsoft.com/office/drawing/2014/main" id="{7ADE862A-0815-4C42-B6DC-51350A0DB9A0}"/>
              </a:ext>
            </a:extLst>
          </p:cNvPr>
          <p:cNvPicPr>
            <a:picLocks noChangeAspect="1"/>
          </p:cNvPicPr>
          <p:nvPr/>
        </p:nvPicPr>
        <p:blipFill>
          <a:blip r:embed="rId95" cstate="print">
            <a:extLst>
              <a:ext uri="{28A0092B-C50C-407E-A947-70E740481C1C}">
                <a14:useLocalDpi xmlns:a14="http://schemas.microsoft.com/office/drawing/2010/main" val="0"/>
              </a:ext>
            </a:extLst>
          </a:blip>
          <a:stretch>
            <a:fillRect/>
          </a:stretch>
        </p:blipFill>
        <p:spPr>
          <a:xfrm>
            <a:off x="6116765" y="3283529"/>
            <a:ext cx="518084" cy="518084"/>
          </a:xfrm>
          <a:prstGeom prst="rect">
            <a:avLst/>
          </a:prstGeom>
        </p:spPr>
      </p:pic>
      <p:pic>
        <p:nvPicPr>
          <p:cNvPr id="97" name="Picture 96">
            <a:extLst>
              <a:ext uri="{FF2B5EF4-FFF2-40B4-BE49-F238E27FC236}">
                <a16:creationId xmlns:a16="http://schemas.microsoft.com/office/drawing/2014/main" id="{404DBCB1-0824-4E66-BA5F-DC09974CA39A}"/>
              </a:ext>
            </a:extLst>
          </p:cNvPr>
          <p:cNvPicPr>
            <a:picLocks noChangeAspect="1"/>
          </p:cNvPicPr>
          <p:nvPr/>
        </p:nvPicPr>
        <p:blipFill>
          <a:blip r:embed="rId96" cstate="print">
            <a:extLst>
              <a:ext uri="{28A0092B-C50C-407E-A947-70E740481C1C}">
                <a14:useLocalDpi xmlns:a14="http://schemas.microsoft.com/office/drawing/2010/main" val="0"/>
              </a:ext>
            </a:extLst>
          </a:blip>
          <a:stretch>
            <a:fillRect/>
          </a:stretch>
        </p:blipFill>
        <p:spPr>
          <a:xfrm>
            <a:off x="7067262" y="3283529"/>
            <a:ext cx="518084" cy="518084"/>
          </a:xfrm>
          <a:prstGeom prst="rect">
            <a:avLst/>
          </a:prstGeom>
        </p:spPr>
      </p:pic>
      <p:pic>
        <p:nvPicPr>
          <p:cNvPr id="98" name="Picture 97">
            <a:extLst>
              <a:ext uri="{FF2B5EF4-FFF2-40B4-BE49-F238E27FC236}">
                <a16:creationId xmlns:a16="http://schemas.microsoft.com/office/drawing/2014/main" id="{337DA690-2F1E-471D-91C8-6228832ACBE7}"/>
              </a:ext>
            </a:extLst>
          </p:cNvPr>
          <p:cNvPicPr>
            <a:picLocks noChangeAspect="1"/>
          </p:cNvPicPr>
          <p:nvPr/>
        </p:nvPicPr>
        <p:blipFill>
          <a:blip r:embed="rId97" cstate="print">
            <a:extLst>
              <a:ext uri="{28A0092B-C50C-407E-A947-70E740481C1C}">
                <a14:useLocalDpi xmlns:a14="http://schemas.microsoft.com/office/drawing/2010/main" val="0"/>
              </a:ext>
            </a:extLst>
          </a:blip>
          <a:stretch>
            <a:fillRect/>
          </a:stretch>
        </p:blipFill>
        <p:spPr>
          <a:xfrm>
            <a:off x="8479329" y="2875154"/>
            <a:ext cx="518084" cy="518084"/>
          </a:xfrm>
          <a:prstGeom prst="rect">
            <a:avLst/>
          </a:prstGeom>
        </p:spPr>
      </p:pic>
      <p:pic>
        <p:nvPicPr>
          <p:cNvPr id="99" name="Picture 98">
            <a:extLst>
              <a:ext uri="{FF2B5EF4-FFF2-40B4-BE49-F238E27FC236}">
                <a16:creationId xmlns:a16="http://schemas.microsoft.com/office/drawing/2014/main" id="{D79E7C92-9598-43DC-A760-62037E828367}"/>
              </a:ext>
            </a:extLst>
          </p:cNvPr>
          <p:cNvPicPr>
            <a:picLocks noChangeAspect="1"/>
          </p:cNvPicPr>
          <p:nvPr/>
        </p:nvPicPr>
        <p:blipFill>
          <a:blip r:embed="rId98" cstate="print">
            <a:extLst>
              <a:ext uri="{28A0092B-C50C-407E-A947-70E740481C1C}">
                <a14:useLocalDpi xmlns:a14="http://schemas.microsoft.com/office/drawing/2010/main" val="0"/>
              </a:ext>
            </a:extLst>
          </a:blip>
          <a:stretch>
            <a:fillRect/>
          </a:stretch>
        </p:blipFill>
        <p:spPr>
          <a:xfrm>
            <a:off x="5690236" y="3283529"/>
            <a:ext cx="518084" cy="518084"/>
          </a:xfrm>
          <a:prstGeom prst="rect">
            <a:avLst/>
          </a:prstGeom>
        </p:spPr>
      </p:pic>
      <p:pic>
        <p:nvPicPr>
          <p:cNvPr id="100" name="Picture 99">
            <a:extLst>
              <a:ext uri="{FF2B5EF4-FFF2-40B4-BE49-F238E27FC236}">
                <a16:creationId xmlns:a16="http://schemas.microsoft.com/office/drawing/2014/main" id="{8B00EFAE-A5F3-4AF2-AE62-B44035679CE1}"/>
              </a:ext>
            </a:extLst>
          </p:cNvPr>
          <p:cNvPicPr>
            <a:picLocks noChangeAspect="1"/>
          </p:cNvPicPr>
          <p:nvPr/>
        </p:nvPicPr>
        <p:blipFill>
          <a:blip r:embed="rId99" cstate="print">
            <a:extLst>
              <a:ext uri="{28A0092B-C50C-407E-A947-70E740481C1C}">
                <a14:useLocalDpi xmlns:a14="http://schemas.microsoft.com/office/drawing/2010/main" val="0"/>
              </a:ext>
            </a:extLst>
          </a:blip>
          <a:stretch>
            <a:fillRect/>
          </a:stretch>
        </p:blipFill>
        <p:spPr>
          <a:xfrm>
            <a:off x="6573702" y="3283529"/>
            <a:ext cx="518084" cy="518084"/>
          </a:xfrm>
          <a:prstGeom prst="rect">
            <a:avLst/>
          </a:prstGeom>
        </p:spPr>
      </p:pic>
      <p:pic>
        <p:nvPicPr>
          <p:cNvPr id="101" name="Picture 100">
            <a:extLst>
              <a:ext uri="{FF2B5EF4-FFF2-40B4-BE49-F238E27FC236}">
                <a16:creationId xmlns:a16="http://schemas.microsoft.com/office/drawing/2014/main" id="{E6FA4F03-9C2B-4AD4-96FA-2558A05AF291}"/>
              </a:ext>
            </a:extLst>
          </p:cNvPr>
          <p:cNvPicPr>
            <a:picLocks noChangeAspect="1"/>
          </p:cNvPicPr>
          <p:nvPr/>
        </p:nvPicPr>
        <p:blipFill>
          <a:blip r:embed="rId100">
            <a:extLst>
              <a:ext uri="{28A0092B-C50C-407E-A947-70E740481C1C}">
                <a14:useLocalDpi xmlns:a14="http://schemas.microsoft.com/office/drawing/2010/main" val="0"/>
              </a:ext>
            </a:extLst>
          </a:blip>
          <a:stretch>
            <a:fillRect/>
          </a:stretch>
        </p:blipFill>
        <p:spPr>
          <a:xfrm>
            <a:off x="6295146" y="2968559"/>
            <a:ext cx="299725" cy="331275"/>
          </a:xfrm>
          <a:prstGeom prst="rect">
            <a:avLst/>
          </a:prstGeom>
        </p:spPr>
      </p:pic>
      <p:pic>
        <p:nvPicPr>
          <p:cNvPr id="102" name="Picture 101">
            <a:extLst>
              <a:ext uri="{FF2B5EF4-FFF2-40B4-BE49-F238E27FC236}">
                <a16:creationId xmlns:a16="http://schemas.microsoft.com/office/drawing/2014/main" id="{59AB939A-6E3D-4273-ACE7-0BCE6E0C5DC6}"/>
              </a:ext>
            </a:extLst>
          </p:cNvPr>
          <p:cNvPicPr>
            <a:picLocks noChangeAspect="1"/>
          </p:cNvPicPr>
          <p:nvPr/>
        </p:nvPicPr>
        <p:blipFill>
          <a:blip r:embed="rId101">
            <a:extLst>
              <a:ext uri="{28A0092B-C50C-407E-A947-70E740481C1C}">
                <a14:useLocalDpi xmlns:a14="http://schemas.microsoft.com/office/drawing/2010/main" val="0"/>
              </a:ext>
            </a:extLst>
          </a:blip>
          <a:stretch>
            <a:fillRect/>
          </a:stretch>
        </p:blipFill>
        <p:spPr>
          <a:xfrm>
            <a:off x="5815191" y="2968559"/>
            <a:ext cx="268175" cy="331275"/>
          </a:xfrm>
          <a:prstGeom prst="rect">
            <a:avLst/>
          </a:prstGeom>
        </p:spPr>
      </p:pic>
      <p:pic>
        <p:nvPicPr>
          <p:cNvPr id="103" name="Picture 102">
            <a:extLst>
              <a:ext uri="{FF2B5EF4-FFF2-40B4-BE49-F238E27FC236}">
                <a16:creationId xmlns:a16="http://schemas.microsoft.com/office/drawing/2014/main" id="{90A475A2-2B21-43BE-AC95-A4A71732148C}"/>
              </a:ext>
            </a:extLst>
          </p:cNvPr>
          <p:cNvPicPr>
            <a:picLocks noChangeAspect="1"/>
          </p:cNvPicPr>
          <p:nvPr/>
        </p:nvPicPr>
        <p:blipFill>
          <a:blip r:embed="rId102" cstate="print">
            <a:extLst>
              <a:ext uri="{28A0092B-C50C-407E-A947-70E740481C1C}">
                <a14:useLocalDpi xmlns:a14="http://schemas.microsoft.com/office/drawing/2010/main" val="0"/>
              </a:ext>
            </a:extLst>
          </a:blip>
          <a:stretch>
            <a:fillRect/>
          </a:stretch>
        </p:blipFill>
        <p:spPr>
          <a:xfrm>
            <a:off x="9847726" y="2443552"/>
            <a:ext cx="518084" cy="518084"/>
          </a:xfrm>
          <a:prstGeom prst="rect">
            <a:avLst/>
          </a:prstGeom>
        </p:spPr>
      </p:pic>
      <p:pic>
        <p:nvPicPr>
          <p:cNvPr id="104" name="Picture 103">
            <a:extLst>
              <a:ext uri="{FF2B5EF4-FFF2-40B4-BE49-F238E27FC236}">
                <a16:creationId xmlns:a16="http://schemas.microsoft.com/office/drawing/2014/main" id="{53B1DC0E-3DEB-4C0E-A11C-EF57D3BC7F87}"/>
              </a:ext>
            </a:extLst>
          </p:cNvPr>
          <p:cNvPicPr>
            <a:picLocks noChangeAspect="1"/>
          </p:cNvPicPr>
          <p:nvPr/>
        </p:nvPicPr>
        <p:blipFill>
          <a:blip r:embed="rId103" cstate="print">
            <a:extLst>
              <a:ext uri="{28A0092B-C50C-407E-A947-70E740481C1C}">
                <a14:useLocalDpi xmlns:a14="http://schemas.microsoft.com/office/drawing/2010/main" val="0"/>
              </a:ext>
            </a:extLst>
          </a:blip>
          <a:stretch>
            <a:fillRect/>
          </a:stretch>
        </p:blipFill>
        <p:spPr>
          <a:xfrm>
            <a:off x="8036685" y="2875154"/>
            <a:ext cx="518084" cy="518084"/>
          </a:xfrm>
          <a:prstGeom prst="rect">
            <a:avLst/>
          </a:prstGeom>
        </p:spPr>
      </p:pic>
      <p:pic>
        <p:nvPicPr>
          <p:cNvPr id="105" name="Picture 104">
            <a:extLst>
              <a:ext uri="{FF2B5EF4-FFF2-40B4-BE49-F238E27FC236}">
                <a16:creationId xmlns:a16="http://schemas.microsoft.com/office/drawing/2014/main" id="{C5FE6A76-8D65-4064-BBD3-43856A7E9D51}"/>
              </a:ext>
            </a:extLst>
          </p:cNvPr>
          <p:cNvPicPr>
            <a:picLocks noChangeAspect="1"/>
          </p:cNvPicPr>
          <p:nvPr/>
        </p:nvPicPr>
        <p:blipFill>
          <a:blip r:embed="rId104" cstate="print">
            <a:extLst>
              <a:ext uri="{28A0092B-C50C-407E-A947-70E740481C1C}">
                <a14:useLocalDpi xmlns:a14="http://schemas.microsoft.com/office/drawing/2010/main" val="0"/>
              </a:ext>
            </a:extLst>
          </a:blip>
          <a:stretch>
            <a:fillRect/>
          </a:stretch>
        </p:blipFill>
        <p:spPr>
          <a:xfrm>
            <a:off x="7065727" y="2875154"/>
            <a:ext cx="518084" cy="518084"/>
          </a:xfrm>
          <a:prstGeom prst="rect">
            <a:avLst/>
          </a:prstGeom>
        </p:spPr>
      </p:pic>
      <p:pic>
        <p:nvPicPr>
          <p:cNvPr id="106" name="Picture 105">
            <a:extLst>
              <a:ext uri="{FF2B5EF4-FFF2-40B4-BE49-F238E27FC236}">
                <a16:creationId xmlns:a16="http://schemas.microsoft.com/office/drawing/2014/main" id="{80CE3FCA-0903-4070-A00E-70AC27B1B8B8}"/>
              </a:ext>
            </a:extLst>
          </p:cNvPr>
          <p:cNvPicPr>
            <a:picLocks noChangeAspect="1"/>
          </p:cNvPicPr>
          <p:nvPr/>
        </p:nvPicPr>
        <p:blipFill>
          <a:blip r:embed="rId105" cstate="print">
            <a:extLst>
              <a:ext uri="{28A0092B-C50C-407E-A947-70E740481C1C}">
                <a14:useLocalDpi xmlns:a14="http://schemas.microsoft.com/office/drawing/2010/main" val="0"/>
              </a:ext>
            </a:extLst>
          </a:blip>
          <a:stretch>
            <a:fillRect/>
          </a:stretch>
        </p:blipFill>
        <p:spPr>
          <a:xfrm>
            <a:off x="6608790" y="2875154"/>
            <a:ext cx="518084" cy="518084"/>
          </a:xfrm>
          <a:prstGeom prst="rect">
            <a:avLst/>
          </a:prstGeom>
        </p:spPr>
      </p:pic>
      <p:pic>
        <p:nvPicPr>
          <p:cNvPr id="107" name="Picture 106">
            <a:extLst>
              <a:ext uri="{FF2B5EF4-FFF2-40B4-BE49-F238E27FC236}">
                <a16:creationId xmlns:a16="http://schemas.microsoft.com/office/drawing/2014/main" id="{D1EE8397-A66C-4532-82A4-BD1D04503B83}"/>
              </a:ext>
            </a:extLst>
          </p:cNvPr>
          <p:cNvPicPr>
            <a:picLocks noChangeAspect="1"/>
          </p:cNvPicPr>
          <p:nvPr/>
        </p:nvPicPr>
        <p:blipFill>
          <a:blip r:embed="rId106" cstate="print">
            <a:extLst>
              <a:ext uri="{28A0092B-C50C-407E-A947-70E740481C1C}">
                <a14:useLocalDpi xmlns:a14="http://schemas.microsoft.com/office/drawing/2010/main" val="0"/>
              </a:ext>
            </a:extLst>
          </a:blip>
          <a:stretch>
            <a:fillRect/>
          </a:stretch>
        </p:blipFill>
        <p:spPr>
          <a:xfrm>
            <a:off x="9373312" y="2443552"/>
            <a:ext cx="518084" cy="518084"/>
          </a:xfrm>
          <a:prstGeom prst="rect">
            <a:avLst/>
          </a:prstGeom>
        </p:spPr>
      </p:pic>
      <p:pic>
        <p:nvPicPr>
          <p:cNvPr id="108" name="Picture 107">
            <a:extLst>
              <a:ext uri="{FF2B5EF4-FFF2-40B4-BE49-F238E27FC236}">
                <a16:creationId xmlns:a16="http://schemas.microsoft.com/office/drawing/2014/main" id="{AECD0DA3-3DE9-4981-8E32-AB7D979CB53D}"/>
              </a:ext>
            </a:extLst>
          </p:cNvPr>
          <p:cNvPicPr>
            <a:picLocks noChangeAspect="1"/>
          </p:cNvPicPr>
          <p:nvPr/>
        </p:nvPicPr>
        <p:blipFill>
          <a:blip r:embed="rId107" cstate="print">
            <a:extLst>
              <a:ext uri="{28A0092B-C50C-407E-A947-70E740481C1C}">
                <a14:useLocalDpi xmlns:a14="http://schemas.microsoft.com/office/drawing/2010/main" val="0"/>
              </a:ext>
            </a:extLst>
          </a:blip>
          <a:stretch>
            <a:fillRect/>
          </a:stretch>
        </p:blipFill>
        <p:spPr>
          <a:xfrm>
            <a:off x="7559287" y="2875154"/>
            <a:ext cx="518084" cy="518084"/>
          </a:xfrm>
          <a:prstGeom prst="rect">
            <a:avLst/>
          </a:prstGeom>
        </p:spPr>
      </p:pic>
      <p:pic>
        <p:nvPicPr>
          <p:cNvPr id="109" name="Picture 108">
            <a:extLst>
              <a:ext uri="{FF2B5EF4-FFF2-40B4-BE49-F238E27FC236}">
                <a16:creationId xmlns:a16="http://schemas.microsoft.com/office/drawing/2014/main" id="{6327B8BA-64CB-4194-B3A0-3DE8C5C25E1B}"/>
              </a:ext>
            </a:extLst>
          </p:cNvPr>
          <p:cNvPicPr>
            <a:picLocks noChangeAspect="1"/>
          </p:cNvPicPr>
          <p:nvPr/>
        </p:nvPicPr>
        <p:blipFill>
          <a:blip r:embed="rId108">
            <a:extLst>
              <a:ext uri="{28A0092B-C50C-407E-A947-70E740481C1C}">
                <a14:useLocalDpi xmlns:a14="http://schemas.microsoft.com/office/drawing/2010/main" val="0"/>
              </a:ext>
            </a:extLst>
          </a:blip>
          <a:stretch>
            <a:fillRect/>
          </a:stretch>
        </p:blipFill>
        <p:spPr>
          <a:xfrm>
            <a:off x="9045168" y="2544844"/>
            <a:ext cx="252401" cy="315500"/>
          </a:xfrm>
          <a:prstGeom prst="rect">
            <a:avLst/>
          </a:prstGeom>
        </p:spPr>
      </p:pic>
      <p:pic>
        <p:nvPicPr>
          <p:cNvPr id="110" name="Picture 109">
            <a:extLst>
              <a:ext uri="{FF2B5EF4-FFF2-40B4-BE49-F238E27FC236}">
                <a16:creationId xmlns:a16="http://schemas.microsoft.com/office/drawing/2014/main" id="{EFA17EDE-0F26-493B-B895-1F2BCAEF8EBA}"/>
              </a:ext>
            </a:extLst>
          </p:cNvPr>
          <p:cNvPicPr>
            <a:picLocks noChangeAspect="1"/>
          </p:cNvPicPr>
          <p:nvPr/>
        </p:nvPicPr>
        <p:blipFill>
          <a:blip r:embed="rId109">
            <a:extLst>
              <a:ext uri="{28A0092B-C50C-407E-A947-70E740481C1C}">
                <a14:useLocalDpi xmlns:a14="http://schemas.microsoft.com/office/drawing/2010/main" val="0"/>
              </a:ext>
            </a:extLst>
          </a:blip>
          <a:stretch>
            <a:fillRect/>
          </a:stretch>
        </p:blipFill>
        <p:spPr>
          <a:xfrm>
            <a:off x="9209376" y="4646697"/>
            <a:ext cx="236625" cy="315500"/>
          </a:xfrm>
          <a:prstGeom prst="rect">
            <a:avLst/>
          </a:prstGeom>
        </p:spPr>
      </p:pic>
      <p:pic>
        <p:nvPicPr>
          <p:cNvPr id="111" name="Picture 110">
            <a:extLst>
              <a:ext uri="{FF2B5EF4-FFF2-40B4-BE49-F238E27FC236}">
                <a16:creationId xmlns:a16="http://schemas.microsoft.com/office/drawing/2014/main" id="{74DE98FC-D2A4-485D-A007-9D3444342A1A}"/>
              </a:ext>
            </a:extLst>
          </p:cNvPr>
          <p:cNvPicPr>
            <a:picLocks noChangeAspect="1"/>
          </p:cNvPicPr>
          <p:nvPr/>
        </p:nvPicPr>
        <p:blipFill>
          <a:blip r:embed="rId110">
            <a:extLst>
              <a:ext uri="{28A0092B-C50C-407E-A947-70E740481C1C}">
                <a14:useLocalDpi xmlns:a14="http://schemas.microsoft.com/office/drawing/2010/main" val="0"/>
              </a:ext>
            </a:extLst>
          </a:blip>
          <a:stretch>
            <a:fillRect/>
          </a:stretch>
        </p:blipFill>
        <p:spPr>
          <a:xfrm>
            <a:off x="9192433" y="5101027"/>
            <a:ext cx="236625" cy="315500"/>
          </a:xfrm>
          <a:prstGeom prst="rect">
            <a:avLst/>
          </a:prstGeom>
        </p:spPr>
      </p:pic>
      <p:pic>
        <p:nvPicPr>
          <p:cNvPr id="112" name="Picture 111">
            <a:extLst>
              <a:ext uri="{FF2B5EF4-FFF2-40B4-BE49-F238E27FC236}">
                <a16:creationId xmlns:a16="http://schemas.microsoft.com/office/drawing/2014/main" id="{D8B6A61F-55F8-4B45-B5DA-CADE8FA88818}"/>
              </a:ext>
            </a:extLst>
          </p:cNvPr>
          <p:cNvPicPr>
            <a:picLocks noChangeAspect="1"/>
          </p:cNvPicPr>
          <p:nvPr/>
        </p:nvPicPr>
        <p:blipFill>
          <a:blip r:embed="rId111">
            <a:extLst>
              <a:ext uri="{28A0092B-C50C-407E-A947-70E740481C1C}">
                <a14:useLocalDpi xmlns:a14="http://schemas.microsoft.com/office/drawing/2010/main" val="0"/>
              </a:ext>
            </a:extLst>
          </a:blip>
          <a:stretch>
            <a:fillRect/>
          </a:stretch>
        </p:blipFill>
        <p:spPr>
          <a:xfrm>
            <a:off x="10034691" y="4641557"/>
            <a:ext cx="236625" cy="315500"/>
          </a:xfrm>
          <a:prstGeom prst="rect">
            <a:avLst/>
          </a:prstGeom>
        </p:spPr>
      </p:pic>
      <p:pic>
        <p:nvPicPr>
          <p:cNvPr id="113" name="Picture 112">
            <a:extLst>
              <a:ext uri="{FF2B5EF4-FFF2-40B4-BE49-F238E27FC236}">
                <a16:creationId xmlns:a16="http://schemas.microsoft.com/office/drawing/2014/main" id="{FD7DD0D3-E4EB-48B3-941E-6CF8F143459B}"/>
              </a:ext>
            </a:extLst>
          </p:cNvPr>
          <p:cNvPicPr>
            <a:picLocks noChangeAspect="1"/>
          </p:cNvPicPr>
          <p:nvPr/>
        </p:nvPicPr>
        <p:blipFill>
          <a:blip r:embed="rId112">
            <a:extLst>
              <a:ext uri="{28A0092B-C50C-407E-A947-70E740481C1C}">
                <a14:useLocalDpi xmlns:a14="http://schemas.microsoft.com/office/drawing/2010/main" val="0"/>
              </a:ext>
            </a:extLst>
          </a:blip>
          <a:stretch>
            <a:fillRect/>
          </a:stretch>
        </p:blipFill>
        <p:spPr>
          <a:xfrm>
            <a:off x="9636065" y="4639311"/>
            <a:ext cx="236625" cy="315500"/>
          </a:xfrm>
          <a:prstGeom prst="rect">
            <a:avLst/>
          </a:prstGeom>
        </p:spPr>
      </p:pic>
      <p:pic>
        <p:nvPicPr>
          <p:cNvPr id="114" name="Picture 113">
            <a:extLst>
              <a:ext uri="{FF2B5EF4-FFF2-40B4-BE49-F238E27FC236}">
                <a16:creationId xmlns:a16="http://schemas.microsoft.com/office/drawing/2014/main" id="{1CD856E1-12E9-4EF5-A175-641208CE1F5D}"/>
              </a:ext>
            </a:extLst>
          </p:cNvPr>
          <p:cNvPicPr>
            <a:picLocks noChangeAspect="1"/>
          </p:cNvPicPr>
          <p:nvPr/>
        </p:nvPicPr>
        <p:blipFill>
          <a:blip r:embed="rId113">
            <a:extLst>
              <a:ext uri="{28A0092B-C50C-407E-A947-70E740481C1C}">
                <a14:useLocalDpi xmlns:a14="http://schemas.microsoft.com/office/drawing/2010/main" val="0"/>
              </a:ext>
            </a:extLst>
          </a:blip>
          <a:stretch>
            <a:fillRect/>
          </a:stretch>
        </p:blipFill>
        <p:spPr>
          <a:xfrm>
            <a:off x="9636064" y="5099519"/>
            <a:ext cx="236625" cy="315500"/>
          </a:xfrm>
          <a:prstGeom prst="rect">
            <a:avLst/>
          </a:prstGeom>
        </p:spPr>
      </p:pic>
      <p:pic>
        <p:nvPicPr>
          <p:cNvPr id="115" name="Picture 114">
            <a:extLst>
              <a:ext uri="{FF2B5EF4-FFF2-40B4-BE49-F238E27FC236}">
                <a16:creationId xmlns:a16="http://schemas.microsoft.com/office/drawing/2014/main" id="{7C3C26BE-557D-473D-99D0-768398A8C0AC}"/>
              </a:ext>
            </a:extLst>
          </p:cNvPr>
          <p:cNvPicPr>
            <a:picLocks noChangeAspect="1"/>
          </p:cNvPicPr>
          <p:nvPr/>
        </p:nvPicPr>
        <p:blipFill>
          <a:blip r:embed="rId114">
            <a:extLst>
              <a:ext uri="{28A0092B-C50C-407E-A947-70E740481C1C}">
                <a14:useLocalDpi xmlns:a14="http://schemas.microsoft.com/office/drawing/2010/main" val="0"/>
              </a:ext>
            </a:extLst>
          </a:blip>
          <a:stretch>
            <a:fillRect/>
          </a:stretch>
        </p:blipFill>
        <p:spPr>
          <a:xfrm>
            <a:off x="10040388" y="5099519"/>
            <a:ext cx="236625" cy="315500"/>
          </a:xfrm>
          <a:prstGeom prst="rect">
            <a:avLst/>
          </a:prstGeom>
        </p:spPr>
      </p:pic>
      <p:pic>
        <p:nvPicPr>
          <p:cNvPr id="116" name="Picture 115">
            <a:extLst>
              <a:ext uri="{FF2B5EF4-FFF2-40B4-BE49-F238E27FC236}">
                <a16:creationId xmlns:a16="http://schemas.microsoft.com/office/drawing/2014/main" id="{B3F78B2D-7602-45DB-AB5C-FD4A81967746}"/>
              </a:ext>
            </a:extLst>
          </p:cNvPr>
          <p:cNvPicPr>
            <a:picLocks noChangeAspect="1"/>
          </p:cNvPicPr>
          <p:nvPr/>
        </p:nvPicPr>
        <p:blipFill>
          <a:blip r:embed="rId115">
            <a:extLst>
              <a:ext uri="{28A0092B-C50C-407E-A947-70E740481C1C}">
                <a14:useLocalDpi xmlns:a14="http://schemas.microsoft.com/office/drawing/2010/main" val="0"/>
              </a:ext>
            </a:extLst>
          </a:blip>
          <a:stretch>
            <a:fillRect/>
          </a:stretch>
        </p:blipFill>
        <p:spPr>
          <a:xfrm>
            <a:off x="6145714" y="4678290"/>
            <a:ext cx="381755" cy="260288"/>
          </a:xfrm>
          <a:prstGeom prst="rect">
            <a:avLst/>
          </a:prstGeom>
        </p:spPr>
      </p:pic>
      <p:pic>
        <p:nvPicPr>
          <p:cNvPr id="117" name="Picture 116">
            <a:extLst>
              <a:ext uri="{FF2B5EF4-FFF2-40B4-BE49-F238E27FC236}">
                <a16:creationId xmlns:a16="http://schemas.microsoft.com/office/drawing/2014/main" id="{B868F732-5D6C-483B-AA6E-A6126FA9757B}"/>
              </a:ext>
            </a:extLst>
          </p:cNvPr>
          <p:cNvPicPr>
            <a:picLocks noChangeAspect="1"/>
          </p:cNvPicPr>
          <p:nvPr/>
        </p:nvPicPr>
        <p:blipFill>
          <a:blip r:embed="rId116">
            <a:extLst>
              <a:ext uri="{28A0092B-C50C-407E-A947-70E740481C1C}">
                <a14:useLocalDpi xmlns:a14="http://schemas.microsoft.com/office/drawing/2010/main" val="0"/>
              </a:ext>
            </a:extLst>
          </a:blip>
          <a:stretch>
            <a:fillRect/>
          </a:stretch>
        </p:blipFill>
        <p:spPr>
          <a:xfrm>
            <a:off x="6633807" y="4677662"/>
            <a:ext cx="381755" cy="260288"/>
          </a:xfrm>
          <a:prstGeom prst="rect">
            <a:avLst/>
          </a:prstGeom>
        </p:spPr>
      </p:pic>
      <p:pic>
        <p:nvPicPr>
          <p:cNvPr id="118" name="Picture 117">
            <a:extLst>
              <a:ext uri="{FF2B5EF4-FFF2-40B4-BE49-F238E27FC236}">
                <a16:creationId xmlns:a16="http://schemas.microsoft.com/office/drawing/2014/main" id="{3F3C6563-C798-428C-8715-821F864B7F50}"/>
              </a:ext>
            </a:extLst>
          </p:cNvPr>
          <p:cNvPicPr>
            <a:picLocks noChangeAspect="1"/>
          </p:cNvPicPr>
          <p:nvPr/>
        </p:nvPicPr>
        <p:blipFill>
          <a:blip r:embed="rId117">
            <a:extLst>
              <a:ext uri="{28A0092B-C50C-407E-A947-70E740481C1C}">
                <a14:useLocalDpi xmlns:a14="http://schemas.microsoft.com/office/drawing/2010/main" val="0"/>
              </a:ext>
            </a:extLst>
          </a:blip>
          <a:stretch>
            <a:fillRect/>
          </a:stretch>
        </p:blipFill>
        <p:spPr>
          <a:xfrm>
            <a:off x="7141136" y="4678290"/>
            <a:ext cx="381755" cy="260288"/>
          </a:xfrm>
          <a:prstGeom prst="rect">
            <a:avLst/>
          </a:prstGeom>
        </p:spPr>
      </p:pic>
      <p:pic>
        <p:nvPicPr>
          <p:cNvPr id="119" name="Picture 118">
            <a:extLst>
              <a:ext uri="{FF2B5EF4-FFF2-40B4-BE49-F238E27FC236}">
                <a16:creationId xmlns:a16="http://schemas.microsoft.com/office/drawing/2014/main" id="{9A5454BB-F157-4F7E-82FC-9B70D4AB9A98}"/>
              </a:ext>
            </a:extLst>
          </p:cNvPr>
          <p:cNvPicPr>
            <a:picLocks noChangeAspect="1"/>
          </p:cNvPicPr>
          <p:nvPr/>
        </p:nvPicPr>
        <p:blipFill>
          <a:blip r:embed="rId118">
            <a:extLst>
              <a:ext uri="{28A0092B-C50C-407E-A947-70E740481C1C}">
                <a14:useLocalDpi xmlns:a14="http://schemas.microsoft.com/office/drawing/2010/main" val="0"/>
              </a:ext>
            </a:extLst>
          </a:blip>
          <a:stretch>
            <a:fillRect/>
          </a:stretch>
        </p:blipFill>
        <p:spPr>
          <a:xfrm>
            <a:off x="7674040" y="4688952"/>
            <a:ext cx="347050" cy="312345"/>
          </a:xfrm>
          <a:prstGeom prst="rect">
            <a:avLst/>
          </a:prstGeom>
        </p:spPr>
      </p:pic>
      <p:pic>
        <p:nvPicPr>
          <p:cNvPr id="120" name="Picture 119">
            <a:extLst>
              <a:ext uri="{FF2B5EF4-FFF2-40B4-BE49-F238E27FC236}">
                <a16:creationId xmlns:a16="http://schemas.microsoft.com/office/drawing/2014/main" id="{083888D0-2819-4B49-A569-C95D41209A68}"/>
              </a:ext>
            </a:extLst>
          </p:cNvPr>
          <p:cNvPicPr>
            <a:picLocks noChangeAspect="1"/>
          </p:cNvPicPr>
          <p:nvPr/>
        </p:nvPicPr>
        <p:blipFill>
          <a:blip r:embed="rId119">
            <a:extLst>
              <a:ext uri="{28A0092B-C50C-407E-A947-70E740481C1C}">
                <a14:useLocalDpi xmlns:a14="http://schemas.microsoft.com/office/drawing/2010/main" val="0"/>
              </a:ext>
            </a:extLst>
          </a:blip>
          <a:stretch>
            <a:fillRect/>
          </a:stretch>
        </p:blipFill>
        <p:spPr>
          <a:xfrm>
            <a:off x="2119866" y="6000091"/>
            <a:ext cx="236625" cy="315500"/>
          </a:xfrm>
          <a:prstGeom prst="rect">
            <a:avLst/>
          </a:prstGeom>
        </p:spPr>
      </p:pic>
      <p:pic>
        <p:nvPicPr>
          <p:cNvPr id="121" name="Picture 120">
            <a:extLst>
              <a:ext uri="{FF2B5EF4-FFF2-40B4-BE49-F238E27FC236}">
                <a16:creationId xmlns:a16="http://schemas.microsoft.com/office/drawing/2014/main" id="{F407BD22-47C0-44B4-B9B2-A10743BE0B3B}"/>
              </a:ext>
            </a:extLst>
          </p:cNvPr>
          <p:cNvPicPr>
            <a:picLocks noChangeAspect="1"/>
          </p:cNvPicPr>
          <p:nvPr/>
        </p:nvPicPr>
        <p:blipFill>
          <a:blip r:embed="rId120">
            <a:extLst>
              <a:ext uri="{28A0092B-C50C-407E-A947-70E740481C1C}">
                <a14:useLocalDpi xmlns:a14="http://schemas.microsoft.com/office/drawing/2010/main" val="0"/>
              </a:ext>
            </a:extLst>
          </a:blip>
          <a:stretch>
            <a:fillRect/>
          </a:stretch>
        </p:blipFill>
        <p:spPr>
          <a:xfrm>
            <a:off x="2571441" y="6000091"/>
            <a:ext cx="236625" cy="315500"/>
          </a:xfrm>
          <a:prstGeom prst="rect">
            <a:avLst/>
          </a:prstGeom>
        </p:spPr>
      </p:pic>
      <p:pic>
        <p:nvPicPr>
          <p:cNvPr id="122" name="Picture 121">
            <a:extLst>
              <a:ext uri="{FF2B5EF4-FFF2-40B4-BE49-F238E27FC236}">
                <a16:creationId xmlns:a16="http://schemas.microsoft.com/office/drawing/2014/main" id="{175FF1A2-8660-4721-8797-B717BA3D898D}"/>
              </a:ext>
            </a:extLst>
          </p:cNvPr>
          <p:cNvPicPr>
            <a:picLocks noChangeAspect="1"/>
          </p:cNvPicPr>
          <p:nvPr/>
        </p:nvPicPr>
        <p:blipFill>
          <a:blip r:embed="rId121">
            <a:extLst>
              <a:ext uri="{28A0092B-C50C-407E-A947-70E740481C1C}">
                <a14:useLocalDpi xmlns:a14="http://schemas.microsoft.com/office/drawing/2010/main" val="0"/>
              </a:ext>
            </a:extLst>
          </a:blip>
          <a:stretch>
            <a:fillRect/>
          </a:stretch>
        </p:blipFill>
        <p:spPr>
          <a:xfrm>
            <a:off x="3474591" y="6001224"/>
            <a:ext cx="236625" cy="315500"/>
          </a:xfrm>
          <a:prstGeom prst="rect">
            <a:avLst/>
          </a:prstGeom>
        </p:spPr>
      </p:pic>
      <p:pic>
        <p:nvPicPr>
          <p:cNvPr id="123" name="Picture 122">
            <a:extLst>
              <a:ext uri="{FF2B5EF4-FFF2-40B4-BE49-F238E27FC236}">
                <a16:creationId xmlns:a16="http://schemas.microsoft.com/office/drawing/2014/main" id="{ADC4004B-103E-4E90-8D8D-F9AD68AED2B1}"/>
              </a:ext>
            </a:extLst>
          </p:cNvPr>
          <p:cNvPicPr>
            <a:picLocks noChangeAspect="1"/>
          </p:cNvPicPr>
          <p:nvPr/>
        </p:nvPicPr>
        <p:blipFill>
          <a:blip r:embed="rId122">
            <a:extLst>
              <a:ext uri="{28A0092B-C50C-407E-A947-70E740481C1C}">
                <a14:useLocalDpi xmlns:a14="http://schemas.microsoft.com/office/drawing/2010/main" val="0"/>
              </a:ext>
            </a:extLst>
          </a:blip>
          <a:stretch>
            <a:fillRect/>
          </a:stretch>
        </p:blipFill>
        <p:spPr>
          <a:xfrm>
            <a:off x="4377741" y="6000091"/>
            <a:ext cx="236625" cy="315500"/>
          </a:xfrm>
          <a:prstGeom prst="rect">
            <a:avLst/>
          </a:prstGeom>
        </p:spPr>
      </p:pic>
      <p:pic>
        <p:nvPicPr>
          <p:cNvPr id="124" name="Picture 123">
            <a:extLst>
              <a:ext uri="{FF2B5EF4-FFF2-40B4-BE49-F238E27FC236}">
                <a16:creationId xmlns:a16="http://schemas.microsoft.com/office/drawing/2014/main" id="{86BA139E-A2B8-42BF-BDEE-31206CCB91CC}"/>
              </a:ext>
            </a:extLst>
          </p:cNvPr>
          <p:cNvPicPr>
            <a:picLocks noChangeAspect="1"/>
          </p:cNvPicPr>
          <p:nvPr/>
        </p:nvPicPr>
        <p:blipFill>
          <a:blip r:embed="rId123">
            <a:extLst>
              <a:ext uri="{28A0092B-C50C-407E-A947-70E740481C1C}">
                <a14:useLocalDpi xmlns:a14="http://schemas.microsoft.com/office/drawing/2010/main" val="0"/>
              </a:ext>
            </a:extLst>
          </a:blip>
          <a:stretch>
            <a:fillRect/>
          </a:stretch>
        </p:blipFill>
        <p:spPr>
          <a:xfrm>
            <a:off x="4829316" y="5995711"/>
            <a:ext cx="236625" cy="315500"/>
          </a:xfrm>
          <a:prstGeom prst="rect">
            <a:avLst/>
          </a:prstGeom>
        </p:spPr>
      </p:pic>
      <p:pic>
        <p:nvPicPr>
          <p:cNvPr id="125" name="Picture 124">
            <a:extLst>
              <a:ext uri="{FF2B5EF4-FFF2-40B4-BE49-F238E27FC236}">
                <a16:creationId xmlns:a16="http://schemas.microsoft.com/office/drawing/2014/main" id="{9B7F77F8-0050-40DF-AAA2-753D7EE4CC9D}"/>
              </a:ext>
            </a:extLst>
          </p:cNvPr>
          <p:cNvPicPr>
            <a:picLocks noChangeAspect="1"/>
          </p:cNvPicPr>
          <p:nvPr/>
        </p:nvPicPr>
        <p:blipFill>
          <a:blip r:embed="rId124">
            <a:extLst>
              <a:ext uri="{28A0092B-C50C-407E-A947-70E740481C1C}">
                <a14:useLocalDpi xmlns:a14="http://schemas.microsoft.com/office/drawing/2010/main" val="0"/>
              </a:ext>
            </a:extLst>
          </a:blip>
          <a:stretch>
            <a:fillRect/>
          </a:stretch>
        </p:blipFill>
        <p:spPr>
          <a:xfrm>
            <a:off x="6190267" y="5996558"/>
            <a:ext cx="236625" cy="315500"/>
          </a:xfrm>
          <a:prstGeom prst="rect">
            <a:avLst/>
          </a:prstGeom>
        </p:spPr>
      </p:pic>
      <p:pic>
        <p:nvPicPr>
          <p:cNvPr id="126" name="Picture 125">
            <a:extLst>
              <a:ext uri="{FF2B5EF4-FFF2-40B4-BE49-F238E27FC236}">
                <a16:creationId xmlns:a16="http://schemas.microsoft.com/office/drawing/2014/main" id="{B3567A5B-5DD7-4364-B28D-8F7810857D98}"/>
              </a:ext>
            </a:extLst>
          </p:cNvPr>
          <p:cNvPicPr>
            <a:picLocks noChangeAspect="1"/>
          </p:cNvPicPr>
          <p:nvPr/>
        </p:nvPicPr>
        <p:blipFill>
          <a:blip r:embed="rId125">
            <a:extLst>
              <a:ext uri="{28A0092B-C50C-407E-A947-70E740481C1C}">
                <a14:useLocalDpi xmlns:a14="http://schemas.microsoft.com/office/drawing/2010/main" val="0"/>
              </a:ext>
            </a:extLst>
          </a:blip>
          <a:stretch>
            <a:fillRect/>
          </a:stretch>
        </p:blipFill>
        <p:spPr>
          <a:xfrm>
            <a:off x="6641837" y="5996558"/>
            <a:ext cx="236625" cy="315500"/>
          </a:xfrm>
          <a:prstGeom prst="rect">
            <a:avLst/>
          </a:prstGeom>
        </p:spPr>
      </p:pic>
      <p:pic>
        <p:nvPicPr>
          <p:cNvPr id="127" name="Picture 126">
            <a:extLst>
              <a:ext uri="{FF2B5EF4-FFF2-40B4-BE49-F238E27FC236}">
                <a16:creationId xmlns:a16="http://schemas.microsoft.com/office/drawing/2014/main" id="{65616447-40C8-4EAC-9683-450D6C166B9C}"/>
              </a:ext>
            </a:extLst>
          </p:cNvPr>
          <p:cNvPicPr>
            <a:picLocks noChangeAspect="1"/>
          </p:cNvPicPr>
          <p:nvPr/>
        </p:nvPicPr>
        <p:blipFill>
          <a:blip r:embed="rId126">
            <a:extLst>
              <a:ext uri="{28A0092B-C50C-407E-A947-70E740481C1C}">
                <a14:useLocalDpi xmlns:a14="http://schemas.microsoft.com/office/drawing/2010/main" val="0"/>
              </a:ext>
            </a:extLst>
          </a:blip>
          <a:stretch>
            <a:fillRect/>
          </a:stretch>
        </p:blipFill>
        <p:spPr>
          <a:xfrm>
            <a:off x="1668291" y="5992696"/>
            <a:ext cx="236625" cy="315500"/>
          </a:xfrm>
          <a:prstGeom prst="rect">
            <a:avLst/>
          </a:prstGeom>
        </p:spPr>
      </p:pic>
      <p:pic>
        <p:nvPicPr>
          <p:cNvPr id="128" name="Picture 127">
            <a:extLst>
              <a:ext uri="{FF2B5EF4-FFF2-40B4-BE49-F238E27FC236}">
                <a16:creationId xmlns:a16="http://schemas.microsoft.com/office/drawing/2014/main" id="{0F0DDB2E-FBF7-4B58-94BF-6332491E7DEB}"/>
              </a:ext>
            </a:extLst>
          </p:cNvPr>
          <p:cNvPicPr>
            <a:picLocks noChangeAspect="1"/>
          </p:cNvPicPr>
          <p:nvPr/>
        </p:nvPicPr>
        <p:blipFill>
          <a:blip r:embed="rId127">
            <a:extLst>
              <a:ext uri="{28A0092B-C50C-407E-A947-70E740481C1C}">
                <a14:useLocalDpi xmlns:a14="http://schemas.microsoft.com/office/drawing/2010/main" val="0"/>
              </a:ext>
            </a:extLst>
          </a:blip>
          <a:stretch>
            <a:fillRect/>
          </a:stretch>
        </p:blipFill>
        <p:spPr>
          <a:xfrm>
            <a:off x="3023016" y="6001224"/>
            <a:ext cx="236625" cy="315500"/>
          </a:xfrm>
          <a:prstGeom prst="rect">
            <a:avLst/>
          </a:prstGeom>
        </p:spPr>
      </p:pic>
      <p:pic>
        <p:nvPicPr>
          <p:cNvPr id="129" name="Picture 128">
            <a:extLst>
              <a:ext uri="{FF2B5EF4-FFF2-40B4-BE49-F238E27FC236}">
                <a16:creationId xmlns:a16="http://schemas.microsoft.com/office/drawing/2014/main" id="{E7089AAC-445C-48F5-9DF5-C31B6B90DA55}"/>
              </a:ext>
            </a:extLst>
          </p:cNvPr>
          <p:cNvPicPr>
            <a:picLocks noChangeAspect="1"/>
          </p:cNvPicPr>
          <p:nvPr/>
        </p:nvPicPr>
        <p:blipFill>
          <a:blip r:embed="rId128">
            <a:extLst>
              <a:ext uri="{28A0092B-C50C-407E-A947-70E740481C1C}">
                <a14:useLocalDpi xmlns:a14="http://schemas.microsoft.com/office/drawing/2010/main" val="0"/>
              </a:ext>
            </a:extLst>
          </a:blip>
          <a:stretch>
            <a:fillRect/>
          </a:stretch>
        </p:blipFill>
        <p:spPr>
          <a:xfrm>
            <a:off x="5280891" y="6001224"/>
            <a:ext cx="236625" cy="315500"/>
          </a:xfrm>
          <a:prstGeom prst="rect">
            <a:avLst/>
          </a:prstGeom>
        </p:spPr>
      </p:pic>
      <p:pic>
        <p:nvPicPr>
          <p:cNvPr id="130" name="Picture 129">
            <a:extLst>
              <a:ext uri="{FF2B5EF4-FFF2-40B4-BE49-F238E27FC236}">
                <a16:creationId xmlns:a16="http://schemas.microsoft.com/office/drawing/2014/main" id="{9563B48D-8F79-4A40-A6BD-BB65888F9A5B}"/>
              </a:ext>
            </a:extLst>
          </p:cNvPr>
          <p:cNvPicPr>
            <a:picLocks noChangeAspect="1"/>
          </p:cNvPicPr>
          <p:nvPr/>
        </p:nvPicPr>
        <p:blipFill>
          <a:blip r:embed="rId129">
            <a:extLst>
              <a:ext uri="{28A0092B-C50C-407E-A947-70E740481C1C}">
                <a14:useLocalDpi xmlns:a14="http://schemas.microsoft.com/office/drawing/2010/main" val="0"/>
              </a:ext>
            </a:extLst>
          </a:blip>
          <a:stretch>
            <a:fillRect/>
          </a:stretch>
        </p:blipFill>
        <p:spPr>
          <a:xfrm>
            <a:off x="3926166" y="6001224"/>
            <a:ext cx="236625" cy="315500"/>
          </a:xfrm>
          <a:prstGeom prst="rect">
            <a:avLst/>
          </a:prstGeom>
        </p:spPr>
      </p:pic>
      <p:pic>
        <p:nvPicPr>
          <p:cNvPr id="131" name="Picture 130">
            <a:extLst>
              <a:ext uri="{FF2B5EF4-FFF2-40B4-BE49-F238E27FC236}">
                <a16:creationId xmlns:a16="http://schemas.microsoft.com/office/drawing/2014/main" id="{D1BE583E-6963-4899-B23B-E1B1DD9CCB19}"/>
              </a:ext>
            </a:extLst>
          </p:cNvPr>
          <p:cNvPicPr>
            <a:picLocks noChangeAspect="1"/>
          </p:cNvPicPr>
          <p:nvPr/>
        </p:nvPicPr>
        <p:blipFill>
          <a:blip r:embed="rId130" cstate="print">
            <a:extLst>
              <a:ext uri="{28A0092B-C50C-407E-A947-70E740481C1C}">
                <a14:useLocalDpi xmlns:a14="http://schemas.microsoft.com/office/drawing/2010/main" val="0"/>
              </a:ext>
            </a:extLst>
          </a:blip>
          <a:stretch>
            <a:fillRect/>
          </a:stretch>
        </p:blipFill>
        <p:spPr>
          <a:xfrm>
            <a:off x="5732466" y="5988545"/>
            <a:ext cx="242851" cy="323803"/>
          </a:xfrm>
          <a:prstGeom prst="rect">
            <a:avLst/>
          </a:prstGeom>
        </p:spPr>
      </p:pic>
      <p:pic>
        <p:nvPicPr>
          <p:cNvPr id="132" name="Picture 131">
            <a:extLst>
              <a:ext uri="{FF2B5EF4-FFF2-40B4-BE49-F238E27FC236}">
                <a16:creationId xmlns:a16="http://schemas.microsoft.com/office/drawing/2014/main" id="{4172B412-44ED-4FE0-88F6-7E6BE52EAB56}"/>
              </a:ext>
            </a:extLst>
          </p:cNvPr>
          <p:cNvPicPr>
            <a:picLocks noChangeAspect="1"/>
          </p:cNvPicPr>
          <p:nvPr/>
        </p:nvPicPr>
        <p:blipFill>
          <a:blip r:embed="rId131" cstate="print">
            <a:biLevel thresh="25000"/>
            <a:extLst>
              <a:ext uri="{28A0092B-C50C-407E-A947-70E740481C1C}">
                <a14:useLocalDpi xmlns:a14="http://schemas.microsoft.com/office/drawing/2010/main" val="0"/>
              </a:ext>
            </a:extLst>
          </a:blip>
          <a:stretch>
            <a:fillRect/>
          </a:stretch>
        </p:blipFill>
        <p:spPr>
          <a:xfrm>
            <a:off x="5795497" y="4683083"/>
            <a:ext cx="211479" cy="256797"/>
          </a:xfrm>
          <a:prstGeom prst="rect">
            <a:avLst/>
          </a:prstGeom>
        </p:spPr>
      </p:pic>
      <p:pic>
        <p:nvPicPr>
          <p:cNvPr id="133" name="Picture 132">
            <a:extLst>
              <a:ext uri="{FF2B5EF4-FFF2-40B4-BE49-F238E27FC236}">
                <a16:creationId xmlns:a16="http://schemas.microsoft.com/office/drawing/2014/main" id="{170E3837-CD89-4A6E-AC8D-478946E1CAF2}"/>
              </a:ext>
            </a:extLst>
          </p:cNvPr>
          <p:cNvPicPr>
            <a:picLocks noChangeAspect="1"/>
          </p:cNvPicPr>
          <p:nvPr/>
        </p:nvPicPr>
        <p:blipFill>
          <a:blip r:embed="rId132" cstate="print">
            <a:biLevel thresh="25000"/>
            <a:extLst>
              <a:ext uri="{28A0092B-C50C-407E-A947-70E740481C1C}">
                <a14:useLocalDpi xmlns:a14="http://schemas.microsoft.com/office/drawing/2010/main" val="0"/>
              </a:ext>
            </a:extLst>
          </a:blip>
          <a:stretch>
            <a:fillRect/>
          </a:stretch>
        </p:blipFill>
        <p:spPr>
          <a:xfrm>
            <a:off x="8611133" y="5138346"/>
            <a:ext cx="323803" cy="291423"/>
          </a:xfrm>
          <a:prstGeom prst="rect">
            <a:avLst/>
          </a:prstGeom>
        </p:spPr>
      </p:pic>
      <p:pic>
        <p:nvPicPr>
          <p:cNvPr id="134" name="Picture 133">
            <a:extLst>
              <a:ext uri="{FF2B5EF4-FFF2-40B4-BE49-F238E27FC236}">
                <a16:creationId xmlns:a16="http://schemas.microsoft.com/office/drawing/2014/main" id="{9ABD036C-40CA-4F37-B2DF-2581BB6DA4B7}"/>
              </a:ext>
            </a:extLst>
          </p:cNvPr>
          <p:cNvPicPr>
            <a:picLocks noChangeAspect="1"/>
          </p:cNvPicPr>
          <p:nvPr/>
        </p:nvPicPr>
        <p:blipFill>
          <a:blip r:embed="rId133" cstate="print">
            <a:biLevel thresh="25000"/>
            <a:extLst>
              <a:ext uri="{28A0092B-C50C-407E-A947-70E740481C1C}">
                <a14:useLocalDpi xmlns:a14="http://schemas.microsoft.com/office/drawing/2010/main" val="0"/>
              </a:ext>
            </a:extLst>
          </a:blip>
          <a:stretch>
            <a:fillRect/>
          </a:stretch>
        </p:blipFill>
        <p:spPr>
          <a:xfrm>
            <a:off x="7632564" y="5097391"/>
            <a:ext cx="307615" cy="307615"/>
          </a:xfrm>
          <a:prstGeom prst="rect">
            <a:avLst/>
          </a:prstGeom>
        </p:spPr>
      </p:pic>
      <p:pic>
        <p:nvPicPr>
          <p:cNvPr id="135" name="Picture 134">
            <a:extLst>
              <a:ext uri="{FF2B5EF4-FFF2-40B4-BE49-F238E27FC236}">
                <a16:creationId xmlns:a16="http://schemas.microsoft.com/office/drawing/2014/main" id="{11B94D36-2CB9-4316-BF2E-E174573ADBFD}"/>
              </a:ext>
            </a:extLst>
          </p:cNvPr>
          <p:cNvPicPr>
            <a:picLocks noChangeAspect="1"/>
          </p:cNvPicPr>
          <p:nvPr/>
        </p:nvPicPr>
        <p:blipFill>
          <a:blip r:embed="rId134" cstate="print">
            <a:extLst>
              <a:ext uri="{28A0092B-C50C-407E-A947-70E740481C1C}">
                <a14:useLocalDpi xmlns:a14="http://schemas.microsoft.com/office/drawing/2010/main" val="0"/>
              </a:ext>
            </a:extLst>
          </a:blip>
          <a:stretch>
            <a:fillRect/>
          </a:stretch>
        </p:blipFill>
        <p:spPr>
          <a:xfrm>
            <a:off x="8057668" y="5036138"/>
            <a:ext cx="470985" cy="470985"/>
          </a:xfrm>
          <a:prstGeom prst="rect">
            <a:avLst/>
          </a:prstGeom>
        </p:spPr>
      </p:pic>
      <p:pic>
        <p:nvPicPr>
          <p:cNvPr id="136" name="Picture 135">
            <a:extLst>
              <a:ext uri="{FF2B5EF4-FFF2-40B4-BE49-F238E27FC236}">
                <a16:creationId xmlns:a16="http://schemas.microsoft.com/office/drawing/2014/main" id="{C0337976-1CD0-48BC-BEA7-E4BF074D27CF}"/>
              </a:ext>
            </a:extLst>
          </p:cNvPr>
          <p:cNvPicPr>
            <a:picLocks noChangeAspect="1"/>
          </p:cNvPicPr>
          <p:nvPr/>
        </p:nvPicPr>
        <p:blipFill>
          <a:blip r:embed="rId135" cstate="print">
            <a:biLevel thresh="25000"/>
            <a:extLst>
              <a:ext uri="{28A0092B-C50C-407E-A947-70E740481C1C}">
                <a14:useLocalDpi xmlns:a14="http://schemas.microsoft.com/office/drawing/2010/main" val="0"/>
              </a:ext>
            </a:extLst>
          </a:blip>
          <a:stretch>
            <a:fillRect/>
          </a:stretch>
        </p:blipFill>
        <p:spPr>
          <a:xfrm>
            <a:off x="6221210" y="5115605"/>
            <a:ext cx="250212" cy="283328"/>
          </a:xfrm>
          <a:prstGeom prst="rect">
            <a:avLst/>
          </a:prstGeom>
        </p:spPr>
      </p:pic>
      <p:pic>
        <p:nvPicPr>
          <p:cNvPr id="137" name="Picture 136">
            <a:extLst>
              <a:ext uri="{FF2B5EF4-FFF2-40B4-BE49-F238E27FC236}">
                <a16:creationId xmlns:a16="http://schemas.microsoft.com/office/drawing/2014/main" id="{3EAADD48-4397-4833-B81B-D2DA6EB3327B}"/>
              </a:ext>
            </a:extLst>
          </p:cNvPr>
          <p:cNvPicPr>
            <a:picLocks noChangeAspect="1"/>
          </p:cNvPicPr>
          <p:nvPr/>
        </p:nvPicPr>
        <p:blipFill>
          <a:blip r:embed="rId136" cstate="print">
            <a:biLevel thresh="25000"/>
            <a:extLst>
              <a:ext uri="{28A0092B-C50C-407E-A947-70E740481C1C}">
                <a14:useLocalDpi xmlns:a14="http://schemas.microsoft.com/office/drawing/2010/main" val="0"/>
              </a:ext>
            </a:extLst>
          </a:blip>
          <a:stretch>
            <a:fillRect/>
          </a:stretch>
        </p:blipFill>
        <p:spPr>
          <a:xfrm>
            <a:off x="5760143" y="5130989"/>
            <a:ext cx="309085" cy="279650"/>
          </a:xfrm>
          <a:prstGeom prst="rect">
            <a:avLst/>
          </a:prstGeom>
        </p:spPr>
      </p:pic>
      <p:pic>
        <p:nvPicPr>
          <p:cNvPr id="138" name="Picture 137">
            <a:extLst>
              <a:ext uri="{FF2B5EF4-FFF2-40B4-BE49-F238E27FC236}">
                <a16:creationId xmlns:a16="http://schemas.microsoft.com/office/drawing/2014/main" id="{5E985ECC-A7F3-4480-86A7-43C7621EC8B4}"/>
              </a:ext>
            </a:extLst>
          </p:cNvPr>
          <p:cNvPicPr>
            <a:picLocks noChangeAspect="1"/>
          </p:cNvPicPr>
          <p:nvPr/>
        </p:nvPicPr>
        <p:blipFill>
          <a:blip r:embed="rId137" cstate="print">
            <a:extLst>
              <a:ext uri="{28A0092B-C50C-407E-A947-70E740481C1C}">
                <a14:useLocalDpi xmlns:a14="http://schemas.microsoft.com/office/drawing/2010/main" val="0"/>
              </a:ext>
            </a:extLst>
          </a:blip>
          <a:stretch>
            <a:fillRect/>
          </a:stretch>
        </p:blipFill>
        <p:spPr>
          <a:xfrm>
            <a:off x="6600134" y="5039779"/>
            <a:ext cx="470985" cy="470985"/>
          </a:xfrm>
          <a:prstGeom prst="rect">
            <a:avLst/>
          </a:prstGeom>
        </p:spPr>
      </p:pic>
      <p:pic>
        <p:nvPicPr>
          <p:cNvPr id="139" name="Picture 138">
            <a:extLst>
              <a:ext uri="{FF2B5EF4-FFF2-40B4-BE49-F238E27FC236}">
                <a16:creationId xmlns:a16="http://schemas.microsoft.com/office/drawing/2014/main" id="{9D714D48-6836-42EB-B75A-1C6396E3AC2C}"/>
              </a:ext>
            </a:extLst>
          </p:cNvPr>
          <p:cNvPicPr>
            <a:picLocks noChangeAspect="1"/>
          </p:cNvPicPr>
          <p:nvPr/>
        </p:nvPicPr>
        <p:blipFill>
          <a:blip r:embed="rId138" cstate="print">
            <a:extLst>
              <a:ext uri="{28A0092B-C50C-407E-A947-70E740481C1C}">
                <a14:useLocalDpi xmlns:a14="http://schemas.microsoft.com/office/drawing/2010/main" val="0"/>
              </a:ext>
            </a:extLst>
          </a:blip>
          <a:stretch>
            <a:fillRect/>
          </a:stretch>
        </p:blipFill>
        <p:spPr>
          <a:xfrm>
            <a:off x="7121921" y="5031608"/>
            <a:ext cx="470985" cy="470985"/>
          </a:xfrm>
          <a:prstGeom prst="rect">
            <a:avLst/>
          </a:prstGeom>
        </p:spPr>
      </p:pic>
      <p:pic>
        <p:nvPicPr>
          <p:cNvPr id="140" name="Picture 139">
            <a:extLst>
              <a:ext uri="{FF2B5EF4-FFF2-40B4-BE49-F238E27FC236}">
                <a16:creationId xmlns:a16="http://schemas.microsoft.com/office/drawing/2014/main" id="{0A99110C-AAA7-4746-8BAB-7DA8935E8B7C}"/>
              </a:ext>
            </a:extLst>
          </p:cNvPr>
          <p:cNvPicPr>
            <a:picLocks noChangeAspect="1"/>
          </p:cNvPicPr>
          <p:nvPr/>
        </p:nvPicPr>
        <p:blipFill>
          <a:blip r:embed="rId139" cstate="print">
            <a:extLst>
              <a:ext uri="{28A0092B-C50C-407E-A947-70E740481C1C}">
                <a14:useLocalDpi xmlns:a14="http://schemas.microsoft.com/office/drawing/2010/main" val="0"/>
              </a:ext>
            </a:extLst>
          </a:blip>
          <a:stretch>
            <a:fillRect/>
          </a:stretch>
        </p:blipFill>
        <p:spPr>
          <a:xfrm>
            <a:off x="8083380" y="4601246"/>
            <a:ext cx="470985" cy="470985"/>
          </a:xfrm>
          <a:prstGeom prst="rect">
            <a:avLst/>
          </a:prstGeom>
        </p:spPr>
      </p:pic>
      <p:pic>
        <p:nvPicPr>
          <p:cNvPr id="141" name="Picture 140">
            <a:extLst>
              <a:ext uri="{FF2B5EF4-FFF2-40B4-BE49-F238E27FC236}">
                <a16:creationId xmlns:a16="http://schemas.microsoft.com/office/drawing/2014/main" id="{A645E3B6-803A-41CA-BA1E-09F88CB0FE7E}"/>
              </a:ext>
            </a:extLst>
          </p:cNvPr>
          <p:cNvPicPr>
            <a:picLocks noChangeAspect="1"/>
          </p:cNvPicPr>
          <p:nvPr/>
        </p:nvPicPr>
        <p:blipFill>
          <a:blip r:embed="rId140" cstate="print">
            <a:extLst>
              <a:ext uri="{28A0092B-C50C-407E-A947-70E740481C1C}">
                <a14:useLocalDpi xmlns:a14="http://schemas.microsoft.com/office/drawing/2010/main" val="0"/>
              </a:ext>
            </a:extLst>
          </a:blip>
          <a:stretch>
            <a:fillRect/>
          </a:stretch>
        </p:blipFill>
        <p:spPr>
          <a:xfrm>
            <a:off x="8561272" y="4601245"/>
            <a:ext cx="470985" cy="470985"/>
          </a:xfrm>
          <a:prstGeom prst="rect">
            <a:avLst/>
          </a:prstGeom>
        </p:spPr>
      </p:pic>
      <p:sp>
        <p:nvSpPr>
          <p:cNvPr id="142" name="Rectangle 141">
            <a:extLst>
              <a:ext uri="{FF2B5EF4-FFF2-40B4-BE49-F238E27FC236}">
                <a16:creationId xmlns:a16="http://schemas.microsoft.com/office/drawing/2014/main" id="{4726E1CE-ED03-42E6-B229-76253DEB1620}"/>
              </a:ext>
            </a:extLst>
          </p:cNvPr>
          <p:cNvSpPr/>
          <p:nvPr/>
        </p:nvSpPr>
        <p:spPr>
          <a:xfrm>
            <a:off x="1467477" y="1354284"/>
            <a:ext cx="4063411" cy="4160044"/>
          </a:xfrm>
          <a:prstGeom prst="rect">
            <a:avLst/>
          </a:prstGeom>
          <a:noFill/>
          <a:ln w="12700">
            <a:solidFill>
              <a:srgbClr val="00ADE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43" name="TextBox 142">
            <a:extLst>
              <a:ext uri="{FF2B5EF4-FFF2-40B4-BE49-F238E27FC236}">
                <a16:creationId xmlns:a16="http://schemas.microsoft.com/office/drawing/2014/main" id="{BDA40E7D-DD8B-40C8-9DE2-9EF24C29CE57}"/>
              </a:ext>
            </a:extLst>
          </p:cNvPr>
          <p:cNvSpPr txBox="1"/>
          <p:nvPr/>
        </p:nvSpPr>
        <p:spPr>
          <a:xfrm>
            <a:off x="2211013" y="1354284"/>
            <a:ext cx="2673159" cy="338554"/>
          </a:xfrm>
          <a:prstGeom prst="rect">
            <a:avLst/>
          </a:prstGeom>
          <a:noFill/>
        </p:spPr>
        <p:txBody>
          <a:bodyPr wrap="square" rtlCol="0">
            <a:spAutoFit/>
          </a:bodyPr>
          <a:lstStyle/>
          <a:p>
            <a:pPr algn="ctr"/>
            <a:r>
              <a:rPr lang="en-GB" sz="1600" dirty="0">
                <a:solidFill>
                  <a:srgbClr val="00ADEE"/>
                </a:solidFill>
              </a:rPr>
              <a:t>Communication points</a:t>
            </a:r>
          </a:p>
        </p:txBody>
      </p:sp>
      <p:sp>
        <p:nvSpPr>
          <p:cNvPr id="144" name="Rectangle 143">
            <a:extLst>
              <a:ext uri="{FF2B5EF4-FFF2-40B4-BE49-F238E27FC236}">
                <a16:creationId xmlns:a16="http://schemas.microsoft.com/office/drawing/2014/main" id="{244DEFF9-3020-4005-9E7C-106FCF7645B1}"/>
              </a:ext>
            </a:extLst>
          </p:cNvPr>
          <p:cNvSpPr/>
          <p:nvPr/>
        </p:nvSpPr>
        <p:spPr>
          <a:xfrm>
            <a:off x="5659697" y="1354284"/>
            <a:ext cx="4686923" cy="2838607"/>
          </a:xfrm>
          <a:prstGeom prst="rect">
            <a:avLst/>
          </a:prstGeom>
          <a:noFill/>
          <a:ln w="12700">
            <a:solidFill>
              <a:srgbClr val="00ADE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45" name="TextBox 144">
            <a:extLst>
              <a:ext uri="{FF2B5EF4-FFF2-40B4-BE49-F238E27FC236}">
                <a16:creationId xmlns:a16="http://schemas.microsoft.com/office/drawing/2014/main" id="{A68A2C18-FF7D-4A80-812B-647AB6CDB534}"/>
              </a:ext>
            </a:extLst>
          </p:cNvPr>
          <p:cNvSpPr txBox="1"/>
          <p:nvPr/>
        </p:nvSpPr>
        <p:spPr>
          <a:xfrm>
            <a:off x="6716805" y="1354284"/>
            <a:ext cx="2673159" cy="338554"/>
          </a:xfrm>
          <a:prstGeom prst="rect">
            <a:avLst/>
          </a:prstGeom>
          <a:noFill/>
        </p:spPr>
        <p:txBody>
          <a:bodyPr wrap="square" rtlCol="0">
            <a:spAutoFit/>
          </a:bodyPr>
          <a:lstStyle/>
          <a:p>
            <a:pPr algn="ctr"/>
            <a:r>
              <a:rPr lang="en-GB" sz="1600" dirty="0">
                <a:solidFill>
                  <a:srgbClr val="00ADEE"/>
                </a:solidFill>
              </a:rPr>
              <a:t>Actors - health care</a:t>
            </a:r>
          </a:p>
        </p:txBody>
      </p:sp>
      <p:sp>
        <p:nvSpPr>
          <p:cNvPr id="146" name="Rectangle 145">
            <a:extLst>
              <a:ext uri="{FF2B5EF4-FFF2-40B4-BE49-F238E27FC236}">
                <a16:creationId xmlns:a16="http://schemas.microsoft.com/office/drawing/2014/main" id="{D4D8F8D2-1F3A-4E7B-9099-80558A556854}"/>
              </a:ext>
            </a:extLst>
          </p:cNvPr>
          <p:cNvSpPr/>
          <p:nvPr/>
        </p:nvSpPr>
        <p:spPr>
          <a:xfrm>
            <a:off x="5665224" y="4311930"/>
            <a:ext cx="4687006" cy="1190990"/>
          </a:xfrm>
          <a:prstGeom prst="rect">
            <a:avLst/>
          </a:prstGeom>
          <a:noFill/>
          <a:ln w="12700">
            <a:solidFill>
              <a:srgbClr val="00ADE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47" name="TextBox 146">
            <a:extLst>
              <a:ext uri="{FF2B5EF4-FFF2-40B4-BE49-F238E27FC236}">
                <a16:creationId xmlns:a16="http://schemas.microsoft.com/office/drawing/2014/main" id="{A46804A7-FDA2-4320-9384-E3DD6DFBCFD5}"/>
              </a:ext>
            </a:extLst>
          </p:cNvPr>
          <p:cNvSpPr txBox="1"/>
          <p:nvPr/>
        </p:nvSpPr>
        <p:spPr>
          <a:xfrm>
            <a:off x="5813621" y="4311930"/>
            <a:ext cx="3719668" cy="338554"/>
          </a:xfrm>
          <a:prstGeom prst="rect">
            <a:avLst/>
          </a:prstGeom>
          <a:noFill/>
        </p:spPr>
        <p:txBody>
          <a:bodyPr wrap="square" rtlCol="0">
            <a:spAutoFit/>
          </a:bodyPr>
          <a:lstStyle/>
          <a:p>
            <a:pPr algn="ctr"/>
            <a:r>
              <a:rPr lang="en-GB" sz="1600" dirty="0">
                <a:solidFill>
                  <a:srgbClr val="00ADEE"/>
                </a:solidFill>
              </a:rPr>
              <a:t>Actors - service providers and employee</a:t>
            </a:r>
          </a:p>
        </p:txBody>
      </p:sp>
      <p:sp>
        <p:nvSpPr>
          <p:cNvPr id="148" name="Rectangle 147">
            <a:extLst>
              <a:ext uri="{FF2B5EF4-FFF2-40B4-BE49-F238E27FC236}">
                <a16:creationId xmlns:a16="http://schemas.microsoft.com/office/drawing/2014/main" id="{9845FEE3-F7D4-4D9F-8E55-DCFEA66B07B0}"/>
              </a:ext>
            </a:extLst>
          </p:cNvPr>
          <p:cNvSpPr/>
          <p:nvPr/>
        </p:nvSpPr>
        <p:spPr>
          <a:xfrm>
            <a:off x="1467477" y="5619056"/>
            <a:ext cx="5638165" cy="820508"/>
          </a:xfrm>
          <a:prstGeom prst="rect">
            <a:avLst/>
          </a:prstGeom>
          <a:noFill/>
          <a:ln w="12700">
            <a:solidFill>
              <a:srgbClr val="00ADE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49" name="TextBox 148">
            <a:extLst>
              <a:ext uri="{FF2B5EF4-FFF2-40B4-BE49-F238E27FC236}">
                <a16:creationId xmlns:a16="http://schemas.microsoft.com/office/drawing/2014/main" id="{7360609C-BB95-4ADE-B085-69AE30126854}"/>
              </a:ext>
            </a:extLst>
          </p:cNvPr>
          <p:cNvSpPr txBox="1"/>
          <p:nvPr/>
        </p:nvSpPr>
        <p:spPr>
          <a:xfrm>
            <a:off x="2936542" y="5646679"/>
            <a:ext cx="2673159" cy="338554"/>
          </a:xfrm>
          <a:prstGeom prst="rect">
            <a:avLst/>
          </a:prstGeom>
          <a:noFill/>
        </p:spPr>
        <p:txBody>
          <a:bodyPr wrap="square" rtlCol="0">
            <a:spAutoFit/>
          </a:bodyPr>
          <a:lstStyle/>
          <a:p>
            <a:pPr algn="ctr"/>
            <a:r>
              <a:rPr lang="en-GB" sz="1600" dirty="0">
                <a:solidFill>
                  <a:srgbClr val="00ADEE"/>
                </a:solidFill>
              </a:rPr>
              <a:t>Actors</a:t>
            </a:r>
          </a:p>
        </p:txBody>
      </p:sp>
      <p:pic>
        <p:nvPicPr>
          <p:cNvPr id="150" name="Picture 149">
            <a:extLst>
              <a:ext uri="{FF2B5EF4-FFF2-40B4-BE49-F238E27FC236}">
                <a16:creationId xmlns:a16="http://schemas.microsoft.com/office/drawing/2014/main" id="{5446E7B9-5543-49CB-85C0-2D2650D35AB0}"/>
              </a:ext>
            </a:extLst>
          </p:cNvPr>
          <p:cNvPicPr>
            <a:picLocks noChangeAspect="1"/>
          </p:cNvPicPr>
          <p:nvPr/>
        </p:nvPicPr>
        <p:blipFill>
          <a:blip r:embed="rId141" cstate="print">
            <a:extLst>
              <a:ext uri="{28A0092B-C50C-407E-A947-70E740481C1C}">
                <a14:useLocalDpi xmlns:a14="http://schemas.microsoft.com/office/drawing/2010/main" val="0"/>
              </a:ext>
            </a:extLst>
          </a:blip>
          <a:stretch>
            <a:fillRect/>
          </a:stretch>
        </p:blipFill>
        <p:spPr>
          <a:xfrm>
            <a:off x="7534181" y="6026874"/>
            <a:ext cx="267605" cy="267605"/>
          </a:xfrm>
          <a:prstGeom prst="rect">
            <a:avLst/>
          </a:prstGeom>
        </p:spPr>
      </p:pic>
      <p:pic>
        <p:nvPicPr>
          <p:cNvPr id="151" name="Picture 150">
            <a:extLst>
              <a:ext uri="{FF2B5EF4-FFF2-40B4-BE49-F238E27FC236}">
                <a16:creationId xmlns:a16="http://schemas.microsoft.com/office/drawing/2014/main" id="{0AD66E2B-0A41-4D30-9AE0-1ADB01FB55C1}"/>
              </a:ext>
            </a:extLst>
          </p:cNvPr>
          <p:cNvPicPr>
            <a:picLocks noChangeAspect="1"/>
          </p:cNvPicPr>
          <p:nvPr/>
        </p:nvPicPr>
        <p:blipFill>
          <a:blip r:embed="rId142" cstate="print">
            <a:extLst>
              <a:ext uri="{28A0092B-C50C-407E-A947-70E740481C1C}">
                <a14:useLocalDpi xmlns:a14="http://schemas.microsoft.com/office/drawing/2010/main" val="0"/>
              </a:ext>
            </a:extLst>
          </a:blip>
          <a:stretch>
            <a:fillRect/>
          </a:stretch>
        </p:blipFill>
        <p:spPr>
          <a:xfrm>
            <a:off x="8084227" y="6026874"/>
            <a:ext cx="267605" cy="267605"/>
          </a:xfrm>
          <a:prstGeom prst="rect">
            <a:avLst/>
          </a:prstGeom>
        </p:spPr>
      </p:pic>
      <p:pic>
        <p:nvPicPr>
          <p:cNvPr id="152" name="Picture 151">
            <a:extLst>
              <a:ext uri="{FF2B5EF4-FFF2-40B4-BE49-F238E27FC236}">
                <a16:creationId xmlns:a16="http://schemas.microsoft.com/office/drawing/2014/main" id="{BBAC8A12-8707-4BE7-AA11-92A10449D84F}"/>
              </a:ext>
            </a:extLst>
          </p:cNvPr>
          <p:cNvPicPr>
            <a:picLocks noChangeAspect="1"/>
          </p:cNvPicPr>
          <p:nvPr/>
        </p:nvPicPr>
        <p:blipFill>
          <a:blip r:embed="rId143" cstate="print">
            <a:extLst>
              <a:ext uri="{28A0092B-C50C-407E-A947-70E740481C1C}">
                <a14:useLocalDpi xmlns:a14="http://schemas.microsoft.com/office/drawing/2010/main" val="0"/>
              </a:ext>
            </a:extLst>
          </a:blip>
          <a:stretch>
            <a:fillRect/>
          </a:stretch>
        </p:blipFill>
        <p:spPr>
          <a:xfrm>
            <a:off x="8634273" y="6026874"/>
            <a:ext cx="267605" cy="267605"/>
          </a:xfrm>
          <a:prstGeom prst="rect">
            <a:avLst/>
          </a:prstGeom>
        </p:spPr>
      </p:pic>
      <p:pic>
        <p:nvPicPr>
          <p:cNvPr id="153" name="Picture 152">
            <a:extLst>
              <a:ext uri="{FF2B5EF4-FFF2-40B4-BE49-F238E27FC236}">
                <a16:creationId xmlns:a16="http://schemas.microsoft.com/office/drawing/2014/main" id="{F188195A-F608-46C8-BF57-D4EA2432B96A}"/>
              </a:ext>
            </a:extLst>
          </p:cNvPr>
          <p:cNvPicPr>
            <a:picLocks noChangeAspect="1"/>
          </p:cNvPicPr>
          <p:nvPr/>
        </p:nvPicPr>
        <p:blipFill>
          <a:blip r:embed="rId144" cstate="print">
            <a:extLst>
              <a:ext uri="{28A0092B-C50C-407E-A947-70E740481C1C}">
                <a14:useLocalDpi xmlns:a14="http://schemas.microsoft.com/office/drawing/2010/main" val="0"/>
              </a:ext>
            </a:extLst>
          </a:blip>
          <a:stretch>
            <a:fillRect/>
          </a:stretch>
        </p:blipFill>
        <p:spPr>
          <a:xfrm>
            <a:off x="9184319" y="6026874"/>
            <a:ext cx="267605" cy="267605"/>
          </a:xfrm>
          <a:prstGeom prst="rect">
            <a:avLst/>
          </a:prstGeom>
        </p:spPr>
      </p:pic>
      <p:pic>
        <p:nvPicPr>
          <p:cNvPr id="154" name="Picture 153">
            <a:extLst>
              <a:ext uri="{FF2B5EF4-FFF2-40B4-BE49-F238E27FC236}">
                <a16:creationId xmlns:a16="http://schemas.microsoft.com/office/drawing/2014/main" id="{701B4255-4D78-471B-91A9-44C1F4D61794}"/>
              </a:ext>
            </a:extLst>
          </p:cNvPr>
          <p:cNvPicPr>
            <a:picLocks noChangeAspect="1"/>
          </p:cNvPicPr>
          <p:nvPr/>
        </p:nvPicPr>
        <p:blipFill>
          <a:blip r:embed="rId145" cstate="print">
            <a:extLst>
              <a:ext uri="{28A0092B-C50C-407E-A947-70E740481C1C}">
                <a14:useLocalDpi xmlns:a14="http://schemas.microsoft.com/office/drawing/2010/main" val="0"/>
              </a:ext>
            </a:extLst>
          </a:blip>
          <a:stretch>
            <a:fillRect/>
          </a:stretch>
        </p:blipFill>
        <p:spPr>
          <a:xfrm>
            <a:off x="9734366" y="6020183"/>
            <a:ext cx="280986" cy="280986"/>
          </a:xfrm>
          <a:prstGeom prst="rect">
            <a:avLst/>
          </a:prstGeom>
        </p:spPr>
      </p:pic>
      <p:sp>
        <p:nvSpPr>
          <p:cNvPr id="155" name="Rectangle 154">
            <a:extLst>
              <a:ext uri="{FF2B5EF4-FFF2-40B4-BE49-F238E27FC236}">
                <a16:creationId xmlns:a16="http://schemas.microsoft.com/office/drawing/2014/main" id="{E721DA30-D984-4F08-B32F-B888A0661E44}"/>
              </a:ext>
            </a:extLst>
          </p:cNvPr>
          <p:cNvSpPr/>
          <p:nvPr/>
        </p:nvSpPr>
        <p:spPr>
          <a:xfrm>
            <a:off x="7226219" y="5619056"/>
            <a:ext cx="3135290" cy="820508"/>
          </a:xfrm>
          <a:prstGeom prst="rect">
            <a:avLst/>
          </a:prstGeom>
          <a:noFill/>
          <a:ln w="12700">
            <a:solidFill>
              <a:srgbClr val="00ADE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56" name="TextBox 155">
            <a:extLst>
              <a:ext uri="{FF2B5EF4-FFF2-40B4-BE49-F238E27FC236}">
                <a16:creationId xmlns:a16="http://schemas.microsoft.com/office/drawing/2014/main" id="{8787CECD-877A-40E5-B6BA-C1BF3DF5AB0F}"/>
              </a:ext>
            </a:extLst>
          </p:cNvPr>
          <p:cNvSpPr txBox="1"/>
          <p:nvPr/>
        </p:nvSpPr>
        <p:spPr>
          <a:xfrm>
            <a:off x="7388084" y="5638805"/>
            <a:ext cx="2673159" cy="338554"/>
          </a:xfrm>
          <a:prstGeom prst="rect">
            <a:avLst/>
          </a:prstGeom>
          <a:noFill/>
        </p:spPr>
        <p:txBody>
          <a:bodyPr wrap="square" rtlCol="0">
            <a:spAutoFit/>
          </a:bodyPr>
          <a:lstStyle/>
          <a:p>
            <a:pPr algn="ctr"/>
            <a:r>
              <a:rPr lang="en-GB" sz="1600" dirty="0">
                <a:solidFill>
                  <a:srgbClr val="00ADEE"/>
                </a:solidFill>
              </a:rPr>
              <a:t>Customer experience</a:t>
            </a:r>
          </a:p>
        </p:txBody>
      </p:sp>
      <p:pic>
        <p:nvPicPr>
          <p:cNvPr id="157" name="Picture 156">
            <a:extLst>
              <a:ext uri="{FF2B5EF4-FFF2-40B4-BE49-F238E27FC236}">
                <a16:creationId xmlns:a16="http://schemas.microsoft.com/office/drawing/2014/main" id="{CE7AA6E4-8210-4C2A-8121-47EFDEA7C74D}"/>
              </a:ext>
            </a:extLst>
          </p:cNvPr>
          <p:cNvPicPr>
            <a:picLocks noChangeAspect="1"/>
          </p:cNvPicPr>
          <p:nvPr/>
        </p:nvPicPr>
        <p:blipFill>
          <a:blip r:embed="rId146">
            <a:extLst>
              <a:ext uri="{28A0092B-C50C-407E-A947-70E740481C1C}">
                <a14:useLocalDpi xmlns:a14="http://schemas.microsoft.com/office/drawing/2010/main" val="0"/>
              </a:ext>
            </a:extLst>
          </a:blip>
          <a:stretch>
            <a:fillRect/>
          </a:stretch>
        </p:blipFill>
        <p:spPr>
          <a:xfrm>
            <a:off x="10024728" y="3406333"/>
            <a:ext cx="258136" cy="272477"/>
          </a:xfrm>
          <a:prstGeom prst="rect">
            <a:avLst/>
          </a:prstGeom>
        </p:spPr>
      </p:pic>
      <p:pic>
        <p:nvPicPr>
          <p:cNvPr id="158" name="Picture 157">
            <a:extLst>
              <a:ext uri="{FF2B5EF4-FFF2-40B4-BE49-F238E27FC236}">
                <a16:creationId xmlns:a16="http://schemas.microsoft.com/office/drawing/2014/main" id="{3D139E39-853F-485F-8F2D-648DA892BDEA}"/>
              </a:ext>
            </a:extLst>
          </p:cNvPr>
          <p:cNvPicPr>
            <a:picLocks noChangeAspect="1"/>
          </p:cNvPicPr>
          <p:nvPr/>
        </p:nvPicPr>
        <p:blipFill>
          <a:blip r:embed="rId147">
            <a:extLst>
              <a:ext uri="{28A0092B-C50C-407E-A947-70E740481C1C}">
                <a14:useLocalDpi xmlns:a14="http://schemas.microsoft.com/office/drawing/2010/main" val="0"/>
              </a:ext>
            </a:extLst>
          </a:blip>
          <a:stretch>
            <a:fillRect/>
          </a:stretch>
        </p:blipFill>
        <p:spPr>
          <a:xfrm>
            <a:off x="9590306" y="3427844"/>
            <a:ext cx="286818" cy="229455"/>
          </a:xfrm>
          <a:prstGeom prst="rect">
            <a:avLst/>
          </a:prstGeom>
        </p:spPr>
      </p:pic>
      <p:pic>
        <p:nvPicPr>
          <p:cNvPr id="159" name="Picture 158">
            <a:extLst>
              <a:ext uri="{FF2B5EF4-FFF2-40B4-BE49-F238E27FC236}">
                <a16:creationId xmlns:a16="http://schemas.microsoft.com/office/drawing/2014/main" id="{2F637CAF-6075-4AE6-8582-97AF19ADBD17}"/>
              </a:ext>
            </a:extLst>
          </p:cNvPr>
          <p:cNvPicPr>
            <a:picLocks noChangeAspect="1"/>
          </p:cNvPicPr>
          <p:nvPr/>
        </p:nvPicPr>
        <p:blipFill>
          <a:blip r:embed="rId148">
            <a:extLst>
              <a:ext uri="{28A0092B-C50C-407E-A947-70E740481C1C}">
                <a14:useLocalDpi xmlns:a14="http://schemas.microsoft.com/office/drawing/2010/main" val="0"/>
              </a:ext>
            </a:extLst>
          </a:blip>
          <a:stretch>
            <a:fillRect/>
          </a:stretch>
        </p:blipFill>
        <p:spPr>
          <a:xfrm>
            <a:off x="9057495" y="3412427"/>
            <a:ext cx="364403" cy="260288"/>
          </a:xfrm>
          <a:prstGeom prst="rect">
            <a:avLst/>
          </a:prstGeom>
        </p:spPr>
      </p:pic>
      <p:pic>
        <p:nvPicPr>
          <p:cNvPr id="160" name="Picture 159">
            <a:extLst>
              <a:ext uri="{FF2B5EF4-FFF2-40B4-BE49-F238E27FC236}">
                <a16:creationId xmlns:a16="http://schemas.microsoft.com/office/drawing/2014/main" id="{7F7AF029-1A36-4775-BD58-2D8E9D242233}"/>
              </a:ext>
            </a:extLst>
          </p:cNvPr>
          <p:cNvPicPr>
            <a:picLocks noChangeAspect="1"/>
          </p:cNvPicPr>
          <p:nvPr/>
        </p:nvPicPr>
        <p:blipFill>
          <a:blip r:embed="rId149">
            <a:extLst>
              <a:ext uri="{28A0092B-C50C-407E-A947-70E740481C1C}">
                <a14:useLocalDpi xmlns:a14="http://schemas.microsoft.com/office/drawing/2010/main" val="0"/>
              </a:ext>
            </a:extLst>
          </a:blip>
          <a:stretch>
            <a:fillRect/>
          </a:stretch>
        </p:blipFill>
        <p:spPr>
          <a:xfrm>
            <a:off x="7203230" y="3828849"/>
            <a:ext cx="258136" cy="272477"/>
          </a:xfrm>
          <a:prstGeom prst="rect">
            <a:avLst/>
          </a:prstGeom>
        </p:spPr>
      </p:pic>
      <p:pic>
        <p:nvPicPr>
          <p:cNvPr id="161" name="Picture 160">
            <a:extLst>
              <a:ext uri="{FF2B5EF4-FFF2-40B4-BE49-F238E27FC236}">
                <a16:creationId xmlns:a16="http://schemas.microsoft.com/office/drawing/2014/main" id="{B3523B70-4B3D-4946-B20D-1F3DF2186130}"/>
              </a:ext>
            </a:extLst>
          </p:cNvPr>
          <p:cNvPicPr>
            <a:picLocks noChangeAspect="1"/>
          </p:cNvPicPr>
          <p:nvPr/>
        </p:nvPicPr>
        <p:blipFill>
          <a:blip r:embed="rId150">
            <a:extLst>
              <a:ext uri="{28A0092B-C50C-407E-A947-70E740481C1C}">
                <a14:useLocalDpi xmlns:a14="http://schemas.microsoft.com/office/drawing/2010/main" val="0"/>
              </a:ext>
            </a:extLst>
          </a:blip>
          <a:stretch>
            <a:fillRect/>
          </a:stretch>
        </p:blipFill>
        <p:spPr>
          <a:xfrm>
            <a:off x="7670460" y="3828849"/>
            <a:ext cx="258136" cy="272477"/>
          </a:xfrm>
          <a:prstGeom prst="rect">
            <a:avLst/>
          </a:prstGeom>
        </p:spPr>
      </p:pic>
      <p:pic>
        <p:nvPicPr>
          <p:cNvPr id="162" name="Picture 161">
            <a:extLst>
              <a:ext uri="{FF2B5EF4-FFF2-40B4-BE49-F238E27FC236}">
                <a16:creationId xmlns:a16="http://schemas.microsoft.com/office/drawing/2014/main" id="{CB5EA4F2-326E-47DA-AB54-97826EFA47FF}"/>
              </a:ext>
            </a:extLst>
          </p:cNvPr>
          <p:cNvPicPr>
            <a:picLocks noChangeAspect="1"/>
          </p:cNvPicPr>
          <p:nvPr/>
        </p:nvPicPr>
        <p:blipFill>
          <a:blip r:embed="rId151">
            <a:extLst>
              <a:ext uri="{28A0092B-C50C-407E-A947-70E740481C1C}">
                <a14:useLocalDpi xmlns:a14="http://schemas.microsoft.com/office/drawing/2010/main" val="0"/>
              </a:ext>
            </a:extLst>
          </a:blip>
          <a:stretch>
            <a:fillRect/>
          </a:stretch>
        </p:blipFill>
        <p:spPr>
          <a:xfrm>
            <a:off x="8188790" y="3821678"/>
            <a:ext cx="208595" cy="286818"/>
          </a:xfrm>
          <a:prstGeom prst="rect">
            <a:avLst/>
          </a:prstGeom>
        </p:spPr>
      </p:pic>
      <p:pic>
        <p:nvPicPr>
          <p:cNvPr id="163" name="Picture 162">
            <a:extLst>
              <a:ext uri="{FF2B5EF4-FFF2-40B4-BE49-F238E27FC236}">
                <a16:creationId xmlns:a16="http://schemas.microsoft.com/office/drawing/2014/main" id="{6219E1DF-7671-47F0-85E3-EAF2BFD43BDC}"/>
              </a:ext>
            </a:extLst>
          </p:cNvPr>
          <p:cNvPicPr>
            <a:picLocks noChangeAspect="1"/>
          </p:cNvPicPr>
          <p:nvPr/>
        </p:nvPicPr>
        <p:blipFill>
          <a:blip r:embed="rId152">
            <a:extLst>
              <a:ext uri="{28A0092B-C50C-407E-A947-70E740481C1C}">
                <a14:useLocalDpi xmlns:a14="http://schemas.microsoft.com/office/drawing/2010/main" val="0"/>
              </a:ext>
            </a:extLst>
          </a:blip>
          <a:stretch>
            <a:fillRect/>
          </a:stretch>
        </p:blipFill>
        <p:spPr>
          <a:xfrm>
            <a:off x="8605044" y="3412427"/>
            <a:ext cx="329698" cy="260288"/>
          </a:xfrm>
          <a:prstGeom prst="rect">
            <a:avLst/>
          </a:prstGeom>
        </p:spPr>
      </p:pic>
      <p:pic>
        <p:nvPicPr>
          <p:cNvPr id="164" name="Picture 163">
            <a:extLst>
              <a:ext uri="{FF2B5EF4-FFF2-40B4-BE49-F238E27FC236}">
                <a16:creationId xmlns:a16="http://schemas.microsoft.com/office/drawing/2014/main" id="{99052F0B-50CD-4387-A050-2522E763886A}"/>
              </a:ext>
            </a:extLst>
          </p:cNvPr>
          <p:cNvPicPr>
            <a:picLocks noChangeAspect="1"/>
          </p:cNvPicPr>
          <p:nvPr/>
        </p:nvPicPr>
        <p:blipFill>
          <a:blip r:embed="rId153">
            <a:extLst>
              <a:ext uri="{28A0092B-C50C-407E-A947-70E740481C1C}">
                <a14:useLocalDpi xmlns:a14="http://schemas.microsoft.com/office/drawing/2010/main" val="0"/>
              </a:ext>
            </a:extLst>
          </a:blip>
          <a:stretch>
            <a:fillRect/>
          </a:stretch>
        </p:blipFill>
        <p:spPr>
          <a:xfrm>
            <a:off x="8152593" y="3412427"/>
            <a:ext cx="329698" cy="260288"/>
          </a:xfrm>
          <a:prstGeom prst="rect">
            <a:avLst/>
          </a:prstGeom>
        </p:spPr>
      </p:pic>
      <p:pic>
        <p:nvPicPr>
          <p:cNvPr id="165" name="Picture 164">
            <a:extLst>
              <a:ext uri="{FF2B5EF4-FFF2-40B4-BE49-F238E27FC236}">
                <a16:creationId xmlns:a16="http://schemas.microsoft.com/office/drawing/2014/main" id="{F26A490D-5FFB-483C-9078-6021314EA71B}"/>
              </a:ext>
            </a:extLst>
          </p:cNvPr>
          <p:cNvPicPr>
            <a:picLocks noChangeAspect="1"/>
          </p:cNvPicPr>
          <p:nvPr/>
        </p:nvPicPr>
        <p:blipFill>
          <a:blip r:embed="rId154">
            <a:extLst>
              <a:ext uri="{28A0092B-C50C-407E-A947-70E740481C1C}">
                <a14:useLocalDpi xmlns:a14="http://schemas.microsoft.com/office/drawing/2010/main" val="0"/>
              </a:ext>
            </a:extLst>
          </a:blip>
          <a:stretch>
            <a:fillRect/>
          </a:stretch>
        </p:blipFill>
        <p:spPr>
          <a:xfrm>
            <a:off x="7624351" y="3432146"/>
            <a:ext cx="331275" cy="220850"/>
          </a:xfrm>
          <a:prstGeom prst="rect">
            <a:avLst/>
          </a:prstGeom>
        </p:spPr>
      </p:pic>
      <p:pic>
        <p:nvPicPr>
          <p:cNvPr id="166" name="Picture 165">
            <a:extLst>
              <a:ext uri="{FF2B5EF4-FFF2-40B4-BE49-F238E27FC236}">
                <a16:creationId xmlns:a16="http://schemas.microsoft.com/office/drawing/2014/main" id="{B2763655-4F4C-4052-A93B-85F13862034E}"/>
              </a:ext>
            </a:extLst>
          </p:cNvPr>
          <p:cNvPicPr>
            <a:picLocks noChangeAspect="1"/>
          </p:cNvPicPr>
          <p:nvPr/>
        </p:nvPicPr>
        <p:blipFill>
          <a:blip r:embed="rId155" cstate="print">
            <a:extLst>
              <a:ext uri="{28A0092B-C50C-407E-A947-70E740481C1C}">
                <a14:useLocalDpi xmlns:a14="http://schemas.microsoft.com/office/drawing/2010/main" val="0"/>
              </a:ext>
            </a:extLst>
          </a:blip>
          <a:stretch>
            <a:fillRect/>
          </a:stretch>
        </p:blipFill>
        <p:spPr>
          <a:xfrm>
            <a:off x="5713786" y="3729595"/>
            <a:ext cx="470985" cy="470985"/>
          </a:xfrm>
          <a:prstGeom prst="rect">
            <a:avLst/>
          </a:prstGeom>
        </p:spPr>
      </p:pic>
      <p:pic>
        <p:nvPicPr>
          <p:cNvPr id="167" name="Picture 166">
            <a:extLst>
              <a:ext uri="{FF2B5EF4-FFF2-40B4-BE49-F238E27FC236}">
                <a16:creationId xmlns:a16="http://schemas.microsoft.com/office/drawing/2014/main" id="{C39CC83C-3E84-42C5-A48F-928351DFB887}"/>
              </a:ext>
            </a:extLst>
          </p:cNvPr>
          <p:cNvPicPr>
            <a:picLocks noChangeAspect="1"/>
          </p:cNvPicPr>
          <p:nvPr/>
        </p:nvPicPr>
        <p:blipFill>
          <a:blip r:embed="rId156" cstate="print">
            <a:extLst>
              <a:ext uri="{28A0092B-C50C-407E-A947-70E740481C1C}">
                <a14:useLocalDpi xmlns:a14="http://schemas.microsoft.com/office/drawing/2010/main" val="0"/>
              </a:ext>
            </a:extLst>
          </a:blip>
          <a:stretch>
            <a:fillRect/>
          </a:stretch>
        </p:blipFill>
        <p:spPr>
          <a:xfrm>
            <a:off x="6149117" y="3729595"/>
            <a:ext cx="470985" cy="470985"/>
          </a:xfrm>
          <a:prstGeom prst="rect">
            <a:avLst/>
          </a:prstGeom>
        </p:spPr>
      </p:pic>
      <p:pic>
        <p:nvPicPr>
          <p:cNvPr id="168" name="Picture 167">
            <a:extLst>
              <a:ext uri="{FF2B5EF4-FFF2-40B4-BE49-F238E27FC236}">
                <a16:creationId xmlns:a16="http://schemas.microsoft.com/office/drawing/2014/main" id="{DE531B01-7F7F-4C5C-A414-26C57CF3EF39}"/>
              </a:ext>
            </a:extLst>
          </p:cNvPr>
          <p:cNvPicPr>
            <a:picLocks noChangeAspect="1"/>
          </p:cNvPicPr>
          <p:nvPr/>
        </p:nvPicPr>
        <p:blipFill>
          <a:blip r:embed="rId157" cstate="print">
            <a:extLst>
              <a:ext uri="{28A0092B-C50C-407E-A947-70E740481C1C}">
                <a14:useLocalDpi xmlns:a14="http://schemas.microsoft.com/office/drawing/2010/main" val="0"/>
              </a:ext>
            </a:extLst>
          </a:blip>
          <a:stretch>
            <a:fillRect/>
          </a:stretch>
        </p:blipFill>
        <p:spPr>
          <a:xfrm>
            <a:off x="6608790" y="3729595"/>
            <a:ext cx="470985" cy="470985"/>
          </a:xfrm>
          <a:prstGeom prst="rect">
            <a:avLst/>
          </a:prstGeom>
        </p:spPr>
      </p:pic>
      <p:cxnSp>
        <p:nvCxnSpPr>
          <p:cNvPr id="169" name="Straight Connector 168">
            <a:extLst>
              <a:ext uri="{FF2B5EF4-FFF2-40B4-BE49-F238E27FC236}">
                <a16:creationId xmlns:a16="http://schemas.microsoft.com/office/drawing/2014/main" id="{6EC383EA-0E9F-4019-B13E-6C5574828F7F}"/>
              </a:ext>
            </a:extLst>
          </p:cNvPr>
          <p:cNvCxnSpPr/>
          <p:nvPr/>
        </p:nvCxnSpPr>
        <p:spPr>
          <a:xfrm>
            <a:off x="4209965" y="4616381"/>
            <a:ext cx="360000" cy="0"/>
          </a:xfrm>
          <a:prstGeom prst="line">
            <a:avLst/>
          </a:prstGeom>
          <a:noFill/>
          <a:ln w="222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70" name="Straight Connector 169">
            <a:extLst>
              <a:ext uri="{FF2B5EF4-FFF2-40B4-BE49-F238E27FC236}">
                <a16:creationId xmlns:a16="http://schemas.microsoft.com/office/drawing/2014/main" id="{B363366A-F6DE-4F76-9BC2-D098A41BE86E}"/>
              </a:ext>
            </a:extLst>
          </p:cNvPr>
          <p:cNvCxnSpPr/>
          <p:nvPr/>
        </p:nvCxnSpPr>
        <p:spPr>
          <a:xfrm>
            <a:off x="4362365" y="4768781"/>
            <a:ext cx="360000" cy="0"/>
          </a:xfrm>
          <a:prstGeom prst="line">
            <a:avLst/>
          </a:prstGeom>
          <a:noFill/>
          <a:ln w="222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18042363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62945-6280-4176-BF05-16B28DF63D92}"/>
              </a:ext>
            </a:extLst>
          </p:cNvPr>
          <p:cNvSpPr>
            <a:spLocks noGrp="1"/>
          </p:cNvSpPr>
          <p:nvPr>
            <p:ph type="title"/>
          </p:nvPr>
        </p:nvSpPr>
        <p:spPr/>
        <p:txBody>
          <a:bodyPr/>
          <a:lstStyle/>
          <a:p>
            <a:r>
              <a:rPr lang="en-GB" dirty="0"/>
              <a:t>Special elements for deviations</a:t>
            </a:r>
          </a:p>
        </p:txBody>
      </p:sp>
      <p:sp>
        <p:nvSpPr>
          <p:cNvPr id="3" name="Slide Number Placeholder 2">
            <a:extLst>
              <a:ext uri="{FF2B5EF4-FFF2-40B4-BE49-F238E27FC236}">
                <a16:creationId xmlns:a16="http://schemas.microsoft.com/office/drawing/2014/main" id="{8FD45DC8-226C-4384-8288-9786F97BCE14}"/>
              </a:ext>
            </a:extLst>
          </p:cNvPr>
          <p:cNvSpPr>
            <a:spLocks noGrp="1"/>
          </p:cNvSpPr>
          <p:nvPr>
            <p:ph type="sldNum" sz="quarter" idx="12"/>
          </p:nvPr>
        </p:nvSpPr>
        <p:spPr/>
        <p:txBody>
          <a:bodyPr/>
          <a:lstStyle/>
          <a:p>
            <a:fld id="{5751DFAA-887F-4071-8EAD-E8CA316FCF06}" type="slidenum">
              <a:rPr lang="en-GB" smtClean="0"/>
              <a:t>25</a:t>
            </a:fld>
            <a:endParaRPr lang="en-GB" dirty="0"/>
          </a:p>
        </p:txBody>
      </p:sp>
      <p:sp>
        <p:nvSpPr>
          <p:cNvPr id="18" name="Rounded Rectangle 44">
            <a:extLst>
              <a:ext uri="{FF2B5EF4-FFF2-40B4-BE49-F238E27FC236}">
                <a16:creationId xmlns:a16="http://schemas.microsoft.com/office/drawing/2014/main" id="{19E09296-50BF-4524-B3C8-A196E1828D24}"/>
              </a:ext>
            </a:extLst>
          </p:cNvPr>
          <p:cNvSpPr/>
          <p:nvPr/>
        </p:nvSpPr>
        <p:spPr>
          <a:xfrm>
            <a:off x="8718881" y="2691343"/>
            <a:ext cx="782361" cy="432757"/>
          </a:xfrm>
          <a:prstGeom prst="roundRect">
            <a:avLst>
              <a:gd name="adj" fmla="val 12023"/>
            </a:avLst>
          </a:prstGeom>
          <a:solidFill>
            <a:sysClr val="window" lastClr="FFFFFF"/>
          </a:solidFill>
          <a:ln w="28575" cap="flat" cmpd="sng" algn="ctr">
            <a:solidFill>
              <a:srgbClr val="4BACC6">
                <a:lumMod val="75000"/>
              </a:srgbClr>
            </a:solidFill>
            <a:prstDash val="sysDot"/>
            <a:miter lim="800000"/>
          </a:ln>
          <a:effectLst>
            <a:glow rad="139700">
              <a:sysClr val="windowText" lastClr="000000">
                <a:alpha val="65000"/>
              </a:sysClr>
            </a:glow>
          </a:effectLst>
        </p:spPr>
        <p:txBody>
          <a:bodyPr lIns="252000" rIns="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800" b="0" i="0" u="none" strike="noStrike" kern="0" cap="none" spc="0" normalizeH="0" baseline="0" noProof="0" dirty="0">
              <a:ln>
                <a:noFill/>
              </a:ln>
              <a:solidFill>
                <a:prstClr val="black"/>
              </a:solidFill>
              <a:effectLst/>
              <a:uLnTx/>
              <a:uFillTx/>
              <a:latin typeface="Calibri"/>
              <a:ea typeface="+mn-ea"/>
              <a:cs typeface="+mn-cs"/>
            </a:endParaRPr>
          </a:p>
        </p:txBody>
      </p:sp>
      <p:sp>
        <p:nvSpPr>
          <p:cNvPr id="19" name="Rounded Rectangle 45">
            <a:extLst>
              <a:ext uri="{FF2B5EF4-FFF2-40B4-BE49-F238E27FC236}">
                <a16:creationId xmlns:a16="http://schemas.microsoft.com/office/drawing/2014/main" id="{680A8F1D-75A1-4922-9ABE-66AA20E8B698}"/>
              </a:ext>
            </a:extLst>
          </p:cNvPr>
          <p:cNvSpPr/>
          <p:nvPr/>
        </p:nvSpPr>
        <p:spPr>
          <a:xfrm>
            <a:off x="8710930" y="3396985"/>
            <a:ext cx="782361" cy="432757"/>
          </a:xfrm>
          <a:prstGeom prst="roundRect">
            <a:avLst>
              <a:gd name="adj" fmla="val 12023"/>
            </a:avLst>
          </a:prstGeom>
          <a:solidFill>
            <a:sysClr val="window" lastClr="FFFFFF"/>
          </a:solidFill>
          <a:ln w="28575" cap="flat" cmpd="sng" algn="ctr">
            <a:solidFill>
              <a:srgbClr val="4BACC6">
                <a:lumMod val="75000"/>
              </a:srgbClr>
            </a:solidFill>
            <a:prstDash val="solid"/>
            <a:miter lim="800000"/>
          </a:ln>
          <a:effectLst>
            <a:glow rad="139700">
              <a:sysClr val="windowText" lastClr="000000">
                <a:alpha val="65000"/>
              </a:sysClr>
            </a:glow>
          </a:effectLst>
        </p:spPr>
        <p:txBody>
          <a:bodyPr lIns="252000" rIns="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800" b="0" i="0" u="none" strike="noStrike" kern="0" cap="none" spc="0" normalizeH="0" baseline="0" noProof="0" dirty="0">
              <a:ln>
                <a:noFill/>
              </a:ln>
              <a:solidFill>
                <a:prstClr val="black"/>
              </a:solidFill>
              <a:effectLst/>
              <a:uLnTx/>
              <a:uFillTx/>
              <a:latin typeface="Calibri"/>
              <a:ea typeface="+mn-ea"/>
              <a:cs typeface="+mn-cs"/>
            </a:endParaRPr>
          </a:p>
        </p:txBody>
      </p:sp>
      <p:sp>
        <p:nvSpPr>
          <p:cNvPr id="20" name="Rounded Rectangle 46">
            <a:extLst>
              <a:ext uri="{FF2B5EF4-FFF2-40B4-BE49-F238E27FC236}">
                <a16:creationId xmlns:a16="http://schemas.microsoft.com/office/drawing/2014/main" id="{C1C7F345-727A-4602-96F4-1165FEEE6A9B}"/>
              </a:ext>
            </a:extLst>
          </p:cNvPr>
          <p:cNvSpPr/>
          <p:nvPr/>
        </p:nvSpPr>
        <p:spPr>
          <a:xfrm>
            <a:off x="8706565" y="4104173"/>
            <a:ext cx="782361" cy="432757"/>
          </a:xfrm>
          <a:prstGeom prst="roundRect">
            <a:avLst>
              <a:gd name="adj" fmla="val 12023"/>
            </a:avLst>
          </a:prstGeom>
          <a:solidFill>
            <a:sysClr val="window" lastClr="FFFFFF"/>
          </a:solidFill>
          <a:ln w="28575" cap="flat" cmpd="sng" algn="ctr">
            <a:solidFill>
              <a:srgbClr val="4BACC6">
                <a:lumMod val="75000"/>
              </a:srgbClr>
            </a:solidFill>
            <a:prstDash val="solid"/>
            <a:miter lim="800000"/>
          </a:ln>
          <a:effectLst>
            <a:glow rad="139700">
              <a:sysClr val="windowText" lastClr="000000">
                <a:alpha val="65000"/>
              </a:sysClr>
            </a:glow>
          </a:effectLst>
        </p:spPr>
        <p:txBody>
          <a:bodyPr lIns="252000" rIns="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800" b="0" i="0" u="none" strike="noStrike" kern="0" cap="none" spc="0" normalizeH="0" baseline="0" noProof="0" dirty="0">
              <a:ln>
                <a:noFill/>
              </a:ln>
              <a:solidFill>
                <a:prstClr val="black"/>
              </a:solidFill>
              <a:effectLst/>
              <a:uLnTx/>
              <a:uFillTx/>
              <a:latin typeface="Calibri"/>
              <a:ea typeface="+mn-ea"/>
              <a:cs typeface="+mn-cs"/>
            </a:endParaRPr>
          </a:p>
        </p:txBody>
      </p:sp>
      <p:cxnSp>
        <p:nvCxnSpPr>
          <p:cNvPr id="21" name="Straight Connector 20">
            <a:extLst>
              <a:ext uri="{FF2B5EF4-FFF2-40B4-BE49-F238E27FC236}">
                <a16:creationId xmlns:a16="http://schemas.microsoft.com/office/drawing/2014/main" id="{FA5D463D-55DD-413E-9510-DD77EE18283A}"/>
              </a:ext>
            </a:extLst>
          </p:cNvPr>
          <p:cNvCxnSpPr/>
          <p:nvPr/>
        </p:nvCxnSpPr>
        <p:spPr>
          <a:xfrm flipV="1">
            <a:off x="8714212" y="3405602"/>
            <a:ext cx="767067" cy="388741"/>
          </a:xfrm>
          <a:prstGeom prst="line">
            <a:avLst/>
          </a:prstGeom>
          <a:noFill/>
          <a:ln w="12700" cap="flat" cmpd="sng" algn="ctr">
            <a:solidFill>
              <a:sysClr val="window" lastClr="FFFFFF">
                <a:lumMod val="50000"/>
              </a:sysClr>
            </a:solidFill>
            <a:prstDash val="solid"/>
            <a:miter lim="800000"/>
          </a:ln>
          <a:effectLst/>
        </p:spPr>
      </p:cxnSp>
      <p:cxnSp>
        <p:nvCxnSpPr>
          <p:cNvPr id="22" name="Straight Connector 21">
            <a:extLst>
              <a:ext uri="{FF2B5EF4-FFF2-40B4-BE49-F238E27FC236}">
                <a16:creationId xmlns:a16="http://schemas.microsoft.com/office/drawing/2014/main" id="{D3CD2B61-FC79-4088-8139-C08EBE86A846}"/>
              </a:ext>
            </a:extLst>
          </p:cNvPr>
          <p:cNvCxnSpPr/>
          <p:nvPr/>
        </p:nvCxnSpPr>
        <p:spPr>
          <a:xfrm>
            <a:off x="8714212" y="3399628"/>
            <a:ext cx="767067" cy="400689"/>
          </a:xfrm>
          <a:prstGeom prst="line">
            <a:avLst/>
          </a:prstGeom>
          <a:noFill/>
          <a:ln w="12700" cap="flat" cmpd="sng" algn="ctr">
            <a:solidFill>
              <a:sysClr val="window" lastClr="FFFFFF">
                <a:lumMod val="50000"/>
              </a:sysClr>
            </a:solidFill>
            <a:prstDash val="solid"/>
            <a:miter lim="800000"/>
          </a:ln>
          <a:effectLst>
            <a:outerShdw blurRad="40000" dist="20000" dir="5400000" rotWithShape="0">
              <a:srgbClr val="000000">
                <a:alpha val="38000"/>
              </a:srgbClr>
            </a:outerShdw>
          </a:effectLst>
        </p:spPr>
      </p:cxnSp>
      <p:sp>
        <p:nvSpPr>
          <p:cNvPr id="23" name="Content Placeholder 2">
            <a:extLst>
              <a:ext uri="{FF2B5EF4-FFF2-40B4-BE49-F238E27FC236}">
                <a16:creationId xmlns:a16="http://schemas.microsoft.com/office/drawing/2014/main" id="{AAF5F454-D84A-400B-8988-7960E075F21C}"/>
              </a:ext>
            </a:extLst>
          </p:cNvPr>
          <p:cNvSpPr txBox="1">
            <a:spLocks/>
          </p:cNvSpPr>
          <p:nvPr/>
        </p:nvSpPr>
        <p:spPr>
          <a:xfrm>
            <a:off x="9573255" y="2060926"/>
            <a:ext cx="1490875" cy="260159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GB" sz="1400" b="0" i="0" u="none" strike="noStrike" kern="1200" cap="none" spc="0" normalizeH="0" baseline="0" noProof="0" dirty="0">
                <a:ln>
                  <a:noFill/>
                </a:ln>
                <a:solidFill>
                  <a:prstClr val="black"/>
                </a:solidFill>
                <a:effectLst/>
                <a:uLnTx/>
                <a:uFillTx/>
                <a:latin typeface="Calibri"/>
                <a:ea typeface="+mn-ea"/>
                <a:cs typeface="+mn-cs"/>
              </a:rPr>
              <a:t>Completed</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GB" sz="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GB" sz="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GB" sz="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GB" sz="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GB" sz="1400" b="0" i="0" u="none" strike="noStrike" kern="1200" cap="none" spc="0" normalizeH="0" baseline="0" noProof="0" dirty="0">
                <a:ln>
                  <a:noFill/>
                </a:ln>
                <a:solidFill>
                  <a:prstClr val="black"/>
                </a:solidFill>
                <a:effectLst/>
                <a:uLnTx/>
                <a:uFillTx/>
                <a:latin typeface="Calibri"/>
                <a:ea typeface="+mn-ea"/>
                <a:cs typeface="+mn-cs"/>
              </a:rPr>
              <a:t>Missing</a:t>
            </a:r>
            <a:endParaRPr kumimoji="0" lang="en-GB" sz="11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GB" sz="1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GB" sz="105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GB" sz="1400" b="0" i="0" u="none" strike="noStrike" kern="1200" cap="none" spc="0" normalizeH="0" baseline="0" noProof="0" dirty="0">
                <a:ln>
                  <a:noFill/>
                </a:ln>
                <a:solidFill>
                  <a:prstClr val="black"/>
                </a:solidFill>
                <a:effectLst/>
                <a:uLnTx/>
                <a:uFillTx/>
                <a:latin typeface="Calibri"/>
                <a:ea typeface="+mn-ea"/>
                <a:cs typeface="+mn-cs"/>
              </a:rPr>
              <a:t>Failing</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GB" sz="1400" b="0" i="0" u="none" strike="noStrike" kern="1200" cap="none" spc="0" normalizeH="0" baseline="0" noProof="0" dirty="0">
                <a:ln>
                  <a:noFill/>
                </a:ln>
                <a:solidFill>
                  <a:prstClr val="black"/>
                </a:solidFill>
                <a:effectLst/>
                <a:uLnTx/>
                <a:uFillTx/>
                <a:latin typeface="Calibri"/>
                <a:ea typeface="+mn-ea"/>
                <a:cs typeface="+mn-cs"/>
              </a:rPr>
              <a:t>Ad-hoc</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4" name="Rounded Rectangle 50">
            <a:extLst>
              <a:ext uri="{FF2B5EF4-FFF2-40B4-BE49-F238E27FC236}">
                <a16:creationId xmlns:a16="http://schemas.microsoft.com/office/drawing/2014/main" id="{F9CB4A72-340E-440F-9090-8E24304DBFFA}"/>
              </a:ext>
            </a:extLst>
          </p:cNvPr>
          <p:cNvSpPr/>
          <p:nvPr/>
        </p:nvSpPr>
        <p:spPr>
          <a:xfrm>
            <a:off x="8694250" y="2031533"/>
            <a:ext cx="782361" cy="432757"/>
          </a:xfrm>
          <a:prstGeom prst="roundRect">
            <a:avLst>
              <a:gd name="adj" fmla="val 12023"/>
            </a:avLst>
          </a:prstGeom>
          <a:solidFill>
            <a:sysClr val="window" lastClr="FFFFFF"/>
          </a:solidFill>
          <a:ln w="28575" cap="flat" cmpd="sng" algn="ctr">
            <a:solidFill>
              <a:srgbClr val="4BACC6">
                <a:lumMod val="75000"/>
              </a:srgbClr>
            </a:solidFill>
            <a:prstDash val="solid"/>
            <a:miter lim="800000"/>
          </a:ln>
          <a:effectLst/>
        </p:spPr>
        <p:txBody>
          <a:bodyPr lIns="252000" rIns="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800" b="0" i="0" u="none" strike="noStrike" kern="0" cap="none" spc="0" normalizeH="0" baseline="0" noProof="0" dirty="0">
              <a:ln>
                <a:noFill/>
              </a:ln>
              <a:solidFill>
                <a:prstClr val="black"/>
              </a:solidFill>
              <a:effectLst/>
              <a:uLnTx/>
              <a:uFillTx/>
              <a:latin typeface="Calibri"/>
              <a:ea typeface="+mn-ea"/>
              <a:cs typeface="+mn-cs"/>
            </a:endParaRPr>
          </a:p>
        </p:txBody>
      </p:sp>
      <p:sp>
        <p:nvSpPr>
          <p:cNvPr id="25" name="Rounded Rectangle 11">
            <a:extLst>
              <a:ext uri="{FF2B5EF4-FFF2-40B4-BE49-F238E27FC236}">
                <a16:creationId xmlns:a16="http://schemas.microsoft.com/office/drawing/2014/main" id="{0BA98DF7-B36C-42E0-AECA-CC15557A3C06}"/>
              </a:ext>
            </a:extLst>
          </p:cNvPr>
          <p:cNvSpPr/>
          <p:nvPr/>
        </p:nvSpPr>
        <p:spPr>
          <a:xfrm>
            <a:off x="7563355" y="2688475"/>
            <a:ext cx="782361" cy="432757"/>
          </a:xfrm>
          <a:prstGeom prst="roundRect">
            <a:avLst>
              <a:gd name="adj" fmla="val 12023"/>
            </a:avLst>
          </a:prstGeom>
          <a:solidFill>
            <a:srgbClr val="4BACC6">
              <a:lumMod val="20000"/>
              <a:lumOff val="80000"/>
            </a:srgbClr>
          </a:solidFill>
          <a:ln w="28575" cap="flat" cmpd="sng" algn="ctr">
            <a:solidFill>
              <a:srgbClr val="4BACC6">
                <a:lumMod val="75000"/>
              </a:srgbClr>
            </a:solidFill>
            <a:prstDash val="sysDot"/>
            <a:miter lim="800000"/>
          </a:ln>
          <a:effectLst>
            <a:glow rad="139700">
              <a:sysClr val="windowText" lastClr="000000">
                <a:alpha val="65000"/>
              </a:sysClr>
            </a:glow>
          </a:effectLst>
        </p:spPr>
        <p:txBody>
          <a:bodyPr lIns="252000" rIns="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800" b="0" i="0" u="none" strike="noStrike" kern="0" cap="none" spc="0" normalizeH="0" baseline="0" noProof="0" dirty="0">
              <a:ln>
                <a:noFill/>
              </a:ln>
              <a:solidFill>
                <a:prstClr val="black"/>
              </a:solidFill>
              <a:effectLst/>
              <a:uLnTx/>
              <a:uFillTx/>
              <a:latin typeface="Calibri"/>
              <a:ea typeface="+mn-ea"/>
              <a:cs typeface="+mn-cs"/>
            </a:endParaRPr>
          </a:p>
        </p:txBody>
      </p:sp>
      <p:sp>
        <p:nvSpPr>
          <p:cNvPr id="26" name="Rounded Rectangle 12">
            <a:extLst>
              <a:ext uri="{FF2B5EF4-FFF2-40B4-BE49-F238E27FC236}">
                <a16:creationId xmlns:a16="http://schemas.microsoft.com/office/drawing/2014/main" id="{48568326-FFEB-4D7B-B3B1-F6C597209CD5}"/>
              </a:ext>
            </a:extLst>
          </p:cNvPr>
          <p:cNvSpPr/>
          <p:nvPr/>
        </p:nvSpPr>
        <p:spPr>
          <a:xfrm>
            <a:off x="7555404" y="3394117"/>
            <a:ext cx="782361" cy="432757"/>
          </a:xfrm>
          <a:prstGeom prst="roundRect">
            <a:avLst>
              <a:gd name="adj" fmla="val 12023"/>
            </a:avLst>
          </a:prstGeom>
          <a:solidFill>
            <a:srgbClr val="4BACC6">
              <a:lumMod val="20000"/>
              <a:lumOff val="80000"/>
            </a:srgbClr>
          </a:solidFill>
          <a:ln w="28575" cap="flat" cmpd="sng" algn="ctr">
            <a:solidFill>
              <a:srgbClr val="4BACC6">
                <a:lumMod val="75000"/>
              </a:srgbClr>
            </a:solidFill>
            <a:prstDash val="solid"/>
            <a:miter lim="800000"/>
          </a:ln>
          <a:effectLst>
            <a:glow rad="139700">
              <a:sysClr val="windowText" lastClr="000000">
                <a:alpha val="65000"/>
              </a:sysClr>
            </a:glow>
          </a:effectLst>
        </p:spPr>
        <p:txBody>
          <a:bodyPr lIns="252000" rIns="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800" b="0" i="0" u="none" strike="noStrike" kern="0" cap="none" spc="0" normalizeH="0" baseline="0" noProof="0" dirty="0">
              <a:ln>
                <a:noFill/>
              </a:ln>
              <a:solidFill>
                <a:prstClr val="black"/>
              </a:solidFill>
              <a:effectLst/>
              <a:uLnTx/>
              <a:uFillTx/>
              <a:latin typeface="Calibri"/>
              <a:ea typeface="+mn-ea"/>
              <a:cs typeface="+mn-cs"/>
            </a:endParaRPr>
          </a:p>
        </p:txBody>
      </p:sp>
      <p:sp>
        <p:nvSpPr>
          <p:cNvPr id="27" name="Rounded Rectangle 13">
            <a:extLst>
              <a:ext uri="{FF2B5EF4-FFF2-40B4-BE49-F238E27FC236}">
                <a16:creationId xmlns:a16="http://schemas.microsoft.com/office/drawing/2014/main" id="{16CF45C9-B740-4D26-85F6-D259F6C42459}"/>
              </a:ext>
            </a:extLst>
          </p:cNvPr>
          <p:cNvSpPr/>
          <p:nvPr/>
        </p:nvSpPr>
        <p:spPr>
          <a:xfrm>
            <a:off x="7551039" y="4101305"/>
            <a:ext cx="782361" cy="432757"/>
          </a:xfrm>
          <a:prstGeom prst="roundRect">
            <a:avLst>
              <a:gd name="adj" fmla="val 12023"/>
            </a:avLst>
          </a:prstGeom>
          <a:solidFill>
            <a:srgbClr val="4BACC6">
              <a:lumMod val="20000"/>
              <a:lumOff val="80000"/>
            </a:srgbClr>
          </a:solidFill>
          <a:ln w="28575" cap="flat" cmpd="sng" algn="ctr">
            <a:solidFill>
              <a:srgbClr val="4BACC6">
                <a:lumMod val="75000"/>
              </a:srgbClr>
            </a:solidFill>
            <a:prstDash val="solid"/>
            <a:miter lim="800000"/>
          </a:ln>
          <a:effectLst>
            <a:glow rad="139700">
              <a:sysClr val="windowText" lastClr="000000">
                <a:alpha val="65000"/>
              </a:sysClr>
            </a:glow>
          </a:effectLst>
        </p:spPr>
        <p:txBody>
          <a:bodyPr lIns="252000" rIns="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800" b="0" i="0" u="none" strike="noStrike" kern="0" cap="none" spc="0" normalizeH="0" baseline="0" noProof="0" dirty="0">
              <a:ln>
                <a:noFill/>
              </a:ln>
              <a:solidFill>
                <a:prstClr val="black"/>
              </a:solidFill>
              <a:effectLst/>
              <a:uLnTx/>
              <a:uFillTx/>
              <a:latin typeface="Calibri"/>
              <a:ea typeface="+mn-ea"/>
              <a:cs typeface="+mn-cs"/>
            </a:endParaRPr>
          </a:p>
        </p:txBody>
      </p:sp>
      <p:cxnSp>
        <p:nvCxnSpPr>
          <p:cNvPr id="28" name="Straight Connector 27">
            <a:extLst>
              <a:ext uri="{FF2B5EF4-FFF2-40B4-BE49-F238E27FC236}">
                <a16:creationId xmlns:a16="http://schemas.microsoft.com/office/drawing/2014/main" id="{67C7A7EE-AF90-472C-AE7C-81D26C40C0A5}"/>
              </a:ext>
            </a:extLst>
          </p:cNvPr>
          <p:cNvCxnSpPr/>
          <p:nvPr/>
        </p:nvCxnSpPr>
        <p:spPr>
          <a:xfrm flipV="1">
            <a:off x="7558686" y="3402734"/>
            <a:ext cx="767067" cy="388741"/>
          </a:xfrm>
          <a:prstGeom prst="line">
            <a:avLst/>
          </a:prstGeom>
          <a:noFill/>
          <a:ln w="12700" cap="flat" cmpd="sng" algn="ctr">
            <a:solidFill>
              <a:sysClr val="window" lastClr="FFFFFF">
                <a:lumMod val="50000"/>
              </a:sysClr>
            </a:solidFill>
            <a:prstDash val="solid"/>
            <a:miter lim="800000"/>
          </a:ln>
          <a:effectLst/>
        </p:spPr>
      </p:cxnSp>
      <p:cxnSp>
        <p:nvCxnSpPr>
          <p:cNvPr id="29" name="Straight Connector 28">
            <a:extLst>
              <a:ext uri="{FF2B5EF4-FFF2-40B4-BE49-F238E27FC236}">
                <a16:creationId xmlns:a16="http://schemas.microsoft.com/office/drawing/2014/main" id="{017B3354-4B9D-4CBE-BEF3-B173D386B5A2}"/>
              </a:ext>
            </a:extLst>
          </p:cNvPr>
          <p:cNvCxnSpPr/>
          <p:nvPr/>
        </p:nvCxnSpPr>
        <p:spPr>
          <a:xfrm>
            <a:off x="7558686" y="3396760"/>
            <a:ext cx="767067" cy="400689"/>
          </a:xfrm>
          <a:prstGeom prst="line">
            <a:avLst/>
          </a:prstGeom>
          <a:noFill/>
          <a:ln w="12700" cap="flat" cmpd="sng" algn="ctr">
            <a:solidFill>
              <a:sysClr val="window" lastClr="FFFFFF">
                <a:lumMod val="50000"/>
              </a:sysClr>
            </a:solidFill>
            <a:prstDash val="solid"/>
            <a:miter lim="800000"/>
          </a:ln>
          <a:effectLst>
            <a:outerShdw blurRad="40000" dist="20000" dir="5400000" rotWithShape="0">
              <a:srgbClr val="000000">
                <a:alpha val="38000"/>
              </a:srgbClr>
            </a:outerShdw>
          </a:effectLst>
        </p:spPr>
      </p:cxnSp>
      <p:sp>
        <p:nvSpPr>
          <p:cNvPr id="30" name="Rounded Rectangle 16">
            <a:extLst>
              <a:ext uri="{FF2B5EF4-FFF2-40B4-BE49-F238E27FC236}">
                <a16:creationId xmlns:a16="http://schemas.microsoft.com/office/drawing/2014/main" id="{C1121FFA-3129-495E-8335-FCE551FBF785}"/>
              </a:ext>
            </a:extLst>
          </p:cNvPr>
          <p:cNvSpPr/>
          <p:nvPr/>
        </p:nvSpPr>
        <p:spPr>
          <a:xfrm>
            <a:off x="7538724" y="2028665"/>
            <a:ext cx="782361" cy="432757"/>
          </a:xfrm>
          <a:prstGeom prst="roundRect">
            <a:avLst>
              <a:gd name="adj" fmla="val 12023"/>
            </a:avLst>
          </a:prstGeom>
          <a:solidFill>
            <a:srgbClr val="4BACC6">
              <a:lumMod val="20000"/>
              <a:lumOff val="80000"/>
            </a:srgbClr>
          </a:solidFill>
          <a:ln w="28575" cap="flat" cmpd="sng" algn="ctr">
            <a:solidFill>
              <a:srgbClr val="4BACC6">
                <a:lumMod val="75000"/>
              </a:srgbClr>
            </a:solidFill>
            <a:prstDash val="solid"/>
            <a:miter lim="800000"/>
          </a:ln>
          <a:effectLst/>
        </p:spPr>
        <p:txBody>
          <a:bodyPr lIns="252000" rIns="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800" b="0" i="0" u="none" strike="noStrike" kern="0" cap="none" spc="0" normalizeH="0" baseline="0" noProof="0" dirty="0">
              <a:ln>
                <a:noFill/>
              </a:ln>
              <a:solidFill>
                <a:prstClr val="black"/>
              </a:solidFill>
              <a:effectLst/>
              <a:uLnTx/>
              <a:uFillTx/>
              <a:latin typeface="Calibri"/>
              <a:ea typeface="+mn-ea"/>
              <a:cs typeface="+mn-cs"/>
            </a:endParaRPr>
          </a:p>
        </p:txBody>
      </p:sp>
      <p:sp>
        <p:nvSpPr>
          <p:cNvPr id="31" name="Content Placeholder 2">
            <a:extLst>
              <a:ext uri="{FF2B5EF4-FFF2-40B4-BE49-F238E27FC236}">
                <a16:creationId xmlns:a16="http://schemas.microsoft.com/office/drawing/2014/main" id="{DDD890E0-D1F2-4CB3-96A1-792139C1767A}"/>
              </a:ext>
            </a:extLst>
          </p:cNvPr>
          <p:cNvSpPr txBox="1">
            <a:spLocks/>
          </p:cNvSpPr>
          <p:nvPr/>
        </p:nvSpPr>
        <p:spPr>
          <a:xfrm>
            <a:off x="7554204" y="1622665"/>
            <a:ext cx="2012203" cy="30825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GB" sz="1400" b="1" i="0" u="none" strike="noStrike" kern="1200" cap="none" spc="0" normalizeH="0" baseline="0" noProof="0" dirty="0">
                <a:ln>
                  <a:noFill/>
                </a:ln>
                <a:solidFill>
                  <a:prstClr val="black"/>
                </a:solidFill>
                <a:effectLst/>
                <a:uLnTx/>
                <a:uFillTx/>
                <a:latin typeface="Calibri"/>
                <a:ea typeface="+mn-ea"/>
                <a:cs typeface="+mn-cs"/>
              </a:rPr>
              <a:t>Sender               Receiver</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2" name="TextBox 31">
            <a:extLst>
              <a:ext uri="{FF2B5EF4-FFF2-40B4-BE49-F238E27FC236}">
                <a16:creationId xmlns:a16="http://schemas.microsoft.com/office/drawing/2014/main" id="{7995222D-FE2E-437A-92DD-3720C99E7DAB}"/>
              </a:ext>
            </a:extLst>
          </p:cNvPr>
          <p:cNvSpPr txBox="1"/>
          <p:nvPr/>
        </p:nvSpPr>
        <p:spPr>
          <a:xfrm>
            <a:off x="954182" y="1824635"/>
            <a:ext cx="6094948" cy="2585323"/>
          </a:xfrm>
          <a:prstGeom prst="rect">
            <a:avLst/>
          </a:prstGeom>
          <a:noFill/>
        </p:spPr>
        <p:txBody>
          <a:bodyPr wrap="square">
            <a:spAutoFit/>
          </a:bodyPr>
          <a:lstStyle/>
          <a:p>
            <a:r>
              <a:rPr lang="en-GB" sz="1800" dirty="0"/>
              <a:t>A swimlane diagram can also be used to represent actual customer journeys with deviations from the planned journey.</a:t>
            </a:r>
          </a:p>
          <a:p>
            <a:endParaRPr lang="en-GB" sz="1800" dirty="0"/>
          </a:p>
          <a:p>
            <a:r>
              <a:rPr lang="en-GB" sz="1800" dirty="0"/>
              <a:t>The shape's boundary style carries information about its status, as illustrated to the right.</a:t>
            </a:r>
          </a:p>
          <a:p>
            <a:pPr marL="0" indent="0">
              <a:buNone/>
            </a:pPr>
            <a:endParaRPr lang="en-GB" sz="1800" dirty="0"/>
          </a:p>
          <a:p>
            <a:r>
              <a:rPr lang="en-GB" sz="1800" dirty="0"/>
              <a:t>When it is important to outline deviations in relation to a planned journey, a customer journey deviation diagram may be more suitable.</a:t>
            </a:r>
          </a:p>
        </p:txBody>
      </p:sp>
    </p:spTree>
    <p:extLst>
      <p:ext uri="{BB962C8B-B14F-4D97-AF65-F5344CB8AC3E}">
        <p14:creationId xmlns:p14="http://schemas.microsoft.com/office/powerpoint/2010/main" val="42726579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56730-9CCD-4717-BE03-D62C6887A2F1}"/>
              </a:ext>
            </a:extLst>
          </p:cNvPr>
          <p:cNvSpPr>
            <a:spLocks noGrp="1"/>
          </p:cNvSpPr>
          <p:nvPr>
            <p:ph type="title"/>
          </p:nvPr>
        </p:nvSpPr>
        <p:spPr>
          <a:xfrm>
            <a:off x="954183" y="1883324"/>
            <a:ext cx="10661850" cy="3049624"/>
          </a:xfrm>
        </p:spPr>
        <p:txBody>
          <a:bodyPr>
            <a:normAutofit/>
          </a:bodyPr>
          <a:lstStyle/>
          <a:p>
            <a:r>
              <a:rPr lang="en-GB" sz="6600" cap="small" dirty="0"/>
              <a:t>Examples – Journey diagrams</a:t>
            </a:r>
          </a:p>
        </p:txBody>
      </p:sp>
      <p:sp>
        <p:nvSpPr>
          <p:cNvPr id="3" name="Text Placeholder 2">
            <a:extLst>
              <a:ext uri="{FF2B5EF4-FFF2-40B4-BE49-F238E27FC236}">
                <a16:creationId xmlns:a16="http://schemas.microsoft.com/office/drawing/2014/main" id="{BB7EEA35-A974-41C3-B310-23E12C424753}"/>
              </a:ext>
            </a:extLst>
          </p:cNvPr>
          <p:cNvSpPr>
            <a:spLocks noGrp="1"/>
          </p:cNvSpPr>
          <p:nvPr>
            <p:ph type="body" idx="1"/>
          </p:nvPr>
        </p:nvSpPr>
        <p:spPr>
          <a:xfrm>
            <a:off x="1169679" y="3548152"/>
            <a:ext cx="8567104" cy="1875186"/>
          </a:xfrm>
        </p:spPr>
        <p:txBody>
          <a:bodyPr>
            <a:normAutofit/>
          </a:bodyPr>
          <a:lstStyle/>
          <a:p>
            <a:r>
              <a:rPr lang="en-GB" dirty="0"/>
              <a:t>Going to the movies – planned journey</a:t>
            </a:r>
          </a:p>
          <a:p>
            <a:r>
              <a:rPr lang="en-GB" dirty="0"/>
              <a:t>Going to the movies – actual journey with deviation</a:t>
            </a:r>
          </a:p>
          <a:p>
            <a:r>
              <a:rPr lang="en-GB" dirty="0"/>
              <a:t>Going to the movies – actual journey with deviation/failure</a:t>
            </a:r>
          </a:p>
          <a:p>
            <a:r>
              <a:rPr lang="en-GB" dirty="0"/>
              <a:t>Going to the movies – actual journey with customer experience</a:t>
            </a:r>
          </a:p>
          <a:p>
            <a:endParaRPr lang="en-GB" dirty="0"/>
          </a:p>
          <a:p>
            <a:endParaRPr lang="en-GB" dirty="0"/>
          </a:p>
        </p:txBody>
      </p:sp>
    </p:spTree>
    <p:extLst>
      <p:ext uri="{BB962C8B-B14F-4D97-AF65-F5344CB8AC3E}">
        <p14:creationId xmlns:p14="http://schemas.microsoft.com/office/powerpoint/2010/main" val="16088831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7BB88-DF45-4D54-8230-BC4DE6DA47D7}"/>
              </a:ext>
            </a:extLst>
          </p:cNvPr>
          <p:cNvSpPr>
            <a:spLocks noGrp="1"/>
          </p:cNvSpPr>
          <p:nvPr>
            <p:ph type="title"/>
          </p:nvPr>
        </p:nvSpPr>
        <p:spPr>
          <a:xfrm>
            <a:off x="954182" y="331155"/>
            <a:ext cx="9001711" cy="888244"/>
          </a:xfrm>
        </p:spPr>
        <p:txBody>
          <a:bodyPr/>
          <a:lstStyle/>
          <a:p>
            <a:r>
              <a:rPr lang="en-GB" dirty="0"/>
              <a:t>Going to the movies – planned journey</a:t>
            </a:r>
          </a:p>
        </p:txBody>
      </p:sp>
      <p:sp>
        <p:nvSpPr>
          <p:cNvPr id="3" name="Content Placeholder 2">
            <a:extLst>
              <a:ext uri="{FF2B5EF4-FFF2-40B4-BE49-F238E27FC236}">
                <a16:creationId xmlns:a16="http://schemas.microsoft.com/office/drawing/2014/main" id="{61E650CE-4D26-40F3-8083-D98FBE3C574D}"/>
              </a:ext>
            </a:extLst>
          </p:cNvPr>
          <p:cNvSpPr>
            <a:spLocks noGrp="1"/>
          </p:cNvSpPr>
          <p:nvPr>
            <p:ph idx="1"/>
          </p:nvPr>
        </p:nvSpPr>
        <p:spPr>
          <a:xfrm>
            <a:off x="954182" y="1548000"/>
            <a:ext cx="9001711" cy="4283999"/>
          </a:xfrm>
        </p:spPr>
        <p:txBody>
          <a:bodyPr/>
          <a:lstStyle/>
          <a:p>
            <a:r>
              <a:rPr lang="en-GB" dirty="0"/>
              <a:t>The journey encompass ordering and paying a movie ticket via web (T1), receiving a confirmation via e-mail (T2) and SMS (T3), then later retrieving ticket at a self-service machine at the movie theatre (T4), and finally showing the ticket at the entrance (T5).</a:t>
            </a:r>
          </a:p>
          <a:p>
            <a:endParaRPr lang="en-GB" dirty="0"/>
          </a:p>
        </p:txBody>
      </p:sp>
      <p:sp>
        <p:nvSpPr>
          <p:cNvPr id="4" name="Slide Number Placeholder 3">
            <a:extLst>
              <a:ext uri="{FF2B5EF4-FFF2-40B4-BE49-F238E27FC236}">
                <a16:creationId xmlns:a16="http://schemas.microsoft.com/office/drawing/2014/main" id="{7677C47F-F3DA-48E8-BEA4-A86CCDA576AD}"/>
              </a:ext>
            </a:extLst>
          </p:cNvPr>
          <p:cNvSpPr>
            <a:spLocks noGrp="1"/>
          </p:cNvSpPr>
          <p:nvPr>
            <p:ph type="sldNum" sz="quarter" idx="12"/>
          </p:nvPr>
        </p:nvSpPr>
        <p:spPr>
          <a:xfrm>
            <a:off x="459087" y="6514982"/>
            <a:ext cx="308812" cy="184666"/>
          </a:xfrm>
        </p:spPr>
        <p:txBody>
          <a:bodyPr/>
          <a:lstStyle/>
          <a:p>
            <a:fld id="{5751DFAA-887F-4071-8EAD-E8CA316FCF06}" type="slidenum">
              <a:rPr lang="en-GB" smtClean="0"/>
              <a:pPr/>
              <a:t>27</a:t>
            </a:fld>
            <a:endParaRPr lang="en-GB" dirty="0"/>
          </a:p>
        </p:txBody>
      </p:sp>
      <p:pic>
        <p:nvPicPr>
          <p:cNvPr id="6" name="Picture 5">
            <a:extLst>
              <a:ext uri="{FF2B5EF4-FFF2-40B4-BE49-F238E27FC236}">
                <a16:creationId xmlns:a16="http://schemas.microsoft.com/office/drawing/2014/main" id="{20E1F8B5-17B7-4566-9333-63A77B5CBC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7952" y="3429000"/>
            <a:ext cx="5943780" cy="1440732"/>
          </a:xfrm>
          <a:prstGeom prst="rect">
            <a:avLst/>
          </a:prstGeom>
        </p:spPr>
      </p:pic>
    </p:spTree>
    <p:extLst>
      <p:ext uri="{BB962C8B-B14F-4D97-AF65-F5344CB8AC3E}">
        <p14:creationId xmlns:p14="http://schemas.microsoft.com/office/powerpoint/2010/main" val="34572758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7BB88-DF45-4D54-8230-BC4DE6DA47D7}"/>
              </a:ext>
            </a:extLst>
          </p:cNvPr>
          <p:cNvSpPr>
            <a:spLocks noGrp="1"/>
          </p:cNvSpPr>
          <p:nvPr>
            <p:ph type="title"/>
          </p:nvPr>
        </p:nvSpPr>
        <p:spPr/>
        <p:txBody>
          <a:bodyPr/>
          <a:lstStyle/>
          <a:p>
            <a:r>
              <a:rPr lang="en-GB" dirty="0"/>
              <a:t>Going to the movies – actual journey 1</a:t>
            </a:r>
          </a:p>
        </p:txBody>
      </p:sp>
      <p:sp>
        <p:nvSpPr>
          <p:cNvPr id="3" name="Content Placeholder 2">
            <a:extLst>
              <a:ext uri="{FF2B5EF4-FFF2-40B4-BE49-F238E27FC236}">
                <a16:creationId xmlns:a16="http://schemas.microsoft.com/office/drawing/2014/main" id="{61E650CE-4D26-40F3-8083-D98FBE3C574D}"/>
              </a:ext>
            </a:extLst>
          </p:cNvPr>
          <p:cNvSpPr>
            <a:spLocks noGrp="1"/>
          </p:cNvSpPr>
          <p:nvPr>
            <p:ph idx="1"/>
          </p:nvPr>
        </p:nvSpPr>
        <p:spPr>
          <a:xfrm>
            <a:off x="954182" y="1548000"/>
            <a:ext cx="10106905" cy="4283999"/>
          </a:xfrm>
        </p:spPr>
        <p:txBody>
          <a:bodyPr/>
          <a:lstStyle/>
          <a:p>
            <a:pPr marL="180036" indent="0">
              <a:buNone/>
            </a:pPr>
            <a:r>
              <a:rPr lang="en-GB" sz="2200" dirty="0"/>
              <a:t>Customer journey consisting of a sequence of expected communication points (E1-E4) and with one </a:t>
            </a:r>
            <a:r>
              <a:rPr lang="en-GB" sz="2200" b="1" dirty="0"/>
              <a:t>missing communication point </a:t>
            </a:r>
            <a:r>
              <a:rPr lang="en-GB" sz="2200" dirty="0"/>
              <a:t>(M1).</a:t>
            </a:r>
          </a:p>
          <a:p>
            <a:pPr marL="180036" indent="0">
              <a:buNone/>
            </a:pPr>
            <a:endParaRPr lang="en-GB" dirty="0"/>
          </a:p>
        </p:txBody>
      </p:sp>
      <p:sp>
        <p:nvSpPr>
          <p:cNvPr id="4" name="Slide Number Placeholder 3">
            <a:extLst>
              <a:ext uri="{FF2B5EF4-FFF2-40B4-BE49-F238E27FC236}">
                <a16:creationId xmlns:a16="http://schemas.microsoft.com/office/drawing/2014/main" id="{7677C47F-F3DA-48E8-BEA4-A86CCDA576AD}"/>
              </a:ext>
            </a:extLst>
          </p:cNvPr>
          <p:cNvSpPr>
            <a:spLocks noGrp="1"/>
          </p:cNvSpPr>
          <p:nvPr>
            <p:ph type="sldNum" sz="quarter" idx="12"/>
          </p:nvPr>
        </p:nvSpPr>
        <p:spPr/>
        <p:txBody>
          <a:bodyPr/>
          <a:lstStyle/>
          <a:p>
            <a:fld id="{5751DFAA-887F-4071-8EAD-E8CA316FCF06}" type="slidenum">
              <a:rPr lang="en-GB" smtClean="0"/>
              <a:t>28</a:t>
            </a:fld>
            <a:endParaRPr lang="en-GB" dirty="0"/>
          </a:p>
        </p:txBody>
      </p:sp>
      <p:pic>
        <p:nvPicPr>
          <p:cNvPr id="7" name="Picture 6">
            <a:extLst>
              <a:ext uri="{FF2B5EF4-FFF2-40B4-BE49-F238E27FC236}">
                <a16:creationId xmlns:a16="http://schemas.microsoft.com/office/drawing/2014/main" id="{59B3A7B6-2D78-44B6-B23D-34752A8C0BA4}"/>
              </a:ext>
            </a:extLst>
          </p:cNvPr>
          <p:cNvPicPr>
            <a:picLocks noChangeAspect="1"/>
          </p:cNvPicPr>
          <p:nvPr/>
        </p:nvPicPr>
        <p:blipFill rotWithShape="1">
          <a:blip r:embed="rId3">
            <a:extLst>
              <a:ext uri="{28A0092B-C50C-407E-A947-70E740481C1C}">
                <a14:useLocalDpi xmlns:a14="http://schemas.microsoft.com/office/drawing/2010/main" val="0"/>
              </a:ext>
            </a:extLst>
          </a:blip>
          <a:srcRect l="16738"/>
          <a:stretch/>
        </p:blipFill>
        <p:spPr>
          <a:xfrm>
            <a:off x="2285995" y="2714249"/>
            <a:ext cx="5543402" cy="2902154"/>
          </a:xfrm>
          <a:prstGeom prst="rect">
            <a:avLst/>
          </a:prstGeom>
        </p:spPr>
      </p:pic>
      <p:pic>
        <p:nvPicPr>
          <p:cNvPr id="8" name="Picture 7">
            <a:extLst>
              <a:ext uri="{FF2B5EF4-FFF2-40B4-BE49-F238E27FC236}">
                <a16:creationId xmlns:a16="http://schemas.microsoft.com/office/drawing/2014/main" id="{B8882503-3652-41E5-BD58-6DD5E17D56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2879" y="3537613"/>
            <a:ext cx="260288" cy="347050"/>
          </a:xfrm>
          <a:prstGeom prst="rect">
            <a:avLst/>
          </a:prstGeom>
        </p:spPr>
      </p:pic>
    </p:spTree>
    <p:extLst>
      <p:ext uri="{BB962C8B-B14F-4D97-AF65-F5344CB8AC3E}">
        <p14:creationId xmlns:p14="http://schemas.microsoft.com/office/powerpoint/2010/main" val="37833343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7BB88-DF45-4D54-8230-BC4DE6DA47D7}"/>
              </a:ext>
            </a:extLst>
          </p:cNvPr>
          <p:cNvSpPr>
            <a:spLocks noGrp="1"/>
          </p:cNvSpPr>
          <p:nvPr>
            <p:ph type="title"/>
          </p:nvPr>
        </p:nvSpPr>
        <p:spPr/>
        <p:txBody>
          <a:bodyPr/>
          <a:lstStyle/>
          <a:p>
            <a:r>
              <a:rPr lang="en-GB" dirty="0"/>
              <a:t>Going to the movies – actual journey 2</a:t>
            </a:r>
          </a:p>
        </p:txBody>
      </p:sp>
      <p:sp>
        <p:nvSpPr>
          <p:cNvPr id="3" name="Content Placeholder 2">
            <a:extLst>
              <a:ext uri="{FF2B5EF4-FFF2-40B4-BE49-F238E27FC236}">
                <a16:creationId xmlns:a16="http://schemas.microsoft.com/office/drawing/2014/main" id="{61E650CE-4D26-40F3-8083-D98FBE3C574D}"/>
              </a:ext>
            </a:extLst>
          </p:cNvPr>
          <p:cNvSpPr>
            <a:spLocks noGrp="1"/>
          </p:cNvSpPr>
          <p:nvPr>
            <p:ph idx="1"/>
          </p:nvPr>
        </p:nvSpPr>
        <p:spPr>
          <a:xfrm>
            <a:off x="954182" y="1548000"/>
            <a:ext cx="10523115" cy="4283999"/>
          </a:xfrm>
        </p:spPr>
        <p:txBody>
          <a:bodyPr/>
          <a:lstStyle/>
          <a:p>
            <a:pPr marL="180036" indent="0">
              <a:buNone/>
            </a:pPr>
            <a:r>
              <a:rPr lang="en-GB" sz="2200" dirty="0"/>
              <a:t>Customer journey consisting of expected communication points (E1-E4), with one </a:t>
            </a:r>
            <a:r>
              <a:rPr lang="en-GB" sz="2200" b="1" dirty="0"/>
              <a:t>failing communication point </a:t>
            </a:r>
            <a:r>
              <a:rPr lang="en-GB" sz="2200" dirty="0"/>
              <a:t>(F1) that in turn generates an </a:t>
            </a:r>
            <a:r>
              <a:rPr lang="en-GB" sz="2200" b="1" dirty="0"/>
              <a:t>ad-hoc communication point </a:t>
            </a:r>
            <a:r>
              <a:rPr lang="en-GB" sz="2200" dirty="0"/>
              <a:t>(A1).</a:t>
            </a:r>
          </a:p>
          <a:p>
            <a:pPr marL="180036" indent="0">
              <a:buNone/>
            </a:pPr>
            <a:r>
              <a:rPr lang="en-GB" dirty="0"/>
              <a:t> </a:t>
            </a:r>
          </a:p>
          <a:p>
            <a:pPr marL="180036" indent="0">
              <a:buNone/>
            </a:pPr>
            <a:endParaRPr lang="en-GB" dirty="0"/>
          </a:p>
        </p:txBody>
      </p:sp>
      <p:sp>
        <p:nvSpPr>
          <p:cNvPr id="4" name="Slide Number Placeholder 3">
            <a:extLst>
              <a:ext uri="{FF2B5EF4-FFF2-40B4-BE49-F238E27FC236}">
                <a16:creationId xmlns:a16="http://schemas.microsoft.com/office/drawing/2014/main" id="{7677C47F-F3DA-48E8-BEA4-A86CCDA576AD}"/>
              </a:ext>
            </a:extLst>
          </p:cNvPr>
          <p:cNvSpPr>
            <a:spLocks noGrp="1"/>
          </p:cNvSpPr>
          <p:nvPr>
            <p:ph type="sldNum" sz="quarter" idx="12"/>
          </p:nvPr>
        </p:nvSpPr>
        <p:spPr/>
        <p:txBody>
          <a:bodyPr/>
          <a:lstStyle/>
          <a:p>
            <a:fld id="{5751DFAA-887F-4071-8EAD-E8CA316FCF06}" type="slidenum">
              <a:rPr lang="en-GB" smtClean="0"/>
              <a:t>29</a:t>
            </a:fld>
            <a:endParaRPr lang="en-GB" dirty="0"/>
          </a:p>
        </p:txBody>
      </p:sp>
      <p:pic>
        <p:nvPicPr>
          <p:cNvPr id="9" name="Picture 8">
            <a:extLst>
              <a:ext uri="{FF2B5EF4-FFF2-40B4-BE49-F238E27FC236}">
                <a16:creationId xmlns:a16="http://schemas.microsoft.com/office/drawing/2014/main" id="{FAD41520-86FE-4151-9009-ED67E39BF761}"/>
              </a:ext>
            </a:extLst>
          </p:cNvPr>
          <p:cNvPicPr>
            <a:picLocks noChangeAspect="1"/>
          </p:cNvPicPr>
          <p:nvPr/>
        </p:nvPicPr>
        <p:blipFill rotWithShape="1">
          <a:blip r:embed="rId3">
            <a:extLst>
              <a:ext uri="{28A0092B-C50C-407E-A947-70E740481C1C}">
                <a14:useLocalDpi xmlns:a14="http://schemas.microsoft.com/office/drawing/2010/main" val="0"/>
              </a:ext>
            </a:extLst>
          </a:blip>
          <a:srcRect l="17187"/>
          <a:stretch/>
        </p:blipFill>
        <p:spPr>
          <a:xfrm>
            <a:off x="2381281" y="2710264"/>
            <a:ext cx="5513477" cy="3816581"/>
          </a:xfrm>
          <a:prstGeom prst="rect">
            <a:avLst/>
          </a:prstGeom>
        </p:spPr>
      </p:pic>
      <p:pic>
        <p:nvPicPr>
          <p:cNvPr id="10" name="Picture 9">
            <a:extLst>
              <a:ext uri="{FF2B5EF4-FFF2-40B4-BE49-F238E27FC236}">
                <a16:creationId xmlns:a16="http://schemas.microsoft.com/office/drawing/2014/main" id="{89DA854C-6755-48E3-8D46-1C8831FE05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3220" y="3577180"/>
            <a:ext cx="260288" cy="347050"/>
          </a:xfrm>
          <a:prstGeom prst="rect">
            <a:avLst/>
          </a:prstGeom>
        </p:spPr>
      </p:pic>
    </p:spTree>
    <p:extLst>
      <p:ext uri="{BB962C8B-B14F-4D97-AF65-F5344CB8AC3E}">
        <p14:creationId xmlns:p14="http://schemas.microsoft.com/office/powerpoint/2010/main" val="2497628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Content</a:t>
            </a:r>
          </a:p>
        </p:txBody>
      </p:sp>
      <p:sp>
        <p:nvSpPr>
          <p:cNvPr id="3" name="Content Placeholder 2"/>
          <p:cNvSpPr>
            <a:spLocks noGrp="1"/>
          </p:cNvSpPr>
          <p:nvPr>
            <p:ph idx="1"/>
          </p:nvPr>
        </p:nvSpPr>
        <p:spPr>
          <a:xfrm>
            <a:off x="954182" y="1548000"/>
            <a:ext cx="9583612" cy="4614675"/>
          </a:xfrm>
        </p:spPr>
        <p:txBody>
          <a:bodyPr>
            <a:normAutofit fontScale="92500" lnSpcReduction="20000"/>
          </a:bodyPr>
          <a:lstStyle/>
          <a:p>
            <a:r>
              <a:rPr lang="en-GB" dirty="0"/>
              <a:t>Readers guide</a:t>
            </a:r>
          </a:p>
          <a:p>
            <a:pPr lvl="1"/>
            <a:r>
              <a:rPr lang="en-GB" dirty="0"/>
              <a:t>Who can use this material?</a:t>
            </a:r>
          </a:p>
          <a:p>
            <a:pPr lvl="1"/>
            <a:r>
              <a:rPr lang="en-GB" dirty="0"/>
              <a:t>Additional resources</a:t>
            </a:r>
          </a:p>
          <a:p>
            <a:r>
              <a:rPr lang="en-GB" dirty="0"/>
              <a:t>Overview </a:t>
            </a:r>
          </a:p>
          <a:p>
            <a:pPr lvl="1"/>
            <a:r>
              <a:rPr lang="en-GB" dirty="0"/>
              <a:t>Representation of basic attributes </a:t>
            </a:r>
          </a:p>
          <a:p>
            <a:pPr lvl="1"/>
            <a:r>
              <a:rPr lang="en-GB" dirty="0"/>
              <a:t>Diagram types and comparison</a:t>
            </a:r>
          </a:p>
          <a:p>
            <a:pPr lvl="1"/>
            <a:r>
              <a:rPr lang="en-GB" dirty="0"/>
              <a:t>Elements - journey diagram</a:t>
            </a:r>
          </a:p>
          <a:p>
            <a:pPr lvl="1"/>
            <a:r>
              <a:rPr lang="en-GB" dirty="0"/>
              <a:t>Elements - swimlane diagram</a:t>
            </a:r>
          </a:p>
          <a:p>
            <a:r>
              <a:rPr lang="en-GB" dirty="0"/>
              <a:t>Templates</a:t>
            </a:r>
          </a:p>
          <a:p>
            <a:pPr lvl="1"/>
            <a:r>
              <a:rPr lang="en-GB" dirty="0"/>
              <a:t>Journey diagram</a:t>
            </a:r>
          </a:p>
          <a:p>
            <a:pPr lvl="1"/>
            <a:r>
              <a:rPr lang="en-GB" dirty="0"/>
              <a:t>Swimlane diagram</a:t>
            </a:r>
          </a:p>
          <a:p>
            <a:r>
              <a:rPr lang="en-GB" dirty="0"/>
              <a:t>Examples</a:t>
            </a:r>
          </a:p>
          <a:p>
            <a:pPr lvl="1"/>
            <a:r>
              <a:rPr lang="en-GB" dirty="0"/>
              <a:t>Journey diagram</a:t>
            </a:r>
          </a:p>
          <a:p>
            <a:pPr lvl="1"/>
            <a:r>
              <a:rPr lang="en-GB" dirty="0"/>
              <a:t>Swimlane diagram</a:t>
            </a:r>
          </a:p>
          <a:p>
            <a:pPr lvl="1"/>
            <a:endParaRPr lang="en-GB" dirty="0"/>
          </a:p>
        </p:txBody>
      </p:sp>
      <p:sp>
        <p:nvSpPr>
          <p:cNvPr id="4" name="Slide Number Placeholder 3"/>
          <p:cNvSpPr>
            <a:spLocks noGrp="1"/>
          </p:cNvSpPr>
          <p:nvPr>
            <p:ph type="sldNum" sz="quarter" idx="12"/>
          </p:nvPr>
        </p:nvSpPr>
        <p:spPr/>
        <p:txBody>
          <a:bodyPr/>
          <a:lstStyle/>
          <a:p>
            <a:fld id="{C3BFA56D-298E-294D-B4E1-2047B637E858}" type="slidenum">
              <a:rPr lang="en-GB" smtClean="0"/>
              <a:t>3</a:t>
            </a:fld>
            <a:endParaRPr lang="en-GB" dirty="0"/>
          </a:p>
        </p:txBody>
      </p:sp>
    </p:spTree>
    <p:extLst>
      <p:ext uri="{BB962C8B-B14F-4D97-AF65-F5344CB8AC3E}">
        <p14:creationId xmlns:p14="http://schemas.microsoft.com/office/powerpoint/2010/main" val="17491053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3C4BE-5E27-46F9-B4B5-B31A61970ECC}"/>
              </a:ext>
            </a:extLst>
          </p:cNvPr>
          <p:cNvSpPr>
            <a:spLocks noGrp="1"/>
          </p:cNvSpPr>
          <p:nvPr>
            <p:ph type="title"/>
          </p:nvPr>
        </p:nvSpPr>
        <p:spPr/>
        <p:txBody>
          <a:bodyPr/>
          <a:lstStyle/>
          <a:p>
            <a:r>
              <a:rPr lang="en-GB" dirty="0"/>
              <a:t>Customer experience – callout</a:t>
            </a:r>
          </a:p>
        </p:txBody>
      </p:sp>
      <p:sp>
        <p:nvSpPr>
          <p:cNvPr id="49" name="Content Placeholder 48">
            <a:extLst>
              <a:ext uri="{FF2B5EF4-FFF2-40B4-BE49-F238E27FC236}">
                <a16:creationId xmlns:a16="http://schemas.microsoft.com/office/drawing/2014/main" id="{2712F927-EB08-4E44-B46A-2EA0F27900FA}"/>
              </a:ext>
            </a:extLst>
          </p:cNvPr>
          <p:cNvSpPr>
            <a:spLocks noGrp="1"/>
          </p:cNvSpPr>
          <p:nvPr>
            <p:ph idx="1"/>
          </p:nvPr>
        </p:nvSpPr>
        <p:spPr>
          <a:xfrm>
            <a:off x="954182" y="1548000"/>
            <a:ext cx="10028450" cy="1860967"/>
          </a:xfrm>
        </p:spPr>
        <p:txBody>
          <a:bodyPr>
            <a:normAutofit fontScale="92500" lnSpcReduction="20000"/>
          </a:bodyPr>
          <a:lstStyle/>
          <a:p>
            <a:r>
              <a:rPr lang="en-GB" dirty="0"/>
              <a:t>Customer experience collected from interviews, questionnaires, etc. can be visualized using simple callout containing customers' statements.</a:t>
            </a:r>
          </a:p>
          <a:p>
            <a:r>
              <a:rPr lang="en-GB" dirty="0"/>
              <a:t>The example shows the use of callouts to express customer experience.</a:t>
            </a:r>
          </a:p>
          <a:p>
            <a:r>
              <a:rPr lang="en-GB" dirty="0"/>
              <a:t>The customer experience symbol relates to how the customer has rated a touchpoint.</a:t>
            </a:r>
          </a:p>
          <a:p>
            <a:endParaRPr lang="en-GB" dirty="0"/>
          </a:p>
        </p:txBody>
      </p:sp>
      <p:sp>
        <p:nvSpPr>
          <p:cNvPr id="3" name="Slide Number Placeholder 2">
            <a:extLst>
              <a:ext uri="{FF2B5EF4-FFF2-40B4-BE49-F238E27FC236}">
                <a16:creationId xmlns:a16="http://schemas.microsoft.com/office/drawing/2014/main" id="{1ACFC2A2-5AEE-4B2A-B5EE-FA12AF84328D}"/>
              </a:ext>
            </a:extLst>
          </p:cNvPr>
          <p:cNvSpPr>
            <a:spLocks noGrp="1"/>
          </p:cNvSpPr>
          <p:nvPr>
            <p:ph type="sldNum" sz="quarter" idx="12"/>
          </p:nvPr>
        </p:nvSpPr>
        <p:spPr/>
        <p:txBody>
          <a:bodyPr/>
          <a:lstStyle/>
          <a:p>
            <a:fld id="{5751DFAA-887F-4071-8EAD-E8CA316FCF06}" type="slidenum">
              <a:rPr lang="en-GB" smtClean="0"/>
              <a:t>30</a:t>
            </a:fld>
            <a:endParaRPr lang="en-GB" dirty="0"/>
          </a:p>
        </p:txBody>
      </p:sp>
      <p:sp>
        <p:nvSpPr>
          <p:cNvPr id="17" name="Rounded Rectangular Callout 20">
            <a:extLst>
              <a:ext uri="{FF2B5EF4-FFF2-40B4-BE49-F238E27FC236}">
                <a16:creationId xmlns:a16="http://schemas.microsoft.com/office/drawing/2014/main" id="{1CC398EE-F647-4AB9-897D-50549B0ED847}"/>
              </a:ext>
            </a:extLst>
          </p:cNvPr>
          <p:cNvSpPr/>
          <p:nvPr/>
        </p:nvSpPr>
        <p:spPr>
          <a:xfrm>
            <a:off x="2537853" y="4959126"/>
            <a:ext cx="1908000" cy="1125096"/>
          </a:xfrm>
          <a:prstGeom prst="wedgeRoundRectCallout">
            <a:avLst>
              <a:gd name="adj1" fmla="val -1410"/>
              <a:gd name="adj2" fmla="val -91186"/>
              <a:gd name="adj3" fmla="val 16667"/>
            </a:avLst>
          </a:prstGeom>
          <a:solidFill>
            <a:sysClr val="window" lastClr="FFFFFF">
              <a:lumMod val="95000"/>
            </a:sysClr>
          </a:solidFill>
          <a:ln w="9525" cap="flat" cmpd="sng" algn="ctr">
            <a:solidFill>
              <a:sysClr val="window" lastClr="FFFFFF">
                <a:lumMod val="50000"/>
              </a:sysClr>
            </a:solidFill>
            <a:prstDash val="solid"/>
          </a:ln>
          <a:effectLst>
            <a:outerShdw blurRad="40000" dist="23000" dir="5400000" rotWithShape="0">
              <a:srgbClr val="000000">
                <a:alpha val="35000"/>
              </a:srgbClr>
            </a:outerShdw>
          </a:effectLst>
        </p:spPr>
        <p:txBody>
          <a:bodyPr rtlCol="0" anchor="ctr"/>
          <a:lstStyle/>
          <a:p>
            <a:pPr marL="0" marR="0" lvl="0" indent="0" defTabSz="457200" eaLnBrk="1" fontAlgn="t" latinLnBrk="0" hangingPunct="1">
              <a:lnSpc>
                <a:spcPct val="100000"/>
              </a:lnSpc>
              <a:spcBef>
                <a:spcPts val="0"/>
              </a:spcBef>
              <a:spcAft>
                <a:spcPts val="0"/>
              </a:spcAft>
              <a:buClrTx/>
              <a:buSzTx/>
              <a:buFontTx/>
              <a:buNone/>
              <a:tabLst/>
              <a:defRPr/>
            </a:pPr>
            <a:r>
              <a:rPr kumimoji="0" lang="en-GB" sz="1000" b="0" i="1" u="none" strike="noStrike" kern="0" cap="none" spc="0" normalizeH="0" baseline="0" noProof="0" dirty="0">
                <a:ln>
                  <a:noFill/>
                </a:ln>
                <a:solidFill>
                  <a:prstClr val="black"/>
                </a:solidFill>
                <a:effectLst/>
                <a:uLnTx/>
                <a:uFillTx/>
                <a:latin typeface="Calibri"/>
                <a:ea typeface="+mn-ea"/>
                <a:cs typeface="+mn-cs"/>
              </a:rPr>
              <a:t>It was easy to order the tickets. I just chose the movie I wanted to see, selected a seat, and put in my payment details.</a:t>
            </a:r>
          </a:p>
          <a:p>
            <a:pPr marL="0" marR="0" lvl="0" indent="0" defTabSz="457200" eaLnBrk="1" fontAlgn="t" latinLnBrk="0" hangingPunct="1">
              <a:lnSpc>
                <a:spcPct val="100000"/>
              </a:lnSpc>
              <a:spcBef>
                <a:spcPts val="0"/>
              </a:spcBef>
              <a:spcAft>
                <a:spcPts val="0"/>
              </a:spcAft>
              <a:buClrTx/>
              <a:buSzTx/>
              <a:buFontTx/>
              <a:buNone/>
              <a:tabLst/>
              <a:defRPr/>
            </a:pPr>
            <a:endParaRPr kumimoji="0" lang="en-GB" sz="1000" b="0" i="1" u="none" strike="noStrike" kern="0" cap="none" spc="0" normalizeH="0" baseline="0" noProof="0" dirty="0">
              <a:ln>
                <a:noFill/>
              </a:ln>
              <a:solidFill>
                <a:prstClr val="black"/>
              </a:solidFill>
              <a:effectLst/>
              <a:uLnTx/>
              <a:uFillTx/>
              <a:latin typeface="Calibri"/>
              <a:ea typeface="+mn-ea"/>
              <a:cs typeface="+mn-cs"/>
            </a:endParaRPr>
          </a:p>
          <a:p>
            <a:pPr marL="0" marR="0" lvl="0" indent="0" defTabSz="457200" eaLnBrk="1" fontAlgn="t" latinLnBrk="0" hangingPunct="1">
              <a:lnSpc>
                <a:spcPct val="100000"/>
              </a:lnSpc>
              <a:spcBef>
                <a:spcPts val="0"/>
              </a:spcBef>
              <a:spcAft>
                <a:spcPts val="0"/>
              </a:spcAft>
              <a:buClrTx/>
              <a:buSzTx/>
              <a:buFontTx/>
              <a:buNone/>
              <a:tabLst/>
              <a:defRPr/>
            </a:pPr>
            <a:r>
              <a:rPr kumimoji="0" lang="en-GB" sz="1000" b="0" i="1" u="none" strike="noStrike" kern="0" cap="none" spc="0" normalizeH="0" baseline="0" noProof="0" dirty="0">
                <a:ln>
                  <a:noFill/>
                </a:ln>
                <a:solidFill>
                  <a:prstClr val="black"/>
                </a:solidFill>
                <a:effectLst/>
                <a:uLnTx/>
                <a:uFillTx/>
                <a:latin typeface="Calibri"/>
                <a:ea typeface="+mn-ea"/>
                <a:cs typeface="+mn-cs"/>
              </a:rPr>
              <a:t>             </a:t>
            </a:r>
            <a:r>
              <a:rPr kumimoji="0" lang="en-GB" sz="1000" b="1" i="1" u="none" strike="noStrike" kern="0" cap="none" spc="0" normalizeH="0" baseline="0" noProof="0" dirty="0">
                <a:ln>
                  <a:noFill/>
                </a:ln>
                <a:solidFill>
                  <a:prstClr val="black"/>
                </a:solidFill>
                <a:effectLst/>
                <a:uLnTx/>
                <a:uFillTx/>
                <a:latin typeface="Calibri"/>
                <a:ea typeface="+mn-ea"/>
                <a:cs typeface="+mn-cs"/>
              </a:rPr>
              <a:t>Very satisfied</a:t>
            </a:r>
          </a:p>
        </p:txBody>
      </p:sp>
      <p:pic>
        <p:nvPicPr>
          <p:cNvPr id="18" name="Picture 17">
            <a:extLst>
              <a:ext uri="{FF2B5EF4-FFF2-40B4-BE49-F238E27FC236}">
                <a16:creationId xmlns:a16="http://schemas.microsoft.com/office/drawing/2014/main" id="{7A7CA79B-DF0E-4421-BF18-915C7AE4F2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1113" y="5799945"/>
            <a:ext cx="216000" cy="216000"/>
          </a:xfrm>
          <a:prstGeom prst="rect">
            <a:avLst/>
          </a:prstGeom>
        </p:spPr>
      </p:pic>
      <p:sp>
        <p:nvSpPr>
          <p:cNvPr id="19" name="Rounded Rectangular Callout 22">
            <a:extLst>
              <a:ext uri="{FF2B5EF4-FFF2-40B4-BE49-F238E27FC236}">
                <a16:creationId xmlns:a16="http://schemas.microsoft.com/office/drawing/2014/main" id="{2A3AF0F4-9EBB-48F6-BC07-78F41AAB1285}"/>
              </a:ext>
            </a:extLst>
          </p:cNvPr>
          <p:cNvSpPr/>
          <p:nvPr/>
        </p:nvSpPr>
        <p:spPr>
          <a:xfrm>
            <a:off x="5078346" y="4956872"/>
            <a:ext cx="2072400" cy="951073"/>
          </a:xfrm>
          <a:prstGeom prst="wedgeRoundRectCallout">
            <a:avLst>
              <a:gd name="adj1" fmla="val -16459"/>
              <a:gd name="adj2" fmla="val -86358"/>
              <a:gd name="adj3" fmla="val 16667"/>
            </a:avLst>
          </a:prstGeom>
          <a:solidFill>
            <a:sysClr val="window" lastClr="FFFFFF">
              <a:lumMod val="95000"/>
            </a:sysClr>
          </a:solidFill>
          <a:ln w="9525" cap="flat" cmpd="sng" algn="ctr">
            <a:solidFill>
              <a:sysClr val="window" lastClr="FFFFFF">
                <a:lumMod val="50000"/>
              </a:sysClr>
            </a:solidFill>
            <a:prstDash val="solid"/>
          </a:ln>
          <a:effectLst>
            <a:outerShdw blurRad="40000" dist="23000" dir="5400000" rotWithShape="0">
              <a:srgbClr val="000000">
                <a:alpha val="35000"/>
              </a:srgbClr>
            </a:outerShdw>
          </a:effectLst>
        </p:spPr>
        <p:txBody>
          <a:bodyPr rtlCol="0" anchor="ctr"/>
          <a:lstStyle/>
          <a:p>
            <a:pPr marL="0" marR="0" lvl="0" indent="0" defTabSz="457200" eaLnBrk="1" fontAlgn="t" latinLnBrk="0" hangingPunct="1">
              <a:lnSpc>
                <a:spcPct val="100000"/>
              </a:lnSpc>
              <a:spcBef>
                <a:spcPts val="0"/>
              </a:spcBef>
              <a:spcAft>
                <a:spcPts val="0"/>
              </a:spcAft>
              <a:buClrTx/>
              <a:buSzTx/>
              <a:buFontTx/>
              <a:buNone/>
              <a:tabLst/>
              <a:defRPr/>
            </a:pPr>
            <a:r>
              <a:rPr kumimoji="0" lang="en-GB" sz="1000" b="0" i="1" u="none" strike="noStrike" kern="0" cap="none" spc="0" normalizeH="0" baseline="0" noProof="0" dirty="0">
                <a:ln>
                  <a:noFill/>
                </a:ln>
                <a:solidFill>
                  <a:prstClr val="black"/>
                </a:solidFill>
                <a:effectLst/>
                <a:uLnTx/>
                <a:uFillTx/>
                <a:latin typeface="Calibri"/>
                <a:ea typeface="+mn-ea"/>
                <a:cs typeface="+mn-cs"/>
              </a:rPr>
              <a:t>I don't understand why I get this information on SMS when I also received it on e-mail.</a:t>
            </a:r>
          </a:p>
          <a:p>
            <a:pPr marL="0" marR="0" lvl="0" indent="0" defTabSz="457200" eaLnBrk="1" fontAlgn="t" latinLnBrk="0" hangingPunct="1">
              <a:lnSpc>
                <a:spcPct val="100000"/>
              </a:lnSpc>
              <a:spcBef>
                <a:spcPts val="0"/>
              </a:spcBef>
              <a:spcAft>
                <a:spcPts val="0"/>
              </a:spcAft>
              <a:buClrTx/>
              <a:buSzTx/>
              <a:buFontTx/>
              <a:buNone/>
              <a:tabLst/>
              <a:defRPr/>
            </a:pPr>
            <a:endParaRPr kumimoji="0" lang="en-GB" sz="1000" b="0" i="1" u="none" strike="noStrike" kern="0" cap="none" spc="0" normalizeH="0" baseline="0" noProof="0" dirty="0">
              <a:ln>
                <a:noFill/>
              </a:ln>
              <a:solidFill>
                <a:prstClr val="black"/>
              </a:solidFill>
              <a:effectLst/>
              <a:uLnTx/>
              <a:uFillTx/>
              <a:latin typeface="Calibri"/>
              <a:ea typeface="+mn-ea"/>
              <a:cs typeface="+mn-cs"/>
            </a:endParaRPr>
          </a:p>
          <a:p>
            <a:pPr marL="0" marR="0" lvl="0" indent="0" defTabSz="457200" eaLnBrk="1" fontAlgn="t" latinLnBrk="0" hangingPunct="1">
              <a:lnSpc>
                <a:spcPct val="100000"/>
              </a:lnSpc>
              <a:spcBef>
                <a:spcPts val="0"/>
              </a:spcBef>
              <a:spcAft>
                <a:spcPts val="0"/>
              </a:spcAft>
              <a:buClrTx/>
              <a:buSzTx/>
              <a:buFontTx/>
              <a:buNone/>
              <a:tabLst/>
              <a:defRPr/>
            </a:pPr>
            <a:r>
              <a:rPr kumimoji="0" lang="en-GB" sz="1000" b="0" i="1" u="none" strike="noStrike" kern="0" cap="none" spc="0" normalizeH="0" baseline="0" noProof="0" dirty="0">
                <a:ln>
                  <a:noFill/>
                </a:ln>
                <a:solidFill>
                  <a:prstClr val="black"/>
                </a:solidFill>
                <a:effectLst/>
                <a:uLnTx/>
                <a:uFillTx/>
                <a:latin typeface="Calibri"/>
                <a:ea typeface="+mn-ea"/>
                <a:cs typeface="+mn-cs"/>
              </a:rPr>
              <a:t>             </a:t>
            </a:r>
            <a:r>
              <a:rPr kumimoji="0" lang="en-GB" sz="1000" b="1" i="1" u="none" strike="noStrike" kern="0" cap="none" spc="0" normalizeH="0" baseline="0" noProof="0" dirty="0">
                <a:ln>
                  <a:noFill/>
                </a:ln>
                <a:solidFill>
                  <a:prstClr val="black"/>
                </a:solidFill>
                <a:effectLst/>
                <a:uLnTx/>
                <a:uFillTx/>
                <a:latin typeface="Calibri"/>
                <a:ea typeface="+mn-ea"/>
                <a:cs typeface="+mn-cs"/>
              </a:rPr>
              <a:t>Unsatisfied</a:t>
            </a:r>
          </a:p>
        </p:txBody>
      </p:sp>
      <p:sp>
        <p:nvSpPr>
          <p:cNvPr id="20" name="Rounded Rectangular Callout 25">
            <a:extLst>
              <a:ext uri="{FF2B5EF4-FFF2-40B4-BE49-F238E27FC236}">
                <a16:creationId xmlns:a16="http://schemas.microsoft.com/office/drawing/2014/main" id="{9250A55B-CC9D-45A9-BE8E-4269F3242AF2}"/>
              </a:ext>
            </a:extLst>
          </p:cNvPr>
          <p:cNvSpPr/>
          <p:nvPr/>
        </p:nvSpPr>
        <p:spPr>
          <a:xfrm>
            <a:off x="7643505" y="4959125"/>
            <a:ext cx="2268000" cy="1125097"/>
          </a:xfrm>
          <a:prstGeom prst="wedgeRoundRectCallout">
            <a:avLst>
              <a:gd name="adj1" fmla="val -32302"/>
              <a:gd name="adj2" fmla="val -88596"/>
              <a:gd name="adj3" fmla="val 16667"/>
            </a:avLst>
          </a:prstGeom>
          <a:solidFill>
            <a:sysClr val="window" lastClr="FFFFFF">
              <a:lumMod val="95000"/>
            </a:sysClr>
          </a:solidFill>
          <a:ln w="9525" cap="flat" cmpd="sng" algn="ctr">
            <a:solidFill>
              <a:sysClr val="window" lastClr="FFFFFF">
                <a:lumMod val="50000"/>
              </a:sysClr>
            </a:solidFill>
            <a:prstDash val="solid"/>
          </a:ln>
          <a:effectLst>
            <a:outerShdw blurRad="40000" dist="23000" dir="5400000" rotWithShape="0">
              <a:srgbClr val="000000">
                <a:alpha val="35000"/>
              </a:srgbClr>
            </a:outerShdw>
          </a:effectLst>
        </p:spPr>
        <p:txBody>
          <a:bodyPr rtlCol="0" anchor="ctr"/>
          <a:lstStyle/>
          <a:p>
            <a:pPr marL="0" marR="0" lvl="0" indent="0" defTabSz="457200" eaLnBrk="1" fontAlgn="t" latinLnBrk="0" hangingPunct="1">
              <a:lnSpc>
                <a:spcPct val="100000"/>
              </a:lnSpc>
              <a:spcBef>
                <a:spcPts val="0"/>
              </a:spcBef>
              <a:spcAft>
                <a:spcPts val="0"/>
              </a:spcAft>
              <a:buClrTx/>
              <a:buSzTx/>
              <a:buFontTx/>
              <a:buNone/>
              <a:tabLst/>
              <a:defRPr/>
            </a:pPr>
            <a:r>
              <a:rPr kumimoji="0" lang="en-GB" sz="1000" b="0" i="1" u="none" strike="noStrike" kern="0" cap="none" spc="0" normalizeH="0" baseline="0" noProof="0" dirty="0">
                <a:ln>
                  <a:noFill/>
                </a:ln>
                <a:solidFill>
                  <a:prstClr val="black"/>
                </a:solidFill>
                <a:effectLst/>
                <a:uLnTx/>
                <a:uFillTx/>
                <a:latin typeface="Calibri"/>
                <a:ea typeface="+mn-ea"/>
                <a:cs typeface="+mn-cs"/>
              </a:rPr>
              <a:t>The queue for getting into the movie theatre was a bit long, but the person at the entrance was very friendly and helpful.</a:t>
            </a:r>
          </a:p>
          <a:p>
            <a:pPr marL="0" marR="0" lvl="0" indent="0" defTabSz="457200" eaLnBrk="1" fontAlgn="t" latinLnBrk="0" hangingPunct="1">
              <a:lnSpc>
                <a:spcPct val="100000"/>
              </a:lnSpc>
              <a:spcBef>
                <a:spcPts val="0"/>
              </a:spcBef>
              <a:spcAft>
                <a:spcPts val="0"/>
              </a:spcAft>
              <a:buClrTx/>
              <a:buSzTx/>
              <a:buFontTx/>
              <a:buNone/>
              <a:tabLst/>
              <a:defRPr/>
            </a:pPr>
            <a:endParaRPr kumimoji="0" lang="en-GB" sz="1000" b="0" i="1" u="none" strike="noStrike" kern="0" cap="none" spc="0" normalizeH="0" baseline="0" noProof="0" dirty="0">
              <a:ln>
                <a:noFill/>
              </a:ln>
              <a:solidFill>
                <a:prstClr val="black"/>
              </a:solidFill>
              <a:effectLst/>
              <a:uLnTx/>
              <a:uFillTx/>
              <a:latin typeface="Calibri"/>
              <a:ea typeface="+mn-ea"/>
              <a:cs typeface="+mn-cs"/>
            </a:endParaRPr>
          </a:p>
          <a:p>
            <a:pPr marL="0" marR="0" lvl="0" indent="0" defTabSz="457200" eaLnBrk="1" fontAlgn="t" latinLnBrk="0" hangingPunct="1">
              <a:lnSpc>
                <a:spcPct val="100000"/>
              </a:lnSpc>
              <a:spcBef>
                <a:spcPts val="0"/>
              </a:spcBef>
              <a:spcAft>
                <a:spcPts val="0"/>
              </a:spcAft>
              <a:buClrTx/>
              <a:buSzTx/>
              <a:buFontTx/>
              <a:buNone/>
              <a:tabLst/>
              <a:defRPr/>
            </a:pPr>
            <a:r>
              <a:rPr kumimoji="0" lang="en-GB" sz="1000" b="0" i="1" u="none" strike="noStrike" kern="0" cap="none" spc="0" normalizeH="0" baseline="0" noProof="0" dirty="0">
                <a:ln>
                  <a:noFill/>
                </a:ln>
                <a:solidFill>
                  <a:prstClr val="black"/>
                </a:solidFill>
                <a:effectLst/>
                <a:uLnTx/>
                <a:uFillTx/>
                <a:latin typeface="Calibri"/>
                <a:ea typeface="+mn-ea"/>
                <a:cs typeface="+mn-cs"/>
              </a:rPr>
              <a:t>             </a:t>
            </a:r>
            <a:r>
              <a:rPr kumimoji="0" lang="en-GB" sz="1000" b="1" i="1" u="none" strike="noStrike" kern="0" cap="none" spc="0" normalizeH="0" baseline="0" noProof="0" dirty="0">
                <a:ln>
                  <a:noFill/>
                </a:ln>
                <a:solidFill>
                  <a:prstClr val="black"/>
                </a:solidFill>
                <a:effectLst/>
                <a:uLnTx/>
                <a:uFillTx/>
                <a:latin typeface="Calibri"/>
                <a:ea typeface="+mn-ea"/>
                <a:cs typeface="+mn-cs"/>
              </a:rPr>
              <a:t>Satisfied</a:t>
            </a:r>
          </a:p>
        </p:txBody>
      </p:sp>
      <p:pic>
        <p:nvPicPr>
          <p:cNvPr id="21" name="Picture 20">
            <a:extLst>
              <a:ext uri="{FF2B5EF4-FFF2-40B4-BE49-F238E27FC236}">
                <a16:creationId xmlns:a16="http://schemas.microsoft.com/office/drawing/2014/main" id="{EF985143-DAA2-4037-B275-3BD2733AE1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3372" y="5797518"/>
            <a:ext cx="216000" cy="216000"/>
          </a:xfrm>
          <a:prstGeom prst="rect">
            <a:avLst/>
          </a:prstGeom>
        </p:spPr>
      </p:pic>
      <p:sp>
        <p:nvSpPr>
          <p:cNvPr id="22" name="TextBox 21">
            <a:extLst>
              <a:ext uri="{FF2B5EF4-FFF2-40B4-BE49-F238E27FC236}">
                <a16:creationId xmlns:a16="http://schemas.microsoft.com/office/drawing/2014/main" id="{E8214A2E-D08F-40D1-8482-4688B4080882}"/>
              </a:ext>
            </a:extLst>
          </p:cNvPr>
          <p:cNvSpPr txBox="1"/>
          <p:nvPr/>
        </p:nvSpPr>
        <p:spPr>
          <a:xfrm>
            <a:off x="3175696" y="3546763"/>
            <a:ext cx="989724" cy="430887"/>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prstClr val="black"/>
                </a:solidFill>
                <a:effectLst/>
                <a:uLnTx/>
                <a:uFillTx/>
              </a:rPr>
              <a:t>order and pay ticket via web</a:t>
            </a:r>
          </a:p>
        </p:txBody>
      </p:sp>
      <p:sp>
        <p:nvSpPr>
          <p:cNvPr id="23" name="TextBox 22">
            <a:extLst>
              <a:ext uri="{FF2B5EF4-FFF2-40B4-BE49-F238E27FC236}">
                <a16:creationId xmlns:a16="http://schemas.microsoft.com/office/drawing/2014/main" id="{FDA35402-16A6-4152-8B4A-EC900FBBA677}"/>
              </a:ext>
            </a:extLst>
          </p:cNvPr>
          <p:cNvSpPr txBox="1"/>
          <p:nvPr/>
        </p:nvSpPr>
        <p:spPr>
          <a:xfrm>
            <a:off x="4298512" y="3546763"/>
            <a:ext cx="922606" cy="430887"/>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prstClr val="black"/>
                </a:solidFill>
                <a:effectLst/>
                <a:uLnTx/>
                <a:uFillTx/>
              </a:rPr>
              <a:t>e-mail confirmation</a:t>
            </a:r>
          </a:p>
        </p:txBody>
      </p:sp>
      <p:sp>
        <p:nvSpPr>
          <p:cNvPr id="24" name="TextBox 23">
            <a:extLst>
              <a:ext uri="{FF2B5EF4-FFF2-40B4-BE49-F238E27FC236}">
                <a16:creationId xmlns:a16="http://schemas.microsoft.com/office/drawing/2014/main" id="{56326C2A-80D7-4A61-B51F-B60F404BCE85}"/>
              </a:ext>
            </a:extLst>
          </p:cNvPr>
          <p:cNvSpPr txBox="1"/>
          <p:nvPr/>
        </p:nvSpPr>
        <p:spPr>
          <a:xfrm>
            <a:off x="5335088" y="3546763"/>
            <a:ext cx="963500" cy="415498"/>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prstClr val="black"/>
                </a:solidFill>
                <a:effectLst/>
                <a:uLnTx/>
                <a:uFillTx/>
              </a:rPr>
              <a:t>SMS confirmation</a:t>
            </a:r>
          </a:p>
        </p:txBody>
      </p:sp>
      <p:sp>
        <p:nvSpPr>
          <p:cNvPr id="25" name="TextBox 24">
            <a:extLst>
              <a:ext uri="{FF2B5EF4-FFF2-40B4-BE49-F238E27FC236}">
                <a16:creationId xmlns:a16="http://schemas.microsoft.com/office/drawing/2014/main" id="{2E46E56E-7BF8-406C-B2EF-882164AD03A5}"/>
              </a:ext>
            </a:extLst>
          </p:cNvPr>
          <p:cNvSpPr txBox="1"/>
          <p:nvPr/>
        </p:nvSpPr>
        <p:spPr>
          <a:xfrm>
            <a:off x="6462402" y="3546763"/>
            <a:ext cx="903914" cy="415498"/>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prstClr val="black"/>
                </a:solidFill>
                <a:effectLst/>
                <a:uLnTx/>
                <a:uFillTx/>
              </a:rPr>
              <a:t>retrieve ticket </a:t>
            </a:r>
          </a:p>
        </p:txBody>
      </p:sp>
      <p:sp>
        <p:nvSpPr>
          <p:cNvPr id="26" name="TextBox 25">
            <a:extLst>
              <a:ext uri="{FF2B5EF4-FFF2-40B4-BE49-F238E27FC236}">
                <a16:creationId xmlns:a16="http://schemas.microsoft.com/office/drawing/2014/main" id="{789B8B25-7DAA-46F8-B91F-5842C8634CEA}"/>
              </a:ext>
            </a:extLst>
          </p:cNvPr>
          <p:cNvSpPr txBox="1"/>
          <p:nvPr/>
        </p:nvSpPr>
        <p:spPr>
          <a:xfrm>
            <a:off x="7507214" y="3546763"/>
            <a:ext cx="1011630" cy="430887"/>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prstClr val="black"/>
                </a:solidFill>
                <a:effectLst/>
                <a:uLnTx/>
                <a:uFillTx/>
              </a:rPr>
              <a:t>ticket control at entrance</a:t>
            </a:r>
          </a:p>
        </p:txBody>
      </p:sp>
      <p:sp>
        <p:nvSpPr>
          <p:cNvPr id="27" name="Oval 26">
            <a:extLst>
              <a:ext uri="{FF2B5EF4-FFF2-40B4-BE49-F238E27FC236}">
                <a16:creationId xmlns:a16="http://schemas.microsoft.com/office/drawing/2014/main" id="{9EB8B10C-C46B-4C6C-8979-31614FDDD31C}"/>
              </a:ext>
            </a:extLst>
          </p:cNvPr>
          <p:cNvSpPr>
            <a:spLocks noChangeAspect="1"/>
          </p:cNvSpPr>
          <p:nvPr/>
        </p:nvSpPr>
        <p:spPr>
          <a:xfrm>
            <a:off x="4450538" y="3938092"/>
            <a:ext cx="540000" cy="540000"/>
          </a:xfrm>
          <a:prstGeom prst="ellipse">
            <a:avLst/>
          </a:prstGeom>
          <a:blipFill dpi="0" rotWithShape="1">
            <a:blip r:embed="rId5"/>
            <a:srcRect/>
            <a:stretch>
              <a:fillRect l="27000" t="27000" r="27000" b="27000"/>
            </a:stretch>
          </a:blipFill>
          <a:ln w="38100" cap="flat" cmpd="sng" algn="ctr">
            <a:solidFill>
              <a:srgbClr val="9BBB59">
                <a:lumMod val="75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8" name="Oval 27">
            <a:extLst>
              <a:ext uri="{FF2B5EF4-FFF2-40B4-BE49-F238E27FC236}">
                <a16:creationId xmlns:a16="http://schemas.microsoft.com/office/drawing/2014/main" id="{368AC3CC-9983-4432-9DBE-A61F3CC77320}"/>
              </a:ext>
            </a:extLst>
          </p:cNvPr>
          <p:cNvSpPr>
            <a:spLocks noChangeAspect="1"/>
          </p:cNvSpPr>
          <p:nvPr/>
        </p:nvSpPr>
        <p:spPr>
          <a:xfrm>
            <a:off x="5530746" y="3938092"/>
            <a:ext cx="540000" cy="540000"/>
          </a:xfrm>
          <a:prstGeom prst="ellipse">
            <a:avLst/>
          </a:prstGeom>
          <a:blipFill dpi="0" rotWithShape="1">
            <a:blip r:embed="rId6"/>
            <a:srcRect/>
            <a:stretch>
              <a:fillRect l="17000" t="26000" r="17000" b="20000"/>
            </a:stretch>
          </a:blipFill>
          <a:ln w="38100" cap="flat" cmpd="sng" algn="ctr">
            <a:solidFill>
              <a:srgbClr val="9BBB59">
                <a:lumMod val="75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9" name="Oval 28">
            <a:extLst>
              <a:ext uri="{FF2B5EF4-FFF2-40B4-BE49-F238E27FC236}">
                <a16:creationId xmlns:a16="http://schemas.microsoft.com/office/drawing/2014/main" id="{6C7CDF78-5ED1-46DD-BB33-858EB92E7565}"/>
              </a:ext>
            </a:extLst>
          </p:cNvPr>
          <p:cNvSpPr>
            <a:spLocks noChangeAspect="1"/>
          </p:cNvSpPr>
          <p:nvPr/>
        </p:nvSpPr>
        <p:spPr>
          <a:xfrm>
            <a:off x="7690746" y="3938092"/>
            <a:ext cx="540000" cy="540000"/>
          </a:xfrm>
          <a:prstGeom prst="ellipse">
            <a:avLst/>
          </a:prstGeom>
          <a:blipFill dpi="0" rotWithShape="1">
            <a:blip r:embed="rId7"/>
            <a:srcRect/>
            <a:stretch>
              <a:fillRect l="19000" t="28000" r="19000" b="25000"/>
            </a:stretch>
          </a:blipFill>
          <a:ln w="38100" cap="flat" cmpd="sng" algn="ctr">
            <a:solidFill>
              <a:srgbClr val="9BBB59">
                <a:lumMod val="75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cxnSp>
        <p:nvCxnSpPr>
          <p:cNvPr id="30" name="Straight Arrow Connector 29">
            <a:extLst>
              <a:ext uri="{FF2B5EF4-FFF2-40B4-BE49-F238E27FC236}">
                <a16:creationId xmlns:a16="http://schemas.microsoft.com/office/drawing/2014/main" id="{10F58110-7965-4595-B143-EDB9B7309EE7}"/>
              </a:ext>
            </a:extLst>
          </p:cNvPr>
          <p:cNvCxnSpPr>
            <a:endCxn id="27" idx="2"/>
          </p:cNvCxnSpPr>
          <p:nvPr/>
        </p:nvCxnSpPr>
        <p:spPr>
          <a:xfrm>
            <a:off x="3910538" y="4208092"/>
            <a:ext cx="540000" cy="0"/>
          </a:xfrm>
          <a:prstGeom prst="straightConnector1">
            <a:avLst/>
          </a:prstGeom>
          <a:noFill/>
          <a:ln w="22225" cap="flat" cmpd="sng" algn="ctr">
            <a:solidFill>
              <a:sysClr val="window" lastClr="FFFFFF">
                <a:lumMod val="50000"/>
              </a:sysClr>
            </a:solidFill>
            <a:prstDash val="solid"/>
            <a:tailEnd type="triangle" w="med" len="med"/>
          </a:ln>
          <a:effectLst/>
        </p:spPr>
      </p:cxnSp>
      <p:cxnSp>
        <p:nvCxnSpPr>
          <p:cNvPr id="31" name="Straight Arrow Connector 30">
            <a:extLst>
              <a:ext uri="{FF2B5EF4-FFF2-40B4-BE49-F238E27FC236}">
                <a16:creationId xmlns:a16="http://schemas.microsoft.com/office/drawing/2014/main" id="{E3802DE3-3CB2-4CA7-A087-562ECDD4170B}"/>
              </a:ext>
            </a:extLst>
          </p:cNvPr>
          <p:cNvCxnSpPr>
            <a:stCxn id="27" idx="6"/>
            <a:endCxn id="28" idx="2"/>
          </p:cNvCxnSpPr>
          <p:nvPr/>
        </p:nvCxnSpPr>
        <p:spPr>
          <a:xfrm>
            <a:off x="4990538" y="4208092"/>
            <a:ext cx="540208" cy="0"/>
          </a:xfrm>
          <a:prstGeom prst="straightConnector1">
            <a:avLst/>
          </a:prstGeom>
          <a:noFill/>
          <a:ln w="22225" cap="flat" cmpd="sng" algn="ctr">
            <a:solidFill>
              <a:sysClr val="window" lastClr="FFFFFF">
                <a:lumMod val="50000"/>
              </a:sysClr>
            </a:solidFill>
            <a:prstDash val="solid"/>
            <a:tailEnd type="triangle" w="med" len="med"/>
          </a:ln>
          <a:effectLst/>
        </p:spPr>
      </p:cxnSp>
      <p:cxnSp>
        <p:nvCxnSpPr>
          <p:cNvPr id="32" name="Straight Connector 31">
            <a:extLst>
              <a:ext uri="{FF2B5EF4-FFF2-40B4-BE49-F238E27FC236}">
                <a16:creationId xmlns:a16="http://schemas.microsoft.com/office/drawing/2014/main" id="{81C88804-F638-4C4C-BFC2-81F545C1DE34}"/>
              </a:ext>
            </a:extLst>
          </p:cNvPr>
          <p:cNvCxnSpPr>
            <a:stCxn id="28" idx="6"/>
          </p:cNvCxnSpPr>
          <p:nvPr/>
        </p:nvCxnSpPr>
        <p:spPr>
          <a:xfrm>
            <a:off x="6070746" y="4208092"/>
            <a:ext cx="540000" cy="0"/>
          </a:xfrm>
          <a:prstGeom prst="line">
            <a:avLst/>
          </a:prstGeom>
          <a:noFill/>
          <a:ln w="22225" cap="flat" cmpd="sng" algn="ctr">
            <a:solidFill>
              <a:sysClr val="window" lastClr="FFFFFF">
                <a:lumMod val="50000"/>
              </a:sysClr>
            </a:solidFill>
            <a:prstDash val="solid"/>
            <a:tailEnd type="triangle" w="med" len="med"/>
          </a:ln>
          <a:effectLst/>
        </p:spPr>
      </p:cxnSp>
      <p:cxnSp>
        <p:nvCxnSpPr>
          <p:cNvPr id="33" name="Straight Connector 32">
            <a:extLst>
              <a:ext uri="{FF2B5EF4-FFF2-40B4-BE49-F238E27FC236}">
                <a16:creationId xmlns:a16="http://schemas.microsoft.com/office/drawing/2014/main" id="{E22F3CE2-27F8-44CC-93FF-34989ECA6885}"/>
              </a:ext>
            </a:extLst>
          </p:cNvPr>
          <p:cNvCxnSpPr>
            <a:endCxn id="29" idx="2"/>
          </p:cNvCxnSpPr>
          <p:nvPr/>
        </p:nvCxnSpPr>
        <p:spPr>
          <a:xfrm>
            <a:off x="7150746" y="4208092"/>
            <a:ext cx="540000" cy="0"/>
          </a:xfrm>
          <a:prstGeom prst="line">
            <a:avLst/>
          </a:prstGeom>
          <a:noFill/>
          <a:ln w="22225" cap="flat" cmpd="sng" algn="ctr">
            <a:solidFill>
              <a:sysClr val="window" lastClr="FFFFFF">
                <a:lumMod val="50000"/>
              </a:sysClr>
            </a:solidFill>
            <a:prstDash val="solid"/>
            <a:tailEnd type="triangle" w="med" len="med"/>
          </a:ln>
          <a:effectLst/>
        </p:spPr>
      </p:cxnSp>
      <p:sp>
        <p:nvSpPr>
          <p:cNvPr id="34" name="Oval 33">
            <a:extLst>
              <a:ext uri="{FF2B5EF4-FFF2-40B4-BE49-F238E27FC236}">
                <a16:creationId xmlns:a16="http://schemas.microsoft.com/office/drawing/2014/main" id="{881B1D9D-9054-4ADC-B97F-26A68D47DD62}"/>
              </a:ext>
            </a:extLst>
          </p:cNvPr>
          <p:cNvSpPr>
            <a:spLocks noChangeAspect="1"/>
          </p:cNvSpPr>
          <p:nvPr/>
        </p:nvSpPr>
        <p:spPr>
          <a:xfrm flipH="1">
            <a:off x="8519050" y="4154092"/>
            <a:ext cx="108000" cy="108000"/>
          </a:xfrm>
          <a:prstGeom prst="ellipse">
            <a:avLst/>
          </a:prstGeom>
          <a:solidFill>
            <a:sysClr val="windowText" lastClr="000000">
              <a:lumMod val="50000"/>
              <a:lumOff val="50000"/>
            </a:sysClr>
          </a:solidFill>
          <a:ln w="22225" cap="flat" cmpd="sng" algn="ctr">
            <a:solidFill>
              <a:sysClr val="windowText" lastClr="000000">
                <a:lumMod val="50000"/>
                <a:lumOff val="50000"/>
              </a:sys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cxnSp>
        <p:nvCxnSpPr>
          <p:cNvPr id="35" name="Straight Connector 34">
            <a:extLst>
              <a:ext uri="{FF2B5EF4-FFF2-40B4-BE49-F238E27FC236}">
                <a16:creationId xmlns:a16="http://schemas.microsoft.com/office/drawing/2014/main" id="{F12E5B7E-6B19-42B9-B08B-7F6190414950}"/>
              </a:ext>
            </a:extLst>
          </p:cNvPr>
          <p:cNvCxnSpPr>
            <a:stCxn id="34" idx="6"/>
            <a:endCxn id="29" idx="6"/>
          </p:cNvCxnSpPr>
          <p:nvPr/>
        </p:nvCxnSpPr>
        <p:spPr>
          <a:xfrm flipH="1">
            <a:off x="8230746" y="4208092"/>
            <a:ext cx="288304" cy="0"/>
          </a:xfrm>
          <a:prstGeom prst="line">
            <a:avLst/>
          </a:prstGeom>
          <a:noFill/>
          <a:ln w="22225" cap="flat" cmpd="sng" algn="ctr">
            <a:solidFill>
              <a:sysClr val="windowText" lastClr="000000">
                <a:lumMod val="50000"/>
                <a:lumOff val="50000"/>
              </a:sysClr>
            </a:solidFill>
            <a:prstDash val="solid"/>
          </a:ln>
          <a:effectLst/>
        </p:spPr>
      </p:cxnSp>
      <p:sp>
        <p:nvSpPr>
          <p:cNvPr id="36" name="Oval 35">
            <a:extLst>
              <a:ext uri="{FF2B5EF4-FFF2-40B4-BE49-F238E27FC236}">
                <a16:creationId xmlns:a16="http://schemas.microsoft.com/office/drawing/2014/main" id="{69C5167C-A7F2-439D-A82A-564693C730D5}"/>
              </a:ext>
            </a:extLst>
          </p:cNvPr>
          <p:cNvSpPr>
            <a:spLocks noChangeAspect="1"/>
          </p:cNvSpPr>
          <p:nvPr/>
        </p:nvSpPr>
        <p:spPr>
          <a:xfrm>
            <a:off x="2974446" y="4154092"/>
            <a:ext cx="108000" cy="108000"/>
          </a:xfrm>
          <a:prstGeom prst="ellipse">
            <a:avLst/>
          </a:prstGeom>
          <a:noFill/>
          <a:ln w="22225" cap="flat" cmpd="sng" algn="ctr">
            <a:solidFill>
              <a:sysClr val="windowText" lastClr="000000">
                <a:lumMod val="50000"/>
                <a:lumOff val="50000"/>
              </a:sys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cxnSp>
        <p:nvCxnSpPr>
          <p:cNvPr id="37" name="Straight Connector 36">
            <a:extLst>
              <a:ext uri="{FF2B5EF4-FFF2-40B4-BE49-F238E27FC236}">
                <a16:creationId xmlns:a16="http://schemas.microsoft.com/office/drawing/2014/main" id="{CA013238-036E-4E37-BC0E-680B38BB5DB5}"/>
              </a:ext>
            </a:extLst>
          </p:cNvPr>
          <p:cNvCxnSpPr>
            <a:stCxn id="36" idx="6"/>
          </p:cNvCxnSpPr>
          <p:nvPr/>
        </p:nvCxnSpPr>
        <p:spPr>
          <a:xfrm>
            <a:off x="3082446" y="4208092"/>
            <a:ext cx="288092" cy="0"/>
          </a:xfrm>
          <a:prstGeom prst="line">
            <a:avLst/>
          </a:prstGeom>
          <a:noFill/>
          <a:ln w="22225" cap="flat" cmpd="sng" algn="ctr">
            <a:solidFill>
              <a:sysClr val="windowText" lastClr="000000">
                <a:lumMod val="50000"/>
                <a:lumOff val="50000"/>
              </a:sysClr>
            </a:solidFill>
            <a:prstDash val="solid"/>
          </a:ln>
          <a:effectLst/>
        </p:spPr>
      </p:cxnSp>
      <p:sp>
        <p:nvSpPr>
          <p:cNvPr id="38" name="TextBox 37">
            <a:extLst>
              <a:ext uri="{FF2B5EF4-FFF2-40B4-BE49-F238E27FC236}">
                <a16:creationId xmlns:a16="http://schemas.microsoft.com/office/drawing/2014/main" id="{DD3074F9-CB62-4614-A617-EC0D29C5413A}"/>
              </a:ext>
            </a:extLst>
          </p:cNvPr>
          <p:cNvSpPr txBox="1"/>
          <p:nvPr/>
        </p:nvSpPr>
        <p:spPr>
          <a:xfrm>
            <a:off x="3418021" y="3348221"/>
            <a:ext cx="427201" cy="253916"/>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prstClr val="black"/>
                </a:solidFill>
                <a:effectLst/>
                <a:uLnTx/>
                <a:uFillTx/>
              </a:rPr>
              <a:t>E1</a:t>
            </a:r>
          </a:p>
        </p:txBody>
      </p:sp>
      <p:sp>
        <p:nvSpPr>
          <p:cNvPr id="39" name="TextBox 38">
            <a:extLst>
              <a:ext uri="{FF2B5EF4-FFF2-40B4-BE49-F238E27FC236}">
                <a16:creationId xmlns:a16="http://schemas.microsoft.com/office/drawing/2014/main" id="{13208E0E-3E83-4FC2-A26B-3DDC3AC452BB}"/>
              </a:ext>
            </a:extLst>
          </p:cNvPr>
          <p:cNvSpPr txBox="1"/>
          <p:nvPr/>
        </p:nvSpPr>
        <p:spPr>
          <a:xfrm>
            <a:off x="4506937" y="3348221"/>
            <a:ext cx="427201" cy="253916"/>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prstClr val="black"/>
                </a:solidFill>
                <a:effectLst/>
                <a:uLnTx/>
                <a:uFillTx/>
              </a:rPr>
              <a:t>E2</a:t>
            </a:r>
          </a:p>
        </p:txBody>
      </p:sp>
      <p:sp>
        <p:nvSpPr>
          <p:cNvPr id="40" name="TextBox 39">
            <a:extLst>
              <a:ext uri="{FF2B5EF4-FFF2-40B4-BE49-F238E27FC236}">
                <a16:creationId xmlns:a16="http://schemas.microsoft.com/office/drawing/2014/main" id="{70510192-97CE-41A9-B77A-FF7ED92C6093}"/>
              </a:ext>
            </a:extLst>
          </p:cNvPr>
          <p:cNvSpPr txBox="1"/>
          <p:nvPr/>
        </p:nvSpPr>
        <p:spPr>
          <a:xfrm>
            <a:off x="5587145" y="3348221"/>
            <a:ext cx="427201" cy="253916"/>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prstClr val="black"/>
                </a:solidFill>
                <a:effectLst/>
                <a:uLnTx/>
                <a:uFillTx/>
              </a:rPr>
              <a:t>E3</a:t>
            </a:r>
          </a:p>
        </p:txBody>
      </p:sp>
      <p:sp>
        <p:nvSpPr>
          <p:cNvPr id="41" name="TextBox 40">
            <a:extLst>
              <a:ext uri="{FF2B5EF4-FFF2-40B4-BE49-F238E27FC236}">
                <a16:creationId xmlns:a16="http://schemas.microsoft.com/office/drawing/2014/main" id="{814C4DC0-6F84-4A06-B4E7-EB4B161A9717}"/>
              </a:ext>
            </a:extLst>
          </p:cNvPr>
          <p:cNvSpPr txBox="1"/>
          <p:nvPr/>
        </p:nvSpPr>
        <p:spPr>
          <a:xfrm>
            <a:off x="6667145" y="3348220"/>
            <a:ext cx="427201" cy="253916"/>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prstClr val="black"/>
                </a:solidFill>
                <a:effectLst/>
                <a:uLnTx/>
                <a:uFillTx/>
              </a:rPr>
              <a:t>E4</a:t>
            </a:r>
          </a:p>
        </p:txBody>
      </p:sp>
      <p:sp>
        <p:nvSpPr>
          <p:cNvPr id="42" name="TextBox 41">
            <a:extLst>
              <a:ext uri="{FF2B5EF4-FFF2-40B4-BE49-F238E27FC236}">
                <a16:creationId xmlns:a16="http://schemas.microsoft.com/office/drawing/2014/main" id="{7D30B1A9-F91F-4631-B1B1-78C7CCE89FAF}"/>
              </a:ext>
            </a:extLst>
          </p:cNvPr>
          <p:cNvSpPr txBox="1"/>
          <p:nvPr/>
        </p:nvSpPr>
        <p:spPr>
          <a:xfrm>
            <a:off x="7747145" y="3348220"/>
            <a:ext cx="427201" cy="253916"/>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prstClr val="black"/>
                </a:solidFill>
                <a:effectLst/>
                <a:uLnTx/>
                <a:uFillTx/>
              </a:rPr>
              <a:t>E5</a:t>
            </a:r>
          </a:p>
        </p:txBody>
      </p:sp>
      <p:sp>
        <p:nvSpPr>
          <p:cNvPr id="43" name="Oval 42">
            <a:extLst>
              <a:ext uri="{FF2B5EF4-FFF2-40B4-BE49-F238E27FC236}">
                <a16:creationId xmlns:a16="http://schemas.microsoft.com/office/drawing/2014/main" id="{4A07A89F-48E3-4AEE-B1BF-98C84FE26A0F}"/>
              </a:ext>
            </a:extLst>
          </p:cNvPr>
          <p:cNvSpPr>
            <a:spLocks noChangeAspect="1"/>
          </p:cNvSpPr>
          <p:nvPr/>
        </p:nvSpPr>
        <p:spPr>
          <a:xfrm>
            <a:off x="3370538" y="3941624"/>
            <a:ext cx="540000" cy="540000"/>
          </a:xfrm>
          <a:prstGeom prst="ellipse">
            <a:avLst/>
          </a:prstGeom>
          <a:noFill/>
          <a:ln w="38100" cap="flat" cmpd="sng" algn="ctr">
            <a:solidFill>
              <a:srgbClr val="F79646">
                <a:lumMod val="75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44" name="Picture 43">
            <a:extLst>
              <a:ext uri="{FF2B5EF4-FFF2-40B4-BE49-F238E27FC236}">
                <a16:creationId xmlns:a16="http://schemas.microsoft.com/office/drawing/2014/main" id="{11FF8BEB-5090-4D2B-BFC9-96963022E395}"/>
              </a:ext>
            </a:extLst>
          </p:cNvPr>
          <p:cNvPicPr>
            <a:picLocks noChangeAspect="1"/>
          </p:cNvPicPr>
          <p:nvPr/>
        </p:nvPicPr>
        <p:blipFill>
          <a:blip r:embed="rId8">
            <a:biLevel thresh="25000"/>
            <a:extLst>
              <a:ext uri="{28A0092B-C50C-407E-A947-70E740481C1C}">
                <a14:useLocalDpi xmlns:a14="http://schemas.microsoft.com/office/drawing/2010/main" val="0"/>
              </a:ext>
            </a:extLst>
          </a:blip>
          <a:stretch>
            <a:fillRect/>
          </a:stretch>
        </p:blipFill>
        <p:spPr>
          <a:xfrm>
            <a:off x="3491853" y="4054297"/>
            <a:ext cx="314655" cy="314655"/>
          </a:xfrm>
          <a:prstGeom prst="rect">
            <a:avLst/>
          </a:prstGeom>
        </p:spPr>
      </p:pic>
      <p:sp>
        <p:nvSpPr>
          <p:cNvPr id="45" name="Oval 44">
            <a:extLst>
              <a:ext uri="{FF2B5EF4-FFF2-40B4-BE49-F238E27FC236}">
                <a16:creationId xmlns:a16="http://schemas.microsoft.com/office/drawing/2014/main" id="{802A1E51-EDFC-485A-8696-C5A454BDCBD8}"/>
              </a:ext>
            </a:extLst>
          </p:cNvPr>
          <p:cNvSpPr>
            <a:spLocks noChangeAspect="1"/>
          </p:cNvSpPr>
          <p:nvPr/>
        </p:nvSpPr>
        <p:spPr>
          <a:xfrm>
            <a:off x="6610054" y="3933087"/>
            <a:ext cx="540000" cy="540000"/>
          </a:xfrm>
          <a:prstGeom prst="ellipse">
            <a:avLst/>
          </a:prstGeom>
          <a:noFill/>
          <a:ln w="38100" cap="flat" cmpd="sng" algn="ctr">
            <a:solidFill>
              <a:srgbClr val="F79646">
                <a:lumMod val="75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46" name="Picture 45">
            <a:extLst>
              <a:ext uri="{FF2B5EF4-FFF2-40B4-BE49-F238E27FC236}">
                <a16:creationId xmlns:a16="http://schemas.microsoft.com/office/drawing/2014/main" id="{0170B861-746F-406D-A4EF-A2151A41363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22697" y="5631203"/>
            <a:ext cx="216000" cy="216000"/>
          </a:xfrm>
          <a:prstGeom prst="rect">
            <a:avLst/>
          </a:prstGeom>
        </p:spPr>
      </p:pic>
      <p:pic>
        <p:nvPicPr>
          <p:cNvPr id="47" name="Picture 46">
            <a:extLst>
              <a:ext uri="{FF2B5EF4-FFF2-40B4-BE49-F238E27FC236}">
                <a16:creationId xmlns:a16="http://schemas.microsoft.com/office/drawing/2014/main" id="{A752C6C4-89A1-4C4A-8674-71889851D4B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666178" y="3986493"/>
            <a:ext cx="428168" cy="428168"/>
          </a:xfrm>
          <a:prstGeom prst="rect">
            <a:avLst/>
          </a:prstGeom>
        </p:spPr>
      </p:pic>
      <p:pic>
        <p:nvPicPr>
          <p:cNvPr id="48" name="Picture 47">
            <a:extLst>
              <a:ext uri="{FF2B5EF4-FFF2-40B4-BE49-F238E27FC236}">
                <a16:creationId xmlns:a16="http://schemas.microsoft.com/office/drawing/2014/main" id="{51F638E3-4DDC-4599-A443-3A051FADDF3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560942" y="3993170"/>
            <a:ext cx="286317" cy="381755"/>
          </a:xfrm>
          <a:prstGeom prst="rect">
            <a:avLst/>
          </a:prstGeom>
        </p:spPr>
      </p:pic>
    </p:spTree>
    <p:extLst>
      <p:ext uri="{BB962C8B-B14F-4D97-AF65-F5344CB8AC3E}">
        <p14:creationId xmlns:p14="http://schemas.microsoft.com/office/powerpoint/2010/main" val="36402382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56730-9CCD-4717-BE03-D62C6887A2F1}"/>
              </a:ext>
            </a:extLst>
          </p:cNvPr>
          <p:cNvSpPr>
            <a:spLocks noGrp="1"/>
          </p:cNvSpPr>
          <p:nvPr>
            <p:ph type="title"/>
          </p:nvPr>
        </p:nvSpPr>
        <p:spPr>
          <a:xfrm>
            <a:off x="954183" y="1883324"/>
            <a:ext cx="10661850" cy="3049624"/>
          </a:xfrm>
        </p:spPr>
        <p:txBody>
          <a:bodyPr>
            <a:normAutofit/>
          </a:bodyPr>
          <a:lstStyle/>
          <a:p>
            <a:r>
              <a:rPr lang="en-GB" sz="6600" cap="small" dirty="0"/>
              <a:t>Examples – Swimlane diagrams</a:t>
            </a:r>
          </a:p>
        </p:txBody>
      </p:sp>
      <p:sp>
        <p:nvSpPr>
          <p:cNvPr id="3" name="Text Placeholder 2">
            <a:extLst>
              <a:ext uri="{FF2B5EF4-FFF2-40B4-BE49-F238E27FC236}">
                <a16:creationId xmlns:a16="http://schemas.microsoft.com/office/drawing/2014/main" id="{BB7EEA35-A974-41C3-B310-23E12C424753}"/>
              </a:ext>
            </a:extLst>
          </p:cNvPr>
          <p:cNvSpPr>
            <a:spLocks noGrp="1"/>
          </p:cNvSpPr>
          <p:nvPr>
            <p:ph type="body" idx="1"/>
          </p:nvPr>
        </p:nvSpPr>
        <p:spPr>
          <a:xfrm>
            <a:off x="1169679" y="3548152"/>
            <a:ext cx="8042532" cy="1064433"/>
          </a:xfrm>
        </p:spPr>
        <p:txBody>
          <a:bodyPr>
            <a:normAutofit/>
          </a:bodyPr>
          <a:lstStyle/>
          <a:p>
            <a:r>
              <a:rPr lang="en-GB" dirty="0"/>
              <a:t>Health: A MS patient journey - part 1 and 2  </a:t>
            </a:r>
          </a:p>
          <a:p>
            <a:r>
              <a:rPr lang="en-GB" dirty="0"/>
              <a:t>Cyber security: Man-in-the-middle attack</a:t>
            </a:r>
          </a:p>
        </p:txBody>
      </p:sp>
    </p:spTree>
    <p:extLst>
      <p:ext uri="{BB962C8B-B14F-4D97-AF65-F5344CB8AC3E}">
        <p14:creationId xmlns:p14="http://schemas.microsoft.com/office/powerpoint/2010/main" val="2259914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44">
            <a:extLst>
              <a:ext uri="{FF2B5EF4-FFF2-40B4-BE49-F238E27FC236}">
                <a16:creationId xmlns:a16="http://schemas.microsoft.com/office/drawing/2014/main" id="{61967500-53E4-4812-9685-202A83DC034B}"/>
              </a:ext>
            </a:extLst>
          </p:cNvPr>
          <p:cNvSpPr/>
          <p:nvPr/>
        </p:nvSpPr>
        <p:spPr>
          <a:xfrm>
            <a:off x="1132579" y="5357828"/>
            <a:ext cx="7740000" cy="684000"/>
          </a:xfrm>
          <a:prstGeom prst="roundRect">
            <a:avLst>
              <a:gd name="adj" fmla="val 8551"/>
            </a:avLst>
          </a:prstGeom>
          <a:noFill/>
          <a:ln w="25400" cap="flat" cmpd="sng" algn="ctr">
            <a:solidFill>
              <a:sysClr val="window" lastClr="FFFFFF">
                <a:lumMod val="85000"/>
              </a:sysClr>
            </a:solidFill>
            <a:prstDash val="solid"/>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3" name="Rounded Rectangle 60">
            <a:extLst>
              <a:ext uri="{FF2B5EF4-FFF2-40B4-BE49-F238E27FC236}">
                <a16:creationId xmlns:a16="http://schemas.microsoft.com/office/drawing/2014/main" id="{7AF1C4BC-5597-4B01-BA44-9E29630652CC}"/>
              </a:ext>
            </a:extLst>
          </p:cNvPr>
          <p:cNvSpPr/>
          <p:nvPr/>
        </p:nvSpPr>
        <p:spPr>
          <a:xfrm>
            <a:off x="1124772" y="4530596"/>
            <a:ext cx="7740000" cy="684000"/>
          </a:xfrm>
          <a:prstGeom prst="roundRect">
            <a:avLst>
              <a:gd name="adj" fmla="val 8551"/>
            </a:avLst>
          </a:prstGeom>
          <a:solidFill>
            <a:sysClr val="window" lastClr="FFFFFF">
              <a:lumMod val="95000"/>
            </a:sysClr>
          </a:solidFill>
          <a:ln w="25400" cap="flat" cmpd="sng" algn="ctr">
            <a:solidFill>
              <a:sysClr val="window" lastClr="FFFFFF">
                <a:lumMod val="85000"/>
              </a:sysClr>
            </a:solidFill>
            <a:prstDash val="solid"/>
          </a:ln>
          <a:effectLst/>
        </p:spPr>
        <p:txBody>
          <a:bodyPr rIns="3600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4" name="Rounded Rectangle 45">
            <a:extLst>
              <a:ext uri="{FF2B5EF4-FFF2-40B4-BE49-F238E27FC236}">
                <a16:creationId xmlns:a16="http://schemas.microsoft.com/office/drawing/2014/main" id="{7B22D87D-D24F-45DF-9AD0-5C381AAFE6BE}"/>
              </a:ext>
            </a:extLst>
          </p:cNvPr>
          <p:cNvSpPr/>
          <p:nvPr/>
        </p:nvSpPr>
        <p:spPr>
          <a:xfrm>
            <a:off x="1137131" y="2048877"/>
            <a:ext cx="7740000" cy="684000"/>
          </a:xfrm>
          <a:prstGeom prst="roundRect">
            <a:avLst>
              <a:gd name="adj" fmla="val 8551"/>
            </a:avLst>
          </a:prstGeom>
          <a:solidFill>
            <a:sysClr val="window" lastClr="FFFFFF">
              <a:lumMod val="95000"/>
            </a:sysClr>
          </a:solidFill>
          <a:ln w="25400" cap="flat" cmpd="sng" algn="ctr">
            <a:solidFill>
              <a:sysClr val="window" lastClr="FFFFFF">
                <a:lumMod val="85000"/>
              </a:sysClr>
            </a:solidFill>
            <a:prstDash val="solid"/>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5" name="Rounded Rectangle 59">
            <a:extLst>
              <a:ext uri="{FF2B5EF4-FFF2-40B4-BE49-F238E27FC236}">
                <a16:creationId xmlns:a16="http://schemas.microsoft.com/office/drawing/2014/main" id="{7EE0C948-CCAF-4799-8E94-1834E824A542}"/>
              </a:ext>
            </a:extLst>
          </p:cNvPr>
          <p:cNvSpPr/>
          <p:nvPr/>
        </p:nvSpPr>
        <p:spPr>
          <a:xfrm>
            <a:off x="1137131" y="2868609"/>
            <a:ext cx="7740000" cy="684000"/>
          </a:xfrm>
          <a:prstGeom prst="roundRect">
            <a:avLst>
              <a:gd name="adj" fmla="val 8551"/>
            </a:avLst>
          </a:prstGeom>
          <a:solidFill>
            <a:sysClr val="window" lastClr="FFFFFF">
              <a:lumMod val="95000"/>
            </a:sysClr>
          </a:solidFill>
          <a:ln w="25400" cap="flat" cmpd="sng" algn="ctr">
            <a:solidFill>
              <a:sysClr val="window" lastClr="FFFFFF">
                <a:lumMod val="85000"/>
              </a:sysClr>
            </a:solidFill>
            <a:prstDash val="solid"/>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6" name="Rounded Rectangle 60">
            <a:extLst>
              <a:ext uri="{FF2B5EF4-FFF2-40B4-BE49-F238E27FC236}">
                <a16:creationId xmlns:a16="http://schemas.microsoft.com/office/drawing/2014/main" id="{9EB64C2B-CF7F-4154-A04B-3EF87EE550E7}"/>
              </a:ext>
            </a:extLst>
          </p:cNvPr>
          <p:cNvSpPr/>
          <p:nvPr/>
        </p:nvSpPr>
        <p:spPr>
          <a:xfrm>
            <a:off x="1137131" y="3695165"/>
            <a:ext cx="7740000" cy="684000"/>
          </a:xfrm>
          <a:prstGeom prst="roundRect">
            <a:avLst>
              <a:gd name="adj" fmla="val 8551"/>
            </a:avLst>
          </a:prstGeom>
          <a:solidFill>
            <a:sysClr val="window" lastClr="FFFFFF">
              <a:lumMod val="95000"/>
            </a:sysClr>
          </a:solidFill>
          <a:ln w="25400" cap="flat" cmpd="sng" algn="ctr">
            <a:solidFill>
              <a:sysClr val="window" lastClr="FFFFFF">
                <a:lumMod val="85000"/>
              </a:sysClr>
            </a:solidFill>
            <a:prstDash val="solid"/>
          </a:ln>
          <a:effectLst/>
        </p:spPr>
        <p:txBody>
          <a:bodyPr rIns="3600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7" name="TextBox 157">
            <a:extLst>
              <a:ext uri="{FF2B5EF4-FFF2-40B4-BE49-F238E27FC236}">
                <a16:creationId xmlns:a16="http://schemas.microsoft.com/office/drawing/2014/main" id="{5034C9DA-A1DF-4987-B8D5-E8C8D603CA91}"/>
              </a:ext>
            </a:extLst>
          </p:cNvPr>
          <p:cNvSpPr txBox="1">
            <a:spLocks noChangeArrowheads="1"/>
          </p:cNvSpPr>
          <p:nvPr/>
        </p:nvSpPr>
        <p:spPr bwMode="auto">
          <a:xfrm>
            <a:off x="1137130" y="2489188"/>
            <a:ext cx="96552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altLang="en-US" sz="1100" b="0" i="0" u="none" strike="noStrike" kern="0" cap="none" spc="0" normalizeH="0" baseline="0" noProof="0" dirty="0">
                <a:ln>
                  <a:noFill/>
                </a:ln>
                <a:solidFill>
                  <a:prstClr val="black"/>
                </a:solidFill>
                <a:effectLst/>
                <a:uLnTx/>
                <a:uFillTx/>
                <a:latin typeface="Calibri" pitchFamily="34" charset="0"/>
              </a:rPr>
              <a:t>Sara</a:t>
            </a:r>
            <a:endParaRPr kumimoji="0" lang="en-GB" altLang="en-US" sz="1200" b="0" i="0" u="none" strike="noStrike" kern="0" cap="none" spc="0" normalizeH="0" baseline="0" noProof="0" dirty="0">
              <a:ln>
                <a:noFill/>
              </a:ln>
              <a:solidFill>
                <a:prstClr val="black"/>
              </a:solidFill>
              <a:effectLst/>
              <a:uLnTx/>
              <a:uFillTx/>
              <a:latin typeface="Calibri" pitchFamily="34" charset="0"/>
            </a:endParaRPr>
          </a:p>
        </p:txBody>
      </p:sp>
      <p:sp>
        <p:nvSpPr>
          <p:cNvPr id="8" name="TextBox 157">
            <a:extLst>
              <a:ext uri="{FF2B5EF4-FFF2-40B4-BE49-F238E27FC236}">
                <a16:creationId xmlns:a16="http://schemas.microsoft.com/office/drawing/2014/main" id="{4F1C7029-38E2-4F50-AD8F-9EE92FF31C05}"/>
              </a:ext>
            </a:extLst>
          </p:cNvPr>
          <p:cNvSpPr txBox="1">
            <a:spLocks noChangeArrowheads="1"/>
          </p:cNvSpPr>
          <p:nvPr/>
        </p:nvSpPr>
        <p:spPr bwMode="auto">
          <a:xfrm>
            <a:off x="1112053" y="3312604"/>
            <a:ext cx="147786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altLang="en-US" sz="1100" b="0" i="0" u="none" strike="noStrike" kern="0" cap="none" spc="0" normalizeH="0" baseline="0" noProof="0" dirty="0">
                <a:ln>
                  <a:noFill/>
                </a:ln>
                <a:solidFill>
                  <a:prstClr val="black"/>
                </a:solidFill>
                <a:effectLst/>
                <a:uLnTx/>
                <a:uFillTx/>
                <a:latin typeface="Calibri" pitchFamily="34" charset="0"/>
              </a:rPr>
              <a:t>General practitioner</a:t>
            </a:r>
            <a:endParaRPr kumimoji="0" lang="en-GB" altLang="en-US" sz="1200" b="0" i="0" u="none" strike="noStrike" kern="0" cap="none" spc="0" normalizeH="0" baseline="0" noProof="0" dirty="0">
              <a:ln>
                <a:noFill/>
              </a:ln>
              <a:solidFill>
                <a:prstClr val="black"/>
              </a:solidFill>
              <a:effectLst/>
              <a:uLnTx/>
              <a:uFillTx/>
              <a:latin typeface="Calibri" pitchFamily="34" charset="0"/>
            </a:endParaRPr>
          </a:p>
        </p:txBody>
      </p:sp>
      <p:sp>
        <p:nvSpPr>
          <p:cNvPr id="9" name="TextBox 157">
            <a:extLst>
              <a:ext uri="{FF2B5EF4-FFF2-40B4-BE49-F238E27FC236}">
                <a16:creationId xmlns:a16="http://schemas.microsoft.com/office/drawing/2014/main" id="{CB13C2CC-0702-4EE7-8A72-7A728EB2B9AC}"/>
              </a:ext>
            </a:extLst>
          </p:cNvPr>
          <p:cNvSpPr txBox="1">
            <a:spLocks noChangeArrowheads="1"/>
          </p:cNvSpPr>
          <p:nvPr/>
        </p:nvSpPr>
        <p:spPr bwMode="auto">
          <a:xfrm>
            <a:off x="1112054" y="4142844"/>
            <a:ext cx="9906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altLang="en-US" sz="1100" b="0" i="0" u="none" strike="noStrike" kern="0" cap="none" spc="0" normalizeH="0" baseline="0" noProof="0" dirty="0">
                <a:ln>
                  <a:noFill/>
                </a:ln>
                <a:solidFill>
                  <a:prstClr val="black"/>
                </a:solidFill>
                <a:effectLst/>
                <a:uLnTx/>
                <a:uFillTx/>
                <a:latin typeface="Calibri" pitchFamily="34" charset="0"/>
              </a:rPr>
              <a:t>Neurologist</a:t>
            </a:r>
            <a:endParaRPr kumimoji="0" lang="en-GB" altLang="en-US" sz="1200" b="0" i="0" u="none" strike="noStrike" kern="0" cap="none" spc="0" normalizeH="0" baseline="0" noProof="0" dirty="0">
              <a:ln>
                <a:noFill/>
              </a:ln>
              <a:solidFill>
                <a:prstClr val="black"/>
              </a:solidFill>
              <a:effectLst/>
              <a:uLnTx/>
              <a:uFillTx/>
              <a:latin typeface="Calibri" pitchFamily="34" charset="0"/>
            </a:endParaRPr>
          </a:p>
        </p:txBody>
      </p:sp>
      <p:pic>
        <p:nvPicPr>
          <p:cNvPr id="10" name="Picture 9">
            <a:extLst>
              <a:ext uri="{FF2B5EF4-FFF2-40B4-BE49-F238E27FC236}">
                <a16:creationId xmlns:a16="http://schemas.microsoft.com/office/drawing/2014/main" id="{ADB16608-D30B-4848-9EA4-4809AB2655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2177" y="2853828"/>
            <a:ext cx="569888" cy="569888"/>
          </a:xfrm>
          <a:prstGeom prst="rect">
            <a:avLst/>
          </a:prstGeom>
        </p:spPr>
      </p:pic>
      <p:pic>
        <p:nvPicPr>
          <p:cNvPr id="11" name="Picture 10">
            <a:extLst>
              <a:ext uri="{FF2B5EF4-FFF2-40B4-BE49-F238E27FC236}">
                <a16:creationId xmlns:a16="http://schemas.microsoft.com/office/drawing/2014/main" id="{C53A4AE3-95D5-4D78-B8AA-7AF98069AB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5719" y="3808698"/>
            <a:ext cx="284946" cy="356183"/>
          </a:xfrm>
          <a:prstGeom prst="rect">
            <a:avLst/>
          </a:prstGeom>
        </p:spPr>
      </p:pic>
      <p:cxnSp>
        <p:nvCxnSpPr>
          <p:cNvPr id="12" name="Straight Arrow Connector 11">
            <a:extLst>
              <a:ext uri="{FF2B5EF4-FFF2-40B4-BE49-F238E27FC236}">
                <a16:creationId xmlns:a16="http://schemas.microsoft.com/office/drawing/2014/main" id="{CB8832BB-4F32-4FDD-B318-1D13522E9507}"/>
              </a:ext>
            </a:extLst>
          </p:cNvPr>
          <p:cNvCxnSpPr>
            <a:cxnSpLocks/>
            <a:stCxn id="13" idx="2"/>
            <a:endCxn id="14" idx="0"/>
          </p:cNvCxnSpPr>
          <p:nvPr/>
        </p:nvCxnSpPr>
        <p:spPr>
          <a:xfrm>
            <a:off x="4508192" y="2688355"/>
            <a:ext cx="0" cy="1884821"/>
          </a:xfrm>
          <a:prstGeom prst="straightConnector1">
            <a:avLst/>
          </a:prstGeom>
          <a:noFill/>
          <a:ln w="22225" cap="flat" cmpd="sng" algn="ctr">
            <a:solidFill>
              <a:sysClr val="window" lastClr="FFFFFF">
                <a:lumMod val="50000"/>
              </a:sysClr>
            </a:solidFill>
            <a:prstDash val="solid"/>
            <a:tailEnd type="triangle" w="med" len="med"/>
          </a:ln>
          <a:effectLst/>
        </p:spPr>
      </p:cxnSp>
      <p:sp>
        <p:nvSpPr>
          <p:cNvPr id="13" name="Rounded Rectangle 75">
            <a:extLst>
              <a:ext uri="{FF2B5EF4-FFF2-40B4-BE49-F238E27FC236}">
                <a16:creationId xmlns:a16="http://schemas.microsoft.com/office/drawing/2014/main" id="{C7CF387C-1BD7-47D3-8116-9F34798B3507}"/>
              </a:ext>
            </a:extLst>
          </p:cNvPr>
          <p:cNvSpPr/>
          <p:nvPr/>
        </p:nvSpPr>
        <p:spPr>
          <a:xfrm>
            <a:off x="3871034" y="2112355"/>
            <a:ext cx="1274315" cy="576000"/>
          </a:xfrm>
          <a:prstGeom prst="roundRect">
            <a:avLst>
              <a:gd name="adj" fmla="val 12023"/>
            </a:avLst>
          </a:prstGeom>
          <a:solidFill>
            <a:srgbClr val="4BACC6">
              <a:lumMod val="20000"/>
              <a:lumOff val="80000"/>
            </a:srgbClr>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9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Calibri"/>
                <a:ea typeface="+mn-ea"/>
                <a:cs typeface="+mn-cs"/>
              </a:rPr>
              <a:t>Calls the outpatient clinic to book an appointment.</a:t>
            </a:r>
          </a:p>
        </p:txBody>
      </p:sp>
      <p:sp>
        <p:nvSpPr>
          <p:cNvPr id="14" name="Rounded Rectangle 76">
            <a:extLst>
              <a:ext uri="{FF2B5EF4-FFF2-40B4-BE49-F238E27FC236}">
                <a16:creationId xmlns:a16="http://schemas.microsoft.com/office/drawing/2014/main" id="{B98FC469-819D-428A-AEFD-87EBE7D23641}"/>
              </a:ext>
            </a:extLst>
          </p:cNvPr>
          <p:cNvSpPr/>
          <p:nvPr/>
        </p:nvSpPr>
        <p:spPr>
          <a:xfrm>
            <a:off x="3871035" y="4573176"/>
            <a:ext cx="1274314" cy="576000"/>
          </a:xfrm>
          <a:prstGeom prst="roundRect">
            <a:avLst>
              <a:gd name="adj" fmla="val 12023"/>
            </a:avLst>
          </a:prstGeom>
          <a:solidFill>
            <a:sysClr val="window" lastClr="FFFFFF"/>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9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Calibri"/>
                <a:ea typeface="+mn-ea"/>
                <a:cs typeface="+mn-cs"/>
              </a:rPr>
              <a:t>Allocates an hour on April 30</a:t>
            </a:r>
            <a:r>
              <a:rPr kumimoji="0" lang="en-GB" sz="1000" b="0" i="0" u="none" strike="noStrike" kern="0" cap="none" spc="0" normalizeH="0" baseline="30000" noProof="0" dirty="0">
                <a:ln>
                  <a:noFill/>
                </a:ln>
                <a:solidFill>
                  <a:prstClr val="black"/>
                </a:solidFill>
                <a:effectLst/>
                <a:uLnTx/>
                <a:uFillTx/>
                <a:latin typeface="Calibri"/>
                <a:ea typeface="+mn-ea"/>
                <a:cs typeface="+mn-cs"/>
              </a:rPr>
              <a:t>th</a:t>
            </a:r>
            <a:r>
              <a:rPr kumimoji="0" lang="en-GB" sz="1000" b="0" i="0" u="none" strike="noStrike" kern="0" cap="none" spc="0" normalizeH="0" baseline="0" noProof="0" dirty="0">
                <a:ln>
                  <a:noFill/>
                </a:ln>
                <a:solidFill>
                  <a:prstClr val="black"/>
                </a:solidFill>
                <a:effectLst/>
                <a:uLnTx/>
                <a:uFillTx/>
                <a:latin typeface="Calibri"/>
                <a:ea typeface="+mn-ea"/>
                <a:cs typeface="+mn-cs"/>
              </a:rPr>
              <a:t>.</a:t>
            </a:r>
          </a:p>
        </p:txBody>
      </p:sp>
      <p:sp>
        <p:nvSpPr>
          <p:cNvPr id="15" name="AutoShape 63">
            <a:extLst>
              <a:ext uri="{FF2B5EF4-FFF2-40B4-BE49-F238E27FC236}">
                <a16:creationId xmlns:a16="http://schemas.microsoft.com/office/drawing/2014/main" id="{CADAF4E4-C887-41BC-917A-9BFFACE314FF}"/>
              </a:ext>
            </a:extLst>
          </p:cNvPr>
          <p:cNvSpPr>
            <a:spLocks noChangeArrowheads="1"/>
          </p:cNvSpPr>
          <p:nvPr/>
        </p:nvSpPr>
        <p:spPr bwMode="auto">
          <a:xfrm>
            <a:off x="1954163" y="1656822"/>
            <a:ext cx="3671867" cy="216000"/>
          </a:xfrm>
          <a:prstGeom prst="chevron">
            <a:avLst>
              <a:gd name="adj" fmla="val 38168"/>
            </a:avLst>
          </a:prstGeom>
          <a:solidFill>
            <a:srgbClr val="8064A2">
              <a:lumMod val="40000"/>
              <a:lumOff val="60000"/>
            </a:srgbClr>
          </a:solidFill>
          <a:ln w="19050" algn="ctr">
            <a:solidFill>
              <a:srgbClr val="8064A2">
                <a:lumMod val="40000"/>
                <a:lumOff val="60000"/>
              </a:srgbClr>
            </a:solidFill>
            <a:miter lim="800000"/>
            <a:headEnd/>
            <a:tailEnd/>
          </a:ln>
        </p:spPr>
        <p:txBody>
          <a:bodyPr lIns="69145"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1000" b="0" i="0" u="none" strike="noStrike" kern="0" cap="none" spc="300" normalizeH="0" baseline="0" noProof="0" dirty="0">
                <a:ln>
                  <a:noFill/>
                </a:ln>
                <a:solidFill>
                  <a:prstClr val="black"/>
                </a:solidFill>
                <a:effectLst/>
                <a:uLnTx/>
                <a:uFillTx/>
                <a:cs typeface="Arial" charset="0"/>
              </a:rPr>
              <a:t>BOOKING OF APPOINTMENT</a:t>
            </a:r>
          </a:p>
        </p:txBody>
      </p:sp>
      <p:sp>
        <p:nvSpPr>
          <p:cNvPr id="16" name="AutoShape 63">
            <a:extLst>
              <a:ext uri="{FF2B5EF4-FFF2-40B4-BE49-F238E27FC236}">
                <a16:creationId xmlns:a16="http://schemas.microsoft.com/office/drawing/2014/main" id="{796F2013-AC03-427F-AD07-29DE7ACD39C1}"/>
              </a:ext>
            </a:extLst>
          </p:cNvPr>
          <p:cNvSpPr>
            <a:spLocks noChangeArrowheads="1"/>
          </p:cNvSpPr>
          <p:nvPr/>
        </p:nvSpPr>
        <p:spPr bwMode="auto">
          <a:xfrm>
            <a:off x="5770777" y="1662354"/>
            <a:ext cx="3032834" cy="217369"/>
          </a:xfrm>
          <a:prstGeom prst="chevron">
            <a:avLst>
              <a:gd name="adj" fmla="val 38168"/>
            </a:avLst>
          </a:prstGeom>
          <a:solidFill>
            <a:srgbClr val="8064A2">
              <a:lumMod val="40000"/>
              <a:lumOff val="60000"/>
            </a:srgbClr>
          </a:solidFill>
          <a:ln w="19050" algn="ctr">
            <a:solidFill>
              <a:srgbClr val="8064A2">
                <a:lumMod val="40000"/>
                <a:lumOff val="60000"/>
              </a:srgbClr>
            </a:solidFill>
            <a:miter lim="800000"/>
            <a:headEnd/>
            <a:tailEnd/>
          </a:ln>
        </p:spPr>
        <p:txBody>
          <a:bodyPr lIns="69145"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1000" b="0" i="0" u="none" strike="noStrike" kern="0" cap="none" spc="300" normalizeH="0" baseline="0" noProof="0" dirty="0">
                <a:ln>
                  <a:noFill/>
                </a:ln>
                <a:solidFill>
                  <a:prstClr val="black"/>
                </a:solidFill>
                <a:effectLst/>
                <a:uLnTx/>
                <a:uFillTx/>
                <a:cs typeface="Arial" charset="0"/>
              </a:rPr>
              <a:t>OUTPATIENT CLINIC</a:t>
            </a:r>
          </a:p>
        </p:txBody>
      </p:sp>
      <p:sp>
        <p:nvSpPr>
          <p:cNvPr id="17" name="TextBox 157">
            <a:extLst>
              <a:ext uri="{FF2B5EF4-FFF2-40B4-BE49-F238E27FC236}">
                <a16:creationId xmlns:a16="http://schemas.microsoft.com/office/drawing/2014/main" id="{12EEBA74-E2E0-42F0-A375-C90435260252}"/>
              </a:ext>
            </a:extLst>
          </p:cNvPr>
          <p:cNvSpPr txBox="1">
            <a:spLocks noChangeArrowheads="1"/>
          </p:cNvSpPr>
          <p:nvPr/>
        </p:nvSpPr>
        <p:spPr bwMode="auto">
          <a:xfrm>
            <a:off x="1099694" y="4978275"/>
            <a:ext cx="153791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altLang="en-US" sz="1100" b="0" i="0" u="none" strike="noStrike" kern="0" cap="none" spc="0" normalizeH="0" baseline="0" noProof="0" dirty="0">
                <a:ln>
                  <a:noFill/>
                </a:ln>
                <a:solidFill>
                  <a:prstClr val="black"/>
                </a:solidFill>
                <a:effectLst/>
                <a:uLnTx/>
                <a:uFillTx/>
                <a:latin typeface="Calibri" pitchFamily="34" charset="0"/>
              </a:rPr>
              <a:t>Nurse, MS clinic</a:t>
            </a:r>
            <a:endParaRPr kumimoji="0" lang="en-GB" altLang="en-US" sz="1200" b="0" i="0" u="none" strike="noStrike" kern="0" cap="none" spc="0" normalizeH="0" baseline="0" noProof="0" dirty="0">
              <a:ln>
                <a:noFill/>
              </a:ln>
              <a:solidFill>
                <a:prstClr val="black"/>
              </a:solidFill>
              <a:effectLst/>
              <a:uLnTx/>
              <a:uFillTx/>
              <a:latin typeface="Calibri" pitchFamily="34" charset="0"/>
            </a:endParaRPr>
          </a:p>
        </p:txBody>
      </p:sp>
      <p:pic>
        <p:nvPicPr>
          <p:cNvPr id="18" name="Picture 17">
            <a:extLst>
              <a:ext uri="{FF2B5EF4-FFF2-40B4-BE49-F238E27FC236}">
                <a16:creationId xmlns:a16="http://schemas.microsoft.com/office/drawing/2014/main" id="{39CC9B93-B274-4C77-A877-56D0C4C840D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65400" y="4617096"/>
            <a:ext cx="236625" cy="347050"/>
          </a:xfrm>
          <a:prstGeom prst="rect">
            <a:avLst/>
          </a:prstGeom>
        </p:spPr>
      </p:pic>
      <p:sp>
        <p:nvSpPr>
          <p:cNvPr id="19" name="Rounded Rectangle 88">
            <a:extLst>
              <a:ext uri="{FF2B5EF4-FFF2-40B4-BE49-F238E27FC236}">
                <a16:creationId xmlns:a16="http://schemas.microsoft.com/office/drawing/2014/main" id="{19D55371-9C01-4747-A851-2D3AEE32FA72}"/>
              </a:ext>
            </a:extLst>
          </p:cNvPr>
          <p:cNvSpPr/>
          <p:nvPr/>
        </p:nvSpPr>
        <p:spPr>
          <a:xfrm>
            <a:off x="2304400" y="2101881"/>
            <a:ext cx="1376048" cy="576000"/>
          </a:xfrm>
          <a:prstGeom prst="roundRect">
            <a:avLst>
              <a:gd name="adj" fmla="val 12023"/>
            </a:avLst>
          </a:prstGeom>
          <a:solidFill>
            <a:sysClr val="window" lastClr="FFFFFF"/>
          </a:solidFill>
          <a:ln w="12700" cap="flat" cmpd="sng" algn="ctr">
            <a:solidFill>
              <a:sysClr val="windowText" lastClr="000000">
                <a:lumMod val="50000"/>
                <a:lumOff val="50000"/>
              </a:sysClr>
            </a:solidFill>
            <a:prstDash val="solid"/>
          </a:ln>
          <a:effectLst/>
        </p:spPr>
        <p:txBody>
          <a:bodyPr lIns="36000" tIns="0" rIns="36000" bIns="0" anchor="ctr"/>
          <a:lstStyle/>
          <a:p>
            <a:pPr marL="0" marR="0" lvl="0" indent="0" defTabSz="457200" eaLnBrk="1" fontAlgn="auto" latinLnBrk="0" hangingPunct="1">
              <a:lnSpc>
                <a:spcPts val="9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Calibri"/>
                <a:ea typeface="+mn-ea"/>
                <a:cs typeface="+mn-cs"/>
              </a:rPr>
              <a:t>I need to book a new appointment at the outpatient clinic, but it is already too late. </a:t>
            </a:r>
          </a:p>
        </p:txBody>
      </p:sp>
      <p:cxnSp>
        <p:nvCxnSpPr>
          <p:cNvPr id="20" name="Straight Arrow Connector 19">
            <a:extLst>
              <a:ext uri="{FF2B5EF4-FFF2-40B4-BE49-F238E27FC236}">
                <a16:creationId xmlns:a16="http://schemas.microsoft.com/office/drawing/2014/main" id="{5150C9F3-8215-4D6B-A2DF-E4BEF669F42A}"/>
              </a:ext>
            </a:extLst>
          </p:cNvPr>
          <p:cNvCxnSpPr>
            <a:cxnSpLocks/>
            <a:stCxn id="21" idx="2"/>
            <a:endCxn id="22" idx="0"/>
          </p:cNvCxnSpPr>
          <p:nvPr/>
        </p:nvCxnSpPr>
        <p:spPr>
          <a:xfrm>
            <a:off x="7967575" y="2688355"/>
            <a:ext cx="0" cy="1892369"/>
          </a:xfrm>
          <a:prstGeom prst="straightConnector1">
            <a:avLst/>
          </a:prstGeom>
          <a:noFill/>
          <a:ln w="22225" cap="flat" cmpd="sng" algn="ctr">
            <a:solidFill>
              <a:sysClr val="window" lastClr="FFFFFF">
                <a:lumMod val="50000"/>
              </a:sysClr>
            </a:solidFill>
            <a:prstDash val="solid"/>
            <a:tailEnd type="triangle" w="med" len="med"/>
          </a:ln>
          <a:effectLst/>
        </p:spPr>
      </p:cxnSp>
      <p:sp>
        <p:nvSpPr>
          <p:cNvPr id="21" name="Rounded Rectangle 75">
            <a:extLst>
              <a:ext uri="{FF2B5EF4-FFF2-40B4-BE49-F238E27FC236}">
                <a16:creationId xmlns:a16="http://schemas.microsoft.com/office/drawing/2014/main" id="{AEA1E669-7727-44C1-BF6E-F3E677E4F89F}"/>
              </a:ext>
            </a:extLst>
          </p:cNvPr>
          <p:cNvSpPr/>
          <p:nvPr/>
        </p:nvSpPr>
        <p:spPr>
          <a:xfrm>
            <a:off x="7397634" y="2112355"/>
            <a:ext cx="1139882" cy="576000"/>
          </a:xfrm>
          <a:prstGeom prst="roundRect">
            <a:avLst>
              <a:gd name="adj" fmla="val 12023"/>
            </a:avLst>
          </a:prstGeom>
          <a:solidFill>
            <a:srgbClr val="4BACC6">
              <a:lumMod val="20000"/>
              <a:lumOff val="80000"/>
            </a:srgbClr>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8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Calibri"/>
                <a:ea typeface="+mn-ea"/>
                <a:cs typeface="+mn-cs"/>
              </a:rPr>
              <a:t>Meets at the outpatient clinic.</a:t>
            </a:r>
          </a:p>
        </p:txBody>
      </p:sp>
      <p:sp>
        <p:nvSpPr>
          <p:cNvPr id="22" name="Rounded Rectangle 76">
            <a:extLst>
              <a:ext uri="{FF2B5EF4-FFF2-40B4-BE49-F238E27FC236}">
                <a16:creationId xmlns:a16="http://schemas.microsoft.com/office/drawing/2014/main" id="{BEBA17B8-8BE9-4A88-BA0B-C65DAE107BFE}"/>
              </a:ext>
            </a:extLst>
          </p:cNvPr>
          <p:cNvSpPr/>
          <p:nvPr/>
        </p:nvSpPr>
        <p:spPr>
          <a:xfrm>
            <a:off x="7397634" y="4580724"/>
            <a:ext cx="1139882" cy="576000"/>
          </a:xfrm>
          <a:prstGeom prst="roundRect">
            <a:avLst>
              <a:gd name="adj" fmla="val 12023"/>
            </a:avLst>
          </a:prstGeom>
          <a:solidFill>
            <a:sysClr val="window" lastClr="FFFFFF"/>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9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Calibri"/>
                <a:ea typeface="+mn-ea"/>
                <a:cs typeface="+mn-cs"/>
              </a:rPr>
              <a:t>Takes blood samples and administers infusion.</a:t>
            </a:r>
          </a:p>
        </p:txBody>
      </p:sp>
      <p:pic>
        <p:nvPicPr>
          <p:cNvPr id="23" name="Picture 22">
            <a:extLst>
              <a:ext uri="{FF2B5EF4-FFF2-40B4-BE49-F238E27FC236}">
                <a16:creationId xmlns:a16="http://schemas.microsoft.com/office/drawing/2014/main" id="{434B78A7-29BC-410A-A5F2-207D9024988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88021" y="2205734"/>
            <a:ext cx="389244" cy="389244"/>
          </a:xfrm>
          <a:prstGeom prst="rect">
            <a:avLst/>
          </a:prstGeom>
        </p:spPr>
      </p:pic>
      <p:pic>
        <p:nvPicPr>
          <p:cNvPr id="24" name="Picture 23">
            <a:extLst>
              <a:ext uri="{FF2B5EF4-FFF2-40B4-BE49-F238E27FC236}">
                <a16:creationId xmlns:a16="http://schemas.microsoft.com/office/drawing/2014/main" id="{C7BEB81B-8324-437D-9CB0-FC551D4A74B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88021" y="4674102"/>
            <a:ext cx="389244" cy="389244"/>
          </a:xfrm>
          <a:prstGeom prst="rect">
            <a:avLst/>
          </a:prstGeom>
        </p:spPr>
      </p:pic>
      <p:pic>
        <p:nvPicPr>
          <p:cNvPr id="25" name="Picture 24">
            <a:extLst>
              <a:ext uri="{FF2B5EF4-FFF2-40B4-BE49-F238E27FC236}">
                <a16:creationId xmlns:a16="http://schemas.microsoft.com/office/drawing/2014/main" id="{5825BC47-B0A5-4737-B129-245968E7C09E}"/>
              </a:ext>
            </a:extLst>
          </p:cNvPr>
          <p:cNvPicPr>
            <a:picLocks noChangeAspect="1"/>
          </p:cNvPicPr>
          <p:nvPr/>
        </p:nvPicPr>
        <p:blipFill>
          <a:blip r:embed="rId7" cstate="print">
            <a:biLevel thresh="25000"/>
            <a:extLst>
              <a:ext uri="{28A0092B-C50C-407E-A947-70E740481C1C}">
                <a14:useLocalDpi xmlns:a14="http://schemas.microsoft.com/office/drawing/2010/main" val="0"/>
              </a:ext>
            </a:extLst>
          </a:blip>
          <a:stretch>
            <a:fillRect/>
          </a:stretch>
        </p:blipFill>
        <p:spPr>
          <a:xfrm>
            <a:off x="3924721" y="2276762"/>
            <a:ext cx="267781" cy="247185"/>
          </a:xfrm>
          <a:prstGeom prst="rect">
            <a:avLst/>
          </a:prstGeom>
        </p:spPr>
      </p:pic>
      <p:pic>
        <p:nvPicPr>
          <p:cNvPr id="26" name="Picture 25">
            <a:extLst>
              <a:ext uri="{FF2B5EF4-FFF2-40B4-BE49-F238E27FC236}">
                <a16:creationId xmlns:a16="http://schemas.microsoft.com/office/drawing/2014/main" id="{5A59DF42-ADCF-4919-85C8-E49E90AEE5B7}"/>
              </a:ext>
            </a:extLst>
          </p:cNvPr>
          <p:cNvPicPr>
            <a:picLocks noChangeAspect="1"/>
          </p:cNvPicPr>
          <p:nvPr/>
        </p:nvPicPr>
        <p:blipFill>
          <a:blip r:embed="rId7" cstate="print">
            <a:biLevel thresh="25000"/>
            <a:extLst>
              <a:ext uri="{28A0092B-C50C-407E-A947-70E740481C1C}">
                <a14:useLocalDpi xmlns:a14="http://schemas.microsoft.com/office/drawing/2010/main" val="0"/>
              </a:ext>
            </a:extLst>
          </a:blip>
          <a:stretch>
            <a:fillRect/>
          </a:stretch>
        </p:blipFill>
        <p:spPr>
          <a:xfrm>
            <a:off x="3951933" y="4731090"/>
            <a:ext cx="267781" cy="247185"/>
          </a:xfrm>
          <a:prstGeom prst="rect">
            <a:avLst/>
          </a:prstGeom>
        </p:spPr>
      </p:pic>
      <p:sp>
        <p:nvSpPr>
          <p:cNvPr id="27" name="Rounded Rectangle 67">
            <a:extLst>
              <a:ext uri="{FF2B5EF4-FFF2-40B4-BE49-F238E27FC236}">
                <a16:creationId xmlns:a16="http://schemas.microsoft.com/office/drawing/2014/main" id="{7DDF3EF7-D9BE-42A8-B692-25263C4B8CDC}"/>
              </a:ext>
            </a:extLst>
          </p:cNvPr>
          <p:cNvSpPr/>
          <p:nvPr/>
        </p:nvSpPr>
        <p:spPr>
          <a:xfrm>
            <a:off x="5962275" y="4574373"/>
            <a:ext cx="1224000" cy="576000"/>
          </a:xfrm>
          <a:prstGeom prst="roundRect">
            <a:avLst>
              <a:gd name="adj" fmla="val 12023"/>
            </a:avLst>
          </a:prstGeom>
          <a:solidFill>
            <a:srgbClr val="4BACC6">
              <a:lumMod val="20000"/>
              <a:lumOff val="80000"/>
            </a:srgbClr>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8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Calibri"/>
                <a:ea typeface="+mn-ea"/>
                <a:cs typeface="+mn-cs"/>
              </a:rPr>
              <a:t>Sends a reminder.</a:t>
            </a:r>
          </a:p>
        </p:txBody>
      </p:sp>
      <p:sp>
        <p:nvSpPr>
          <p:cNvPr id="28" name="Rounded Rectangle 69">
            <a:extLst>
              <a:ext uri="{FF2B5EF4-FFF2-40B4-BE49-F238E27FC236}">
                <a16:creationId xmlns:a16="http://schemas.microsoft.com/office/drawing/2014/main" id="{312DEB8C-4D3F-49AC-B345-11398C557E32}"/>
              </a:ext>
            </a:extLst>
          </p:cNvPr>
          <p:cNvSpPr/>
          <p:nvPr/>
        </p:nvSpPr>
        <p:spPr>
          <a:xfrm>
            <a:off x="5962275" y="2112355"/>
            <a:ext cx="1224000" cy="576000"/>
          </a:xfrm>
          <a:prstGeom prst="roundRect">
            <a:avLst>
              <a:gd name="adj" fmla="val 12023"/>
            </a:avLst>
          </a:prstGeom>
          <a:solidFill>
            <a:sysClr val="window" lastClr="FFFFFF"/>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9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Calibri"/>
                <a:ea typeface="+mn-ea"/>
                <a:cs typeface="+mn-cs"/>
              </a:rPr>
              <a:t>Receives a reminder.</a:t>
            </a:r>
          </a:p>
        </p:txBody>
      </p:sp>
      <p:pic>
        <p:nvPicPr>
          <p:cNvPr id="29" name="Picture 28">
            <a:extLst>
              <a:ext uri="{FF2B5EF4-FFF2-40B4-BE49-F238E27FC236}">
                <a16:creationId xmlns:a16="http://schemas.microsoft.com/office/drawing/2014/main" id="{F1E5228C-2574-4830-8277-2090CB5A0257}"/>
              </a:ext>
            </a:extLst>
          </p:cNvPr>
          <p:cNvPicPr>
            <a:picLocks noChangeAspect="1"/>
          </p:cNvPicPr>
          <p:nvPr/>
        </p:nvPicPr>
        <p:blipFill>
          <a:blip r:embed="rId8" cstate="print">
            <a:biLevel thresh="25000"/>
            <a:extLst>
              <a:ext uri="{28A0092B-C50C-407E-A947-70E740481C1C}">
                <a14:useLocalDpi xmlns:a14="http://schemas.microsoft.com/office/drawing/2010/main" val="0"/>
              </a:ext>
            </a:extLst>
          </a:blip>
          <a:stretch>
            <a:fillRect/>
          </a:stretch>
        </p:blipFill>
        <p:spPr>
          <a:xfrm>
            <a:off x="6045155" y="2281757"/>
            <a:ext cx="237195" cy="237195"/>
          </a:xfrm>
          <a:prstGeom prst="rect">
            <a:avLst/>
          </a:prstGeom>
        </p:spPr>
      </p:pic>
      <p:cxnSp>
        <p:nvCxnSpPr>
          <p:cNvPr id="30" name="Straight Arrow Connector 29">
            <a:extLst>
              <a:ext uri="{FF2B5EF4-FFF2-40B4-BE49-F238E27FC236}">
                <a16:creationId xmlns:a16="http://schemas.microsoft.com/office/drawing/2014/main" id="{15A6BCCD-F941-43F9-8525-EEA0F4107E7B}"/>
              </a:ext>
            </a:extLst>
          </p:cNvPr>
          <p:cNvCxnSpPr>
            <a:stCxn id="27" idx="0"/>
            <a:endCxn id="28" idx="2"/>
          </p:cNvCxnSpPr>
          <p:nvPr/>
        </p:nvCxnSpPr>
        <p:spPr>
          <a:xfrm flipV="1">
            <a:off x="6574275" y="2688355"/>
            <a:ext cx="0" cy="1886018"/>
          </a:xfrm>
          <a:prstGeom prst="straightConnector1">
            <a:avLst/>
          </a:prstGeom>
          <a:noFill/>
          <a:ln w="22225" cap="flat" cmpd="sng" algn="ctr">
            <a:solidFill>
              <a:sysClr val="window" lastClr="FFFFFF">
                <a:lumMod val="50000"/>
              </a:sysClr>
            </a:solidFill>
            <a:prstDash val="solid"/>
            <a:tailEnd type="triangle" w="med" len="med"/>
          </a:ln>
          <a:effectLst/>
        </p:spPr>
      </p:cxnSp>
      <p:pic>
        <p:nvPicPr>
          <p:cNvPr id="31" name="Picture 30">
            <a:extLst>
              <a:ext uri="{FF2B5EF4-FFF2-40B4-BE49-F238E27FC236}">
                <a16:creationId xmlns:a16="http://schemas.microsoft.com/office/drawing/2014/main" id="{8B872207-607C-4D96-9CDB-B2F8E8076555}"/>
              </a:ext>
            </a:extLst>
          </p:cNvPr>
          <p:cNvPicPr>
            <a:picLocks noChangeAspect="1"/>
          </p:cNvPicPr>
          <p:nvPr/>
        </p:nvPicPr>
        <p:blipFill>
          <a:blip r:embed="rId8" cstate="print">
            <a:biLevel thresh="25000"/>
            <a:extLst>
              <a:ext uri="{28A0092B-C50C-407E-A947-70E740481C1C}">
                <a14:useLocalDpi xmlns:a14="http://schemas.microsoft.com/office/drawing/2010/main" val="0"/>
              </a:ext>
            </a:extLst>
          </a:blip>
          <a:stretch>
            <a:fillRect/>
          </a:stretch>
        </p:blipFill>
        <p:spPr>
          <a:xfrm>
            <a:off x="6045154" y="4742818"/>
            <a:ext cx="237195" cy="237195"/>
          </a:xfrm>
          <a:prstGeom prst="rect">
            <a:avLst/>
          </a:prstGeom>
        </p:spPr>
      </p:pic>
      <p:sp>
        <p:nvSpPr>
          <p:cNvPr id="32" name="Rectangle 31">
            <a:extLst>
              <a:ext uri="{FF2B5EF4-FFF2-40B4-BE49-F238E27FC236}">
                <a16:creationId xmlns:a16="http://schemas.microsoft.com/office/drawing/2014/main" id="{48B9D4A0-41ED-4AE3-BDB2-01A01C83B674}"/>
              </a:ext>
            </a:extLst>
          </p:cNvPr>
          <p:cNvSpPr/>
          <p:nvPr/>
        </p:nvSpPr>
        <p:spPr>
          <a:xfrm>
            <a:off x="2608343" y="5418565"/>
            <a:ext cx="1343590" cy="558999"/>
          </a:xfrm>
          <a:prstGeom prst="rect">
            <a:avLst/>
          </a:prstGeom>
        </p:spPr>
        <p:txBody>
          <a:bodyPr wrap="square">
            <a:spAutoFit/>
          </a:bodyPr>
          <a:lstStyle/>
          <a:p>
            <a:pPr marL="0" marR="0" lvl="0" indent="0" defTabSz="457200" eaLnBrk="1" fontAlgn="auto" latinLnBrk="0" hangingPunct="1">
              <a:lnSpc>
                <a:spcPts val="9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rPr>
              <a:t>Calling hours are from 8 -11 a.m. This is too limited. I would like to call after lunch time!</a:t>
            </a:r>
          </a:p>
        </p:txBody>
      </p:sp>
      <p:sp>
        <p:nvSpPr>
          <p:cNvPr id="33" name="Rectangle 32">
            <a:extLst>
              <a:ext uri="{FF2B5EF4-FFF2-40B4-BE49-F238E27FC236}">
                <a16:creationId xmlns:a16="http://schemas.microsoft.com/office/drawing/2014/main" id="{1A228F3A-79BF-484F-B94E-1D9B359DFE3F}"/>
              </a:ext>
            </a:extLst>
          </p:cNvPr>
          <p:cNvSpPr/>
          <p:nvPr/>
        </p:nvSpPr>
        <p:spPr>
          <a:xfrm>
            <a:off x="4337121" y="5476273"/>
            <a:ext cx="1188122" cy="443583"/>
          </a:xfrm>
          <a:prstGeom prst="rect">
            <a:avLst/>
          </a:prstGeom>
        </p:spPr>
        <p:txBody>
          <a:bodyPr wrap="square">
            <a:spAutoFit/>
          </a:bodyPr>
          <a:lstStyle/>
          <a:p>
            <a:pPr marL="0" marR="0" lvl="0" indent="0" defTabSz="457200" eaLnBrk="1" fontAlgn="auto" latinLnBrk="0" hangingPunct="1">
              <a:lnSpc>
                <a:spcPts val="9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rPr>
              <a:t>I could not have the time that suited me best.</a:t>
            </a:r>
          </a:p>
        </p:txBody>
      </p:sp>
      <p:sp>
        <p:nvSpPr>
          <p:cNvPr id="34" name="Rectangle 33">
            <a:extLst>
              <a:ext uri="{FF2B5EF4-FFF2-40B4-BE49-F238E27FC236}">
                <a16:creationId xmlns:a16="http://schemas.microsoft.com/office/drawing/2014/main" id="{198551FD-BE36-4909-8349-23CA26CBE7D9}"/>
              </a:ext>
            </a:extLst>
          </p:cNvPr>
          <p:cNvSpPr/>
          <p:nvPr/>
        </p:nvSpPr>
        <p:spPr>
          <a:xfrm>
            <a:off x="6196667" y="5418565"/>
            <a:ext cx="1091204" cy="558999"/>
          </a:xfrm>
          <a:prstGeom prst="rect">
            <a:avLst/>
          </a:prstGeom>
        </p:spPr>
        <p:txBody>
          <a:bodyPr wrap="square">
            <a:spAutoFit/>
          </a:bodyPr>
          <a:lstStyle/>
          <a:p>
            <a:pPr marL="0" marR="0" lvl="0" indent="0" defTabSz="457200" eaLnBrk="1" fontAlgn="auto" latinLnBrk="0" hangingPunct="1">
              <a:lnSpc>
                <a:spcPts val="9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rPr>
              <a:t>A reminder with date, time, building and link to exact location. </a:t>
            </a:r>
          </a:p>
        </p:txBody>
      </p:sp>
      <p:pic>
        <p:nvPicPr>
          <p:cNvPr id="35" name="Picture 34">
            <a:extLst>
              <a:ext uri="{FF2B5EF4-FFF2-40B4-BE49-F238E27FC236}">
                <a16:creationId xmlns:a16="http://schemas.microsoft.com/office/drawing/2014/main" id="{EA7BD61A-184E-460E-A351-DE107D9C7C7D}"/>
              </a:ext>
            </a:extLst>
          </p:cNvPr>
          <p:cNvPicPr>
            <a:picLocks noChangeAspect="1"/>
          </p:cNvPicPr>
          <p:nvPr/>
        </p:nvPicPr>
        <p:blipFill>
          <a:blip r:embed="rId9" cstate="print">
            <a:duotone>
              <a:prstClr val="black"/>
              <a:srgbClr val="FFFF00">
                <a:tint val="45000"/>
                <a:satMod val="400000"/>
              </a:srgbClr>
            </a:duotone>
            <a:extLst>
              <a:ext uri="{28A0092B-C50C-407E-A947-70E740481C1C}">
                <a14:useLocalDpi xmlns:a14="http://schemas.microsoft.com/office/drawing/2010/main" val="0"/>
              </a:ext>
            </a:extLst>
          </a:blip>
          <a:stretch>
            <a:fillRect/>
          </a:stretch>
        </p:blipFill>
        <p:spPr>
          <a:xfrm>
            <a:off x="2313609" y="5536064"/>
            <a:ext cx="324000" cy="324000"/>
          </a:xfrm>
          <a:prstGeom prst="rect">
            <a:avLst/>
          </a:prstGeom>
        </p:spPr>
      </p:pic>
      <p:pic>
        <p:nvPicPr>
          <p:cNvPr id="36" name="Picture 35">
            <a:extLst>
              <a:ext uri="{FF2B5EF4-FFF2-40B4-BE49-F238E27FC236}">
                <a16:creationId xmlns:a16="http://schemas.microsoft.com/office/drawing/2014/main" id="{129B2BBD-D20B-4C38-A026-D5CEFA075C9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009939" y="5536064"/>
            <a:ext cx="324000" cy="324000"/>
          </a:xfrm>
          <a:prstGeom prst="rect">
            <a:avLst/>
          </a:prstGeom>
        </p:spPr>
      </p:pic>
      <p:pic>
        <p:nvPicPr>
          <p:cNvPr id="37" name="Picture 36">
            <a:extLst>
              <a:ext uri="{FF2B5EF4-FFF2-40B4-BE49-F238E27FC236}">
                <a16:creationId xmlns:a16="http://schemas.microsoft.com/office/drawing/2014/main" id="{60C2BE34-7E9E-499B-AA73-2AF62C2E2E6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826642" y="5536064"/>
            <a:ext cx="324000" cy="324000"/>
          </a:xfrm>
          <a:prstGeom prst="rect">
            <a:avLst/>
          </a:prstGeom>
        </p:spPr>
      </p:pic>
      <p:sp>
        <p:nvSpPr>
          <p:cNvPr id="38" name="Rectangle 37">
            <a:extLst>
              <a:ext uri="{FF2B5EF4-FFF2-40B4-BE49-F238E27FC236}">
                <a16:creationId xmlns:a16="http://schemas.microsoft.com/office/drawing/2014/main" id="{2E98F860-CC3F-41E4-A3E9-26453DB46A6B}"/>
              </a:ext>
            </a:extLst>
          </p:cNvPr>
          <p:cNvSpPr/>
          <p:nvPr/>
        </p:nvSpPr>
        <p:spPr>
          <a:xfrm>
            <a:off x="7669877" y="5418565"/>
            <a:ext cx="989607" cy="558999"/>
          </a:xfrm>
          <a:prstGeom prst="rect">
            <a:avLst/>
          </a:prstGeom>
        </p:spPr>
        <p:txBody>
          <a:bodyPr wrap="square">
            <a:spAutoFit/>
          </a:bodyPr>
          <a:lstStyle/>
          <a:p>
            <a:pPr marL="0" marR="0" lvl="0" indent="0" defTabSz="457200" eaLnBrk="1" fontAlgn="auto" latinLnBrk="0" hangingPunct="1">
              <a:lnSpc>
                <a:spcPts val="9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rPr>
              <a:t>I met a new nurse. He was skilled and very friendly.</a:t>
            </a:r>
          </a:p>
        </p:txBody>
      </p:sp>
      <p:pic>
        <p:nvPicPr>
          <p:cNvPr id="39" name="Picture 38">
            <a:extLst>
              <a:ext uri="{FF2B5EF4-FFF2-40B4-BE49-F238E27FC236}">
                <a16:creationId xmlns:a16="http://schemas.microsoft.com/office/drawing/2014/main" id="{2E74C06A-DA9D-4F76-A780-999CC1D83D3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345877" y="5536064"/>
            <a:ext cx="324000" cy="324000"/>
          </a:xfrm>
          <a:prstGeom prst="rect">
            <a:avLst/>
          </a:prstGeom>
        </p:spPr>
      </p:pic>
      <p:pic>
        <p:nvPicPr>
          <p:cNvPr id="40" name="Picture 39">
            <a:extLst>
              <a:ext uri="{FF2B5EF4-FFF2-40B4-BE49-F238E27FC236}">
                <a16:creationId xmlns:a16="http://schemas.microsoft.com/office/drawing/2014/main" id="{3D814A90-6D81-4679-88D7-5863538DD0C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253812" y="2164879"/>
            <a:ext cx="248213" cy="330951"/>
          </a:xfrm>
          <a:prstGeom prst="rect">
            <a:avLst/>
          </a:prstGeom>
        </p:spPr>
      </p:pic>
      <p:sp>
        <p:nvSpPr>
          <p:cNvPr id="41" name="TextBox 157">
            <a:extLst>
              <a:ext uri="{FF2B5EF4-FFF2-40B4-BE49-F238E27FC236}">
                <a16:creationId xmlns:a16="http://schemas.microsoft.com/office/drawing/2014/main" id="{7F8EB384-B3AB-4360-ABA5-ED3537E221A4}"/>
              </a:ext>
            </a:extLst>
          </p:cNvPr>
          <p:cNvSpPr txBox="1">
            <a:spLocks noChangeArrowheads="1"/>
          </p:cNvSpPr>
          <p:nvPr/>
        </p:nvSpPr>
        <p:spPr bwMode="auto">
          <a:xfrm>
            <a:off x="1112054" y="5757041"/>
            <a:ext cx="126979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altLang="en-US" sz="1100" b="0" i="0" u="none" strike="noStrike" kern="0" cap="none" spc="0" normalizeH="0" baseline="0" noProof="0" dirty="0">
                <a:ln>
                  <a:noFill/>
                </a:ln>
                <a:solidFill>
                  <a:prstClr val="black"/>
                </a:solidFill>
                <a:effectLst/>
                <a:uLnTx/>
                <a:uFillTx/>
                <a:latin typeface="Calibri" pitchFamily="34" charset="0"/>
              </a:rPr>
              <a:t>Sara's experience</a:t>
            </a:r>
            <a:endParaRPr kumimoji="0" lang="en-GB" altLang="en-US" sz="1200" b="0" i="0" u="none" strike="noStrike" kern="0" cap="none" spc="0" normalizeH="0" baseline="0" noProof="0" dirty="0">
              <a:ln>
                <a:noFill/>
              </a:ln>
              <a:solidFill>
                <a:prstClr val="black"/>
              </a:solidFill>
              <a:effectLst/>
              <a:uLnTx/>
              <a:uFillTx/>
              <a:latin typeface="Calibri" pitchFamily="34" charset="0"/>
            </a:endParaRPr>
          </a:p>
        </p:txBody>
      </p:sp>
      <p:pic>
        <p:nvPicPr>
          <p:cNvPr id="42" name="Picture 41">
            <a:extLst>
              <a:ext uri="{FF2B5EF4-FFF2-40B4-BE49-F238E27FC236}">
                <a16:creationId xmlns:a16="http://schemas.microsoft.com/office/drawing/2014/main" id="{EE904CBC-60D3-4804-8A5C-C8CA8476CFA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265400" y="5432732"/>
            <a:ext cx="248213" cy="330951"/>
          </a:xfrm>
          <a:prstGeom prst="rect">
            <a:avLst/>
          </a:prstGeom>
        </p:spPr>
      </p:pic>
      <p:cxnSp>
        <p:nvCxnSpPr>
          <p:cNvPr id="43" name="Straight Arrow Connector 42">
            <a:extLst>
              <a:ext uri="{FF2B5EF4-FFF2-40B4-BE49-F238E27FC236}">
                <a16:creationId xmlns:a16="http://schemas.microsoft.com/office/drawing/2014/main" id="{8937C5FC-D702-43C5-ADC8-10A178EDF2F2}"/>
              </a:ext>
            </a:extLst>
          </p:cNvPr>
          <p:cNvCxnSpPr>
            <a:cxnSpLocks/>
          </p:cNvCxnSpPr>
          <p:nvPr/>
        </p:nvCxnSpPr>
        <p:spPr>
          <a:xfrm flipV="1">
            <a:off x="2894719" y="1885611"/>
            <a:ext cx="0" cy="164073"/>
          </a:xfrm>
          <a:prstGeom prst="straightConnector1">
            <a:avLst/>
          </a:prstGeom>
          <a:noFill/>
          <a:ln w="19050" cap="flat" cmpd="sng" algn="ctr">
            <a:solidFill>
              <a:sysClr val="windowText" lastClr="000000"/>
            </a:solidFill>
            <a:prstDash val="solid"/>
            <a:tailEnd type="oval" w="med" len="med"/>
          </a:ln>
          <a:effectLst/>
        </p:spPr>
      </p:cxnSp>
      <p:sp>
        <p:nvSpPr>
          <p:cNvPr id="44" name="TextBox 43">
            <a:extLst>
              <a:ext uri="{FF2B5EF4-FFF2-40B4-BE49-F238E27FC236}">
                <a16:creationId xmlns:a16="http://schemas.microsoft.com/office/drawing/2014/main" id="{D0FCD7F6-EA05-4B12-BB0C-2548DCCEAC49}"/>
              </a:ext>
            </a:extLst>
          </p:cNvPr>
          <p:cNvSpPr txBox="1"/>
          <p:nvPr/>
        </p:nvSpPr>
        <p:spPr>
          <a:xfrm>
            <a:off x="2896276" y="1855133"/>
            <a:ext cx="1098587" cy="246221"/>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rPr>
              <a:t>April 13</a:t>
            </a:r>
            <a:r>
              <a:rPr kumimoji="0" lang="en-GB" sz="1000" b="0" i="0" u="none" strike="noStrike" kern="0" cap="none" spc="0" normalizeH="0" baseline="30000" noProof="0" dirty="0">
                <a:ln>
                  <a:noFill/>
                </a:ln>
                <a:solidFill>
                  <a:prstClr val="black"/>
                </a:solidFill>
                <a:effectLst/>
                <a:uLnTx/>
                <a:uFillTx/>
              </a:rPr>
              <a:t>th</a:t>
            </a:r>
            <a:r>
              <a:rPr kumimoji="0" lang="en-GB" sz="1000" b="0" i="0" u="none" strike="noStrike" kern="0" cap="none" spc="0" normalizeH="0" baseline="0" noProof="0" dirty="0">
                <a:ln>
                  <a:noFill/>
                </a:ln>
                <a:solidFill>
                  <a:prstClr val="black"/>
                </a:solidFill>
                <a:effectLst/>
                <a:uLnTx/>
                <a:uFillTx/>
              </a:rPr>
              <a:t> 1 p.m.</a:t>
            </a:r>
          </a:p>
        </p:txBody>
      </p:sp>
      <p:cxnSp>
        <p:nvCxnSpPr>
          <p:cNvPr id="45" name="Straight Arrow Connector 44">
            <a:extLst>
              <a:ext uri="{FF2B5EF4-FFF2-40B4-BE49-F238E27FC236}">
                <a16:creationId xmlns:a16="http://schemas.microsoft.com/office/drawing/2014/main" id="{46908D9B-46AF-43D6-9970-7D693F003183}"/>
              </a:ext>
            </a:extLst>
          </p:cNvPr>
          <p:cNvCxnSpPr>
            <a:cxnSpLocks/>
          </p:cNvCxnSpPr>
          <p:nvPr/>
        </p:nvCxnSpPr>
        <p:spPr>
          <a:xfrm flipV="1">
            <a:off x="4504450" y="1890370"/>
            <a:ext cx="0" cy="164073"/>
          </a:xfrm>
          <a:prstGeom prst="straightConnector1">
            <a:avLst/>
          </a:prstGeom>
          <a:noFill/>
          <a:ln w="19050" cap="flat" cmpd="sng" algn="ctr">
            <a:solidFill>
              <a:sysClr val="windowText" lastClr="000000"/>
            </a:solidFill>
            <a:prstDash val="solid"/>
            <a:tailEnd type="oval" w="med" len="med"/>
          </a:ln>
          <a:effectLst/>
        </p:spPr>
      </p:cxnSp>
      <p:sp>
        <p:nvSpPr>
          <p:cNvPr id="46" name="TextBox 45">
            <a:extLst>
              <a:ext uri="{FF2B5EF4-FFF2-40B4-BE49-F238E27FC236}">
                <a16:creationId xmlns:a16="http://schemas.microsoft.com/office/drawing/2014/main" id="{495458E8-1459-4A82-85D6-704D95CF401B}"/>
              </a:ext>
            </a:extLst>
          </p:cNvPr>
          <p:cNvSpPr txBox="1"/>
          <p:nvPr/>
        </p:nvSpPr>
        <p:spPr>
          <a:xfrm>
            <a:off x="4506008" y="1859892"/>
            <a:ext cx="701440" cy="246221"/>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rPr>
              <a:t>April 18</a:t>
            </a:r>
            <a:r>
              <a:rPr kumimoji="0" lang="en-GB" sz="1000" b="0" i="0" u="none" strike="noStrike" kern="0" cap="none" spc="0" normalizeH="0" baseline="30000" noProof="0" dirty="0">
                <a:ln>
                  <a:noFill/>
                </a:ln>
                <a:solidFill>
                  <a:prstClr val="black"/>
                </a:solidFill>
                <a:effectLst/>
                <a:uLnTx/>
                <a:uFillTx/>
              </a:rPr>
              <a:t>th</a:t>
            </a:r>
            <a:endParaRPr kumimoji="0" lang="en-GB" sz="1000" b="0" i="0" u="none" strike="noStrike" kern="0" cap="none" spc="0" normalizeH="0" baseline="0" noProof="0" dirty="0">
              <a:ln>
                <a:noFill/>
              </a:ln>
              <a:solidFill>
                <a:prstClr val="black"/>
              </a:solidFill>
              <a:effectLst/>
              <a:uLnTx/>
              <a:uFillTx/>
            </a:endParaRPr>
          </a:p>
        </p:txBody>
      </p:sp>
      <p:cxnSp>
        <p:nvCxnSpPr>
          <p:cNvPr id="47" name="Straight Arrow Connector 46">
            <a:extLst>
              <a:ext uri="{FF2B5EF4-FFF2-40B4-BE49-F238E27FC236}">
                <a16:creationId xmlns:a16="http://schemas.microsoft.com/office/drawing/2014/main" id="{560D8DE8-59E6-4F81-B4D3-604BDE42B735}"/>
              </a:ext>
            </a:extLst>
          </p:cNvPr>
          <p:cNvCxnSpPr>
            <a:cxnSpLocks/>
          </p:cNvCxnSpPr>
          <p:nvPr/>
        </p:nvCxnSpPr>
        <p:spPr>
          <a:xfrm flipV="1">
            <a:off x="6563375" y="1890370"/>
            <a:ext cx="0" cy="164073"/>
          </a:xfrm>
          <a:prstGeom prst="straightConnector1">
            <a:avLst/>
          </a:prstGeom>
          <a:noFill/>
          <a:ln w="19050" cap="flat" cmpd="sng" algn="ctr">
            <a:solidFill>
              <a:sysClr val="windowText" lastClr="000000"/>
            </a:solidFill>
            <a:prstDash val="solid"/>
            <a:tailEnd type="oval" w="med" len="med"/>
          </a:ln>
          <a:effectLst/>
        </p:spPr>
      </p:cxnSp>
      <p:sp>
        <p:nvSpPr>
          <p:cNvPr id="48" name="TextBox 47">
            <a:extLst>
              <a:ext uri="{FF2B5EF4-FFF2-40B4-BE49-F238E27FC236}">
                <a16:creationId xmlns:a16="http://schemas.microsoft.com/office/drawing/2014/main" id="{7664FE6D-C01E-4048-8A55-DB69F498877A}"/>
              </a:ext>
            </a:extLst>
          </p:cNvPr>
          <p:cNvSpPr txBox="1"/>
          <p:nvPr/>
        </p:nvSpPr>
        <p:spPr>
          <a:xfrm>
            <a:off x="6564933" y="1859892"/>
            <a:ext cx="701440" cy="246221"/>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rPr>
              <a:t>April 27</a:t>
            </a:r>
            <a:r>
              <a:rPr kumimoji="0" lang="en-GB" sz="1000" b="0" i="0" u="none" strike="noStrike" kern="0" cap="none" spc="0" normalizeH="0" baseline="30000" noProof="0" dirty="0">
                <a:ln>
                  <a:noFill/>
                </a:ln>
                <a:solidFill>
                  <a:prstClr val="black"/>
                </a:solidFill>
                <a:effectLst/>
                <a:uLnTx/>
                <a:uFillTx/>
              </a:rPr>
              <a:t>th</a:t>
            </a:r>
            <a:endParaRPr kumimoji="0" lang="en-GB" sz="1000" b="0" i="0" u="none" strike="noStrike" kern="0" cap="none" spc="0" normalizeH="0" baseline="0" noProof="0" dirty="0">
              <a:ln>
                <a:noFill/>
              </a:ln>
              <a:solidFill>
                <a:prstClr val="black"/>
              </a:solidFill>
              <a:effectLst/>
              <a:uLnTx/>
              <a:uFillTx/>
            </a:endParaRPr>
          </a:p>
        </p:txBody>
      </p:sp>
      <p:cxnSp>
        <p:nvCxnSpPr>
          <p:cNvPr id="49" name="Straight Arrow Connector 48">
            <a:extLst>
              <a:ext uri="{FF2B5EF4-FFF2-40B4-BE49-F238E27FC236}">
                <a16:creationId xmlns:a16="http://schemas.microsoft.com/office/drawing/2014/main" id="{D447564A-500C-48A0-B6B6-9988761964BB}"/>
              </a:ext>
            </a:extLst>
          </p:cNvPr>
          <p:cNvCxnSpPr>
            <a:cxnSpLocks/>
          </p:cNvCxnSpPr>
          <p:nvPr/>
        </p:nvCxnSpPr>
        <p:spPr>
          <a:xfrm flipV="1">
            <a:off x="7814792" y="1886386"/>
            <a:ext cx="0" cy="164073"/>
          </a:xfrm>
          <a:prstGeom prst="straightConnector1">
            <a:avLst/>
          </a:prstGeom>
          <a:noFill/>
          <a:ln w="19050" cap="flat" cmpd="sng" algn="ctr">
            <a:solidFill>
              <a:sysClr val="windowText" lastClr="000000"/>
            </a:solidFill>
            <a:prstDash val="solid"/>
            <a:tailEnd type="oval" w="med" len="med"/>
          </a:ln>
          <a:effectLst/>
        </p:spPr>
      </p:cxnSp>
      <p:sp>
        <p:nvSpPr>
          <p:cNvPr id="50" name="TextBox 49">
            <a:extLst>
              <a:ext uri="{FF2B5EF4-FFF2-40B4-BE49-F238E27FC236}">
                <a16:creationId xmlns:a16="http://schemas.microsoft.com/office/drawing/2014/main" id="{9161F0AF-0ECA-460F-894D-21441EDA1134}"/>
              </a:ext>
            </a:extLst>
          </p:cNvPr>
          <p:cNvSpPr txBox="1"/>
          <p:nvPr/>
        </p:nvSpPr>
        <p:spPr>
          <a:xfrm>
            <a:off x="7816350" y="1855908"/>
            <a:ext cx="701440" cy="246221"/>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rPr>
              <a:t>April 30</a:t>
            </a:r>
            <a:r>
              <a:rPr kumimoji="0" lang="en-GB" sz="1000" b="0" i="0" u="none" strike="noStrike" kern="0" cap="none" spc="0" normalizeH="0" baseline="30000" noProof="0" dirty="0">
                <a:ln>
                  <a:noFill/>
                </a:ln>
                <a:solidFill>
                  <a:prstClr val="black"/>
                </a:solidFill>
                <a:effectLst/>
                <a:uLnTx/>
                <a:uFillTx/>
              </a:rPr>
              <a:t>th</a:t>
            </a:r>
            <a:r>
              <a:rPr kumimoji="0" lang="en-GB" sz="1000" b="0" i="0" u="none" strike="noStrike" kern="0" cap="none" spc="0" normalizeH="0" baseline="0" noProof="0" dirty="0">
                <a:ln>
                  <a:noFill/>
                </a:ln>
                <a:solidFill>
                  <a:prstClr val="black"/>
                </a:solidFill>
                <a:effectLst/>
                <a:uLnTx/>
                <a:uFillTx/>
              </a:rPr>
              <a:t> </a:t>
            </a:r>
          </a:p>
        </p:txBody>
      </p:sp>
      <p:sp>
        <p:nvSpPr>
          <p:cNvPr id="54" name="Title 53">
            <a:extLst>
              <a:ext uri="{FF2B5EF4-FFF2-40B4-BE49-F238E27FC236}">
                <a16:creationId xmlns:a16="http://schemas.microsoft.com/office/drawing/2014/main" id="{5832A438-A3CD-47BD-B5E5-FB1D7C4D4E09}"/>
              </a:ext>
            </a:extLst>
          </p:cNvPr>
          <p:cNvSpPr>
            <a:spLocks noGrp="1"/>
          </p:cNvSpPr>
          <p:nvPr>
            <p:ph type="title"/>
          </p:nvPr>
        </p:nvSpPr>
        <p:spPr>
          <a:xfrm>
            <a:off x="954182" y="331155"/>
            <a:ext cx="10105239" cy="888244"/>
          </a:xfrm>
        </p:spPr>
        <p:txBody>
          <a:bodyPr/>
          <a:lstStyle/>
          <a:p>
            <a:r>
              <a:rPr lang="en-GB" dirty="0"/>
              <a:t>Health: A MS patient journey – part 1</a:t>
            </a:r>
          </a:p>
        </p:txBody>
      </p:sp>
      <p:sp>
        <p:nvSpPr>
          <p:cNvPr id="55" name="Rectangle 54">
            <a:extLst>
              <a:ext uri="{FF2B5EF4-FFF2-40B4-BE49-F238E27FC236}">
                <a16:creationId xmlns:a16="http://schemas.microsoft.com/office/drawing/2014/main" id="{AF87ACAF-514B-47C6-A49D-9AFE8AFC334C}"/>
              </a:ext>
            </a:extLst>
          </p:cNvPr>
          <p:cNvSpPr/>
          <p:nvPr/>
        </p:nvSpPr>
        <p:spPr>
          <a:xfrm>
            <a:off x="9246778" y="5425777"/>
            <a:ext cx="1812643" cy="646331"/>
          </a:xfrm>
          <a:prstGeom prst="rect">
            <a:avLst/>
          </a:prstGeom>
          <a:noFill/>
        </p:spPr>
        <p:txBody>
          <a:bodyPr wrap="square" rtlCol="0">
            <a:spAutoFit/>
          </a:bodyPr>
          <a:lstStyle/>
          <a:p>
            <a:pPr defTabSz="914400"/>
            <a:r>
              <a:rPr lang="en-GB" sz="1200" kern="0" dirty="0">
                <a:solidFill>
                  <a:schemeClr val="accent4">
                    <a:lumMod val="50000"/>
                  </a:schemeClr>
                </a:solidFill>
              </a:rPr>
              <a:t>The patient's experience is represented in a separate swimlane.</a:t>
            </a:r>
          </a:p>
        </p:txBody>
      </p:sp>
      <p:pic>
        <p:nvPicPr>
          <p:cNvPr id="56" name="Picture 4" descr="Bilderesultat for light bulb free clipart">
            <a:extLst>
              <a:ext uri="{FF2B5EF4-FFF2-40B4-BE49-F238E27FC236}">
                <a16:creationId xmlns:a16="http://schemas.microsoft.com/office/drawing/2014/main" id="{0DD1E9B0-70FB-41D7-B517-AC36BBCA7514}"/>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flipH="1">
            <a:off x="9309781" y="5200989"/>
            <a:ext cx="179319" cy="215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6044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itle 53">
            <a:extLst>
              <a:ext uri="{FF2B5EF4-FFF2-40B4-BE49-F238E27FC236}">
                <a16:creationId xmlns:a16="http://schemas.microsoft.com/office/drawing/2014/main" id="{5832A438-A3CD-47BD-B5E5-FB1D7C4D4E09}"/>
              </a:ext>
            </a:extLst>
          </p:cNvPr>
          <p:cNvSpPr>
            <a:spLocks noGrp="1"/>
          </p:cNvSpPr>
          <p:nvPr>
            <p:ph type="title"/>
          </p:nvPr>
        </p:nvSpPr>
        <p:spPr>
          <a:xfrm>
            <a:off x="954182" y="331155"/>
            <a:ext cx="10105239" cy="888244"/>
          </a:xfrm>
        </p:spPr>
        <p:txBody>
          <a:bodyPr/>
          <a:lstStyle/>
          <a:p>
            <a:r>
              <a:rPr lang="en-GB" dirty="0"/>
              <a:t>Health: A MS patient journey - part 2</a:t>
            </a:r>
          </a:p>
        </p:txBody>
      </p:sp>
      <p:sp>
        <p:nvSpPr>
          <p:cNvPr id="57" name="Rounded Rectangle 44">
            <a:extLst>
              <a:ext uri="{FF2B5EF4-FFF2-40B4-BE49-F238E27FC236}">
                <a16:creationId xmlns:a16="http://schemas.microsoft.com/office/drawing/2014/main" id="{276DED59-8FD9-4D45-8A35-C8226F642667}"/>
              </a:ext>
            </a:extLst>
          </p:cNvPr>
          <p:cNvSpPr/>
          <p:nvPr/>
        </p:nvSpPr>
        <p:spPr>
          <a:xfrm>
            <a:off x="1087721" y="5332115"/>
            <a:ext cx="7740000" cy="684000"/>
          </a:xfrm>
          <a:prstGeom prst="roundRect">
            <a:avLst>
              <a:gd name="adj" fmla="val 8551"/>
            </a:avLst>
          </a:prstGeom>
          <a:noFill/>
          <a:ln w="25400" cap="flat" cmpd="sng" algn="ctr">
            <a:solidFill>
              <a:sysClr val="window" lastClr="FFFFFF">
                <a:lumMod val="85000"/>
              </a:sysClr>
            </a:solidFill>
            <a:prstDash val="solid"/>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58" name="Rounded Rectangle 60">
            <a:extLst>
              <a:ext uri="{FF2B5EF4-FFF2-40B4-BE49-F238E27FC236}">
                <a16:creationId xmlns:a16="http://schemas.microsoft.com/office/drawing/2014/main" id="{E5EF85BB-7560-4848-8DC3-033E7B3BD61C}"/>
              </a:ext>
            </a:extLst>
          </p:cNvPr>
          <p:cNvSpPr/>
          <p:nvPr/>
        </p:nvSpPr>
        <p:spPr>
          <a:xfrm>
            <a:off x="1079914" y="4541219"/>
            <a:ext cx="7740000" cy="684000"/>
          </a:xfrm>
          <a:prstGeom prst="roundRect">
            <a:avLst>
              <a:gd name="adj" fmla="val 8551"/>
            </a:avLst>
          </a:prstGeom>
          <a:solidFill>
            <a:sysClr val="window" lastClr="FFFFFF">
              <a:lumMod val="95000"/>
            </a:sysClr>
          </a:solidFill>
          <a:ln w="25400" cap="flat" cmpd="sng" algn="ctr">
            <a:solidFill>
              <a:sysClr val="window" lastClr="FFFFFF">
                <a:lumMod val="85000"/>
              </a:sysClr>
            </a:solidFill>
            <a:prstDash val="solid"/>
          </a:ln>
          <a:effectLst/>
        </p:spPr>
        <p:txBody>
          <a:bodyPr rIns="3600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59" name="Rounded Rectangle 45">
            <a:extLst>
              <a:ext uri="{FF2B5EF4-FFF2-40B4-BE49-F238E27FC236}">
                <a16:creationId xmlns:a16="http://schemas.microsoft.com/office/drawing/2014/main" id="{D9B88DE8-46F4-4CE9-95DB-D7AECFD4BCD5}"/>
              </a:ext>
            </a:extLst>
          </p:cNvPr>
          <p:cNvSpPr/>
          <p:nvPr/>
        </p:nvSpPr>
        <p:spPr>
          <a:xfrm>
            <a:off x="1092273" y="1992884"/>
            <a:ext cx="7740000" cy="684000"/>
          </a:xfrm>
          <a:prstGeom prst="roundRect">
            <a:avLst>
              <a:gd name="adj" fmla="val 8551"/>
            </a:avLst>
          </a:prstGeom>
          <a:solidFill>
            <a:sysClr val="window" lastClr="FFFFFF">
              <a:lumMod val="95000"/>
            </a:sysClr>
          </a:solidFill>
          <a:ln w="25400" cap="flat" cmpd="sng" algn="ctr">
            <a:solidFill>
              <a:sysClr val="window" lastClr="FFFFFF">
                <a:lumMod val="85000"/>
              </a:sysClr>
            </a:solidFill>
            <a:prstDash val="solid"/>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60" name="Rounded Rectangle 59">
            <a:extLst>
              <a:ext uri="{FF2B5EF4-FFF2-40B4-BE49-F238E27FC236}">
                <a16:creationId xmlns:a16="http://schemas.microsoft.com/office/drawing/2014/main" id="{8A94B200-28DB-40E2-A721-E7D5028A75F6}"/>
              </a:ext>
            </a:extLst>
          </p:cNvPr>
          <p:cNvSpPr/>
          <p:nvPr/>
        </p:nvSpPr>
        <p:spPr>
          <a:xfrm>
            <a:off x="1092273" y="2812616"/>
            <a:ext cx="7740000" cy="684000"/>
          </a:xfrm>
          <a:prstGeom prst="roundRect">
            <a:avLst>
              <a:gd name="adj" fmla="val 8551"/>
            </a:avLst>
          </a:prstGeom>
          <a:solidFill>
            <a:sysClr val="window" lastClr="FFFFFF">
              <a:lumMod val="95000"/>
            </a:sysClr>
          </a:solidFill>
          <a:ln w="25400" cap="flat" cmpd="sng" algn="ctr">
            <a:solidFill>
              <a:sysClr val="window" lastClr="FFFFFF">
                <a:lumMod val="85000"/>
              </a:sysClr>
            </a:solidFill>
            <a:prstDash val="solid"/>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61" name="Rounded Rectangle 60">
            <a:extLst>
              <a:ext uri="{FF2B5EF4-FFF2-40B4-BE49-F238E27FC236}">
                <a16:creationId xmlns:a16="http://schemas.microsoft.com/office/drawing/2014/main" id="{72B754C9-5352-4E44-A255-CD25DC5E3135}"/>
              </a:ext>
            </a:extLst>
          </p:cNvPr>
          <p:cNvSpPr/>
          <p:nvPr/>
        </p:nvSpPr>
        <p:spPr>
          <a:xfrm>
            <a:off x="1092273" y="3639172"/>
            <a:ext cx="7740000" cy="684000"/>
          </a:xfrm>
          <a:prstGeom prst="roundRect">
            <a:avLst>
              <a:gd name="adj" fmla="val 8551"/>
            </a:avLst>
          </a:prstGeom>
          <a:solidFill>
            <a:sysClr val="window" lastClr="FFFFFF">
              <a:lumMod val="95000"/>
            </a:sysClr>
          </a:solidFill>
          <a:ln w="25400" cap="flat" cmpd="sng" algn="ctr">
            <a:solidFill>
              <a:sysClr val="window" lastClr="FFFFFF">
                <a:lumMod val="85000"/>
              </a:sysClr>
            </a:solidFill>
            <a:prstDash val="solid"/>
          </a:ln>
          <a:effectLst/>
        </p:spPr>
        <p:txBody>
          <a:bodyPr rIns="3600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cxnSp>
        <p:nvCxnSpPr>
          <p:cNvPr id="62" name="Straight Arrow Connector 61">
            <a:extLst>
              <a:ext uri="{FF2B5EF4-FFF2-40B4-BE49-F238E27FC236}">
                <a16:creationId xmlns:a16="http://schemas.microsoft.com/office/drawing/2014/main" id="{B3B710D7-C1F4-4D64-A907-F9434904C247}"/>
              </a:ext>
            </a:extLst>
          </p:cNvPr>
          <p:cNvCxnSpPr>
            <a:cxnSpLocks/>
            <a:stCxn id="63" idx="2"/>
            <a:endCxn id="64" idx="0"/>
          </p:cNvCxnSpPr>
          <p:nvPr/>
        </p:nvCxnSpPr>
        <p:spPr>
          <a:xfrm>
            <a:off x="7750544" y="2625981"/>
            <a:ext cx="2" cy="1973208"/>
          </a:xfrm>
          <a:prstGeom prst="straightConnector1">
            <a:avLst/>
          </a:prstGeom>
          <a:noFill/>
          <a:ln w="22225" cap="flat" cmpd="sng" algn="ctr">
            <a:solidFill>
              <a:sysClr val="window" lastClr="FFFFFF">
                <a:lumMod val="50000"/>
              </a:sysClr>
            </a:solidFill>
            <a:prstDash val="solid"/>
            <a:tailEnd type="triangle" w="med" len="med"/>
          </a:ln>
          <a:effectLst/>
        </p:spPr>
      </p:cxnSp>
      <p:sp>
        <p:nvSpPr>
          <p:cNvPr id="63" name="Rounded Rectangle 75">
            <a:extLst>
              <a:ext uri="{FF2B5EF4-FFF2-40B4-BE49-F238E27FC236}">
                <a16:creationId xmlns:a16="http://schemas.microsoft.com/office/drawing/2014/main" id="{92A073FA-D267-4BC2-88C2-370CA1272836}"/>
              </a:ext>
            </a:extLst>
          </p:cNvPr>
          <p:cNvSpPr/>
          <p:nvPr/>
        </p:nvSpPr>
        <p:spPr>
          <a:xfrm>
            <a:off x="7012544" y="2049981"/>
            <a:ext cx="1476000" cy="576000"/>
          </a:xfrm>
          <a:prstGeom prst="roundRect">
            <a:avLst>
              <a:gd name="adj" fmla="val 12023"/>
            </a:avLst>
          </a:prstGeom>
          <a:solidFill>
            <a:srgbClr val="4BACC6">
              <a:lumMod val="20000"/>
              <a:lumOff val="80000"/>
            </a:srgbClr>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9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Calibri"/>
                <a:ea typeface="+mn-ea"/>
                <a:cs typeface="+mn-cs"/>
              </a:rPr>
              <a:t>Calls the outpatient clinic to book next appointment</a:t>
            </a:r>
          </a:p>
          <a:p>
            <a:pPr marL="0" marR="0" lvl="0" indent="0" defTabSz="457200" eaLnBrk="1" fontAlgn="auto" latinLnBrk="0" hangingPunct="1">
              <a:lnSpc>
                <a:spcPts val="9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Calibri"/>
                <a:ea typeface="+mn-ea"/>
                <a:cs typeface="+mn-cs"/>
              </a:rPr>
              <a:t>for infusion. </a:t>
            </a:r>
          </a:p>
        </p:txBody>
      </p:sp>
      <p:sp>
        <p:nvSpPr>
          <p:cNvPr id="64" name="Rounded Rectangle 76">
            <a:extLst>
              <a:ext uri="{FF2B5EF4-FFF2-40B4-BE49-F238E27FC236}">
                <a16:creationId xmlns:a16="http://schemas.microsoft.com/office/drawing/2014/main" id="{EAC32312-FAFF-4B92-8293-426F96CD4904}"/>
              </a:ext>
            </a:extLst>
          </p:cNvPr>
          <p:cNvSpPr/>
          <p:nvPr/>
        </p:nvSpPr>
        <p:spPr>
          <a:xfrm>
            <a:off x="7012546" y="4599189"/>
            <a:ext cx="1476000" cy="576000"/>
          </a:xfrm>
          <a:prstGeom prst="roundRect">
            <a:avLst>
              <a:gd name="adj" fmla="val 12023"/>
            </a:avLst>
          </a:prstGeom>
          <a:solidFill>
            <a:sysClr val="window" lastClr="FFFFFF"/>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9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Calibri"/>
                <a:ea typeface="+mn-ea"/>
                <a:cs typeface="+mn-cs"/>
              </a:rPr>
              <a:t>Reserves an appointment </a:t>
            </a:r>
            <a:br>
              <a:rPr kumimoji="0" lang="en-GB" sz="1000" b="0" i="0" u="none" strike="noStrike" kern="0" cap="none" spc="0" normalizeH="0" baseline="0" noProof="0" dirty="0">
                <a:ln>
                  <a:noFill/>
                </a:ln>
                <a:solidFill>
                  <a:prstClr val="black"/>
                </a:solidFill>
                <a:effectLst/>
                <a:uLnTx/>
                <a:uFillTx/>
                <a:latin typeface="Calibri"/>
                <a:ea typeface="+mn-ea"/>
                <a:cs typeface="+mn-cs"/>
              </a:rPr>
            </a:br>
            <a:r>
              <a:rPr kumimoji="0" lang="en-GB" sz="1000" b="0" i="0" u="none" strike="noStrike" kern="0" cap="none" spc="0" normalizeH="0" baseline="0" noProof="0" dirty="0">
                <a:ln>
                  <a:noFill/>
                </a:ln>
                <a:solidFill>
                  <a:prstClr val="black"/>
                </a:solidFill>
                <a:effectLst/>
                <a:uLnTx/>
                <a:uFillTx/>
                <a:latin typeface="Calibri"/>
                <a:ea typeface="+mn-ea"/>
                <a:cs typeface="+mn-cs"/>
              </a:rPr>
              <a:t>on May 31</a:t>
            </a:r>
            <a:r>
              <a:rPr kumimoji="0" lang="en-GB" sz="1000" b="0" i="0" u="none" strike="noStrike" kern="0" cap="none" spc="0" normalizeH="0" baseline="30000" noProof="0" dirty="0">
                <a:ln>
                  <a:noFill/>
                </a:ln>
                <a:solidFill>
                  <a:prstClr val="black"/>
                </a:solidFill>
                <a:effectLst/>
                <a:uLnTx/>
                <a:uFillTx/>
                <a:latin typeface="Calibri"/>
                <a:ea typeface="+mn-ea"/>
                <a:cs typeface="+mn-cs"/>
              </a:rPr>
              <a:t>st</a:t>
            </a:r>
            <a:r>
              <a:rPr kumimoji="0" lang="en-GB" sz="1000" b="0" i="0" u="none" strike="noStrike" kern="0" cap="none" spc="0" normalizeH="0" baseline="0" noProof="0" dirty="0">
                <a:ln>
                  <a:noFill/>
                </a:ln>
                <a:solidFill>
                  <a:prstClr val="black"/>
                </a:solidFill>
                <a:effectLst/>
                <a:uLnTx/>
                <a:uFillTx/>
                <a:latin typeface="Calibri"/>
                <a:ea typeface="+mn-ea"/>
                <a:cs typeface="+mn-cs"/>
              </a:rPr>
              <a:t>.</a:t>
            </a:r>
          </a:p>
        </p:txBody>
      </p:sp>
      <p:sp>
        <p:nvSpPr>
          <p:cNvPr id="65" name="AutoShape 63">
            <a:extLst>
              <a:ext uri="{FF2B5EF4-FFF2-40B4-BE49-F238E27FC236}">
                <a16:creationId xmlns:a16="http://schemas.microsoft.com/office/drawing/2014/main" id="{A8729C81-E084-4D00-92B5-AB5F4F17E9E9}"/>
              </a:ext>
            </a:extLst>
          </p:cNvPr>
          <p:cNvSpPr>
            <a:spLocks noChangeArrowheads="1"/>
          </p:cNvSpPr>
          <p:nvPr/>
        </p:nvSpPr>
        <p:spPr bwMode="auto">
          <a:xfrm>
            <a:off x="2111867" y="1620566"/>
            <a:ext cx="6681864" cy="216000"/>
          </a:xfrm>
          <a:prstGeom prst="chevron">
            <a:avLst>
              <a:gd name="adj" fmla="val 38168"/>
            </a:avLst>
          </a:prstGeom>
          <a:solidFill>
            <a:srgbClr val="8064A2">
              <a:lumMod val="40000"/>
              <a:lumOff val="60000"/>
            </a:srgbClr>
          </a:solidFill>
          <a:ln w="19050" algn="ctr">
            <a:solidFill>
              <a:srgbClr val="8064A2">
                <a:lumMod val="40000"/>
                <a:lumOff val="60000"/>
              </a:srgbClr>
            </a:solidFill>
            <a:miter lim="800000"/>
            <a:headEnd/>
            <a:tailEnd/>
          </a:ln>
        </p:spPr>
        <p:txBody>
          <a:bodyPr lIns="69145" tIns="0" rIns="0" bIns="0" anchor="ctr" anchorCtr="0"/>
          <a:lstStyle/>
          <a:p>
            <a:pPr marL="0" marR="0" lvl="2" indent="0" defTabSz="995363" eaLnBrk="1" fontAlgn="auto" latinLnBrk="0" hangingPunct="1">
              <a:lnSpc>
                <a:spcPct val="100000"/>
              </a:lnSpc>
              <a:spcBef>
                <a:spcPts val="0"/>
              </a:spcBef>
              <a:spcAft>
                <a:spcPts val="0"/>
              </a:spcAft>
              <a:buClrTx/>
              <a:buSzPct val="90000"/>
              <a:buFontTx/>
              <a:buNone/>
              <a:tabLst/>
              <a:defRPr/>
            </a:pPr>
            <a:r>
              <a:rPr kumimoji="0" lang="en-GB" sz="1000" b="0" i="0" u="none" strike="noStrike" kern="0" cap="none" spc="300" normalizeH="0" baseline="0" noProof="0" dirty="0">
                <a:ln>
                  <a:noFill/>
                </a:ln>
                <a:solidFill>
                  <a:prstClr val="black"/>
                </a:solidFill>
                <a:effectLst/>
                <a:uLnTx/>
                <a:uFillTx/>
                <a:cs typeface="Arial" charset="0"/>
              </a:rPr>
              <a:t>BOOKING OF NEXT APPOINTMENT </a:t>
            </a:r>
          </a:p>
        </p:txBody>
      </p:sp>
      <p:pic>
        <p:nvPicPr>
          <p:cNvPr id="66" name="Picture 65">
            <a:extLst>
              <a:ext uri="{FF2B5EF4-FFF2-40B4-BE49-F238E27FC236}">
                <a16:creationId xmlns:a16="http://schemas.microsoft.com/office/drawing/2014/main" id="{72CA9D94-F8E9-4D0C-A3F9-215690FFC6CF}"/>
              </a:ext>
            </a:extLst>
          </p:cNvPr>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7066232" y="2214388"/>
            <a:ext cx="267781" cy="247185"/>
          </a:xfrm>
          <a:prstGeom prst="rect">
            <a:avLst/>
          </a:prstGeom>
        </p:spPr>
      </p:pic>
      <p:pic>
        <p:nvPicPr>
          <p:cNvPr id="67" name="Picture 66">
            <a:extLst>
              <a:ext uri="{FF2B5EF4-FFF2-40B4-BE49-F238E27FC236}">
                <a16:creationId xmlns:a16="http://schemas.microsoft.com/office/drawing/2014/main" id="{80DDAFF7-75AC-40CF-960D-23AA17801C3A}"/>
              </a:ext>
            </a:extLst>
          </p:cNvPr>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7093444" y="4735332"/>
            <a:ext cx="267781" cy="247185"/>
          </a:xfrm>
          <a:prstGeom prst="rect">
            <a:avLst/>
          </a:prstGeom>
        </p:spPr>
      </p:pic>
      <p:sp>
        <p:nvSpPr>
          <p:cNvPr id="68" name="Rounded Rectangle 45">
            <a:extLst>
              <a:ext uri="{FF2B5EF4-FFF2-40B4-BE49-F238E27FC236}">
                <a16:creationId xmlns:a16="http://schemas.microsoft.com/office/drawing/2014/main" id="{4907B610-B4E0-4546-B78C-52A6B451D67F}"/>
              </a:ext>
            </a:extLst>
          </p:cNvPr>
          <p:cNvSpPr/>
          <p:nvPr/>
        </p:nvSpPr>
        <p:spPr>
          <a:xfrm>
            <a:off x="5132974" y="4619460"/>
            <a:ext cx="1512000" cy="540000"/>
          </a:xfrm>
          <a:prstGeom prst="roundRect">
            <a:avLst>
              <a:gd name="adj" fmla="val 12023"/>
            </a:avLst>
          </a:prstGeom>
          <a:solidFill>
            <a:sysClr val="window" lastClr="FFFFFF"/>
          </a:solidFill>
          <a:ln w="28575" cap="flat" cmpd="sng" algn="ctr">
            <a:solidFill>
              <a:srgbClr val="4BACC6">
                <a:lumMod val="75000"/>
              </a:srgbClr>
            </a:solidFill>
            <a:prstDash val="solid"/>
          </a:ln>
          <a:effectLst>
            <a:glow rad="139700">
              <a:sysClr val="windowText" lastClr="000000">
                <a:alpha val="65000"/>
              </a:sysClr>
            </a:glow>
          </a:effectLst>
        </p:spPr>
        <p:txBody>
          <a:bodyPr lIns="252000" rIns="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800" b="0" i="0" u="none" strike="noStrike" kern="0" cap="none" spc="0" normalizeH="0" baseline="0" noProof="0" dirty="0">
              <a:ln>
                <a:noFill/>
              </a:ln>
              <a:solidFill>
                <a:prstClr val="black"/>
              </a:solidFill>
              <a:effectLst/>
              <a:uLnTx/>
              <a:uFillTx/>
              <a:latin typeface="Calibri"/>
              <a:ea typeface="+mn-ea"/>
              <a:cs typeface="+mn-cs"/>
            </a:endParaRPr>
          </a:p>
        </p:txBody>
      </p:sp>
      <p:sp>
        <p:nvSpPr>
          <p:cNvPr id="69" name="Rounded Rectangle 12">
            <a:extLst>
              <a:ext uri="{FF2B5EF4-FFF2-40B4-BE49-F238E27FC236}">
                <a16:creationId xmlns:a16="http://schemas.microsoft.com/office/drawing/2014/main" id="{E3EA00F0-11A7-4694-87FE-C00ED70938EC}"/>
              </a:ext>
            </a:extLst>
          </p:cNvPr>
          <p:cNvSpPr/>
          <p:nvPr/>
        </p:nvSpPr>
        <p:spPr>
          <a:xfrm>
            <a:off x="5134128" y="2069031"/>
            <a:ext cx="1512000" cy="540000"/>
          </a:xfrm>
          <a:prstGeom prst="roundRect">
            <a:avLst>
              <a:gd name="adj" fmla="val 12023"/>
            </a:avLst>
          </a:prstGeom>
          <a:solidFill>
            <a:srgbClr val="4BACC6">
              <a:lumMod val="20000"/>
              <a:lumOff val="80000"/>
            </a:srgbClr>
          </a:solidFill>
          <a:ln w="28575" cap="flat" cmpd="sng" algn="ctr">
            <a:solidFill>
              <a:srgbClr val="4BACC6">
                <a:lumMod val="75000"/>
              </a:srgbClr>
            </a:solidFill>
            <a:prstDash val="solid"/>
          </a:ln>
          <a:effectLst>
            <a:glow rad="139700">
              <a:sysClr val="windowText" lastClr="000000">
                <a:alpha val="65000"/>
              </a:sysClr>
            </a:glow>
          </a:effectLst>
        </p:spPr>
        <p:txBody>
          <a:bodyPr lIns="252000" rIns="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800" b="0" i="0" u="none" strike="noStrike" kern="0" cap="none" spc="0" normalizeH="0" baseline="0" noProof="0" dirty="0">
              <a:ln>
                <a:noFill/>
              </a:ln>
              <a:solidFill>
                <a:prstClr val="black"/>
              </a:solidFill>
              <a:effectLst/>
              <a:uLnTx/>
              <a:uFillTx/>
              <a:latin typeface="Calibri"/>
              <a:ea typeface="+mn-ea"/>
              <a:cs typeface="+mn-cs"/>
            </a:endParaRPr>
          </a:p>
        </p:txBody>
      </p:sp>
      <p:cxnSp>
        <p:nvCxnSpPr>
          <p:cNvPr id="70" name="Straight Connector 69">
            <a:extLst>
              <a:ext uri="{FF2B5EF4-FFF2-40B4-BE49-F238E27FC236}">
                <a16:creationId xmlns:a16="http://schemas.microsoft.com/office/drawing/2014/main" id="{CA6F5D22-3E98-492C-8732-08743DFE57A7}"/>
              </a:ext>
            </a:extLst>
          </p:cNvPr>
          <p:cNvCxnSpPr/>
          <p:nvPr/>
        </p:nvCxnSpPr>
        <p:spPr>
          <a:xfrm flipV="1">
            <a:off x="5599118" y="2151811"/>
            <a:ext cx="767067" cy="388741"/>
          </a:xfrm>
          <a:prstGeom prst="line">
            <a:avLst/>
          </a:prstGeom>
          <a:noFill/>
          <a:ln w="12700" cap="flat" cmpd="sng" algn="ctr">
            <a:solidFill>
              <a:sysClr val="window" lastClr="FFFFFF">
                <a:lumMod val="50000"/>
              </a:sysClr>
            </a:solidFill>
            <a:prstDash val="solid"/>
          </a:ln>
          <a:effectLst>
            <a:outerShdw blurRad="40000" dist="20000" dir="5400000" rotWithShape="0">
              <a:srgbClr val="000000">
                <a:alpha val="38000"/>
              </a:srgbClr>
            </a:outerShdw>
          </a:effectLst>
        </p:spPr>
      </p:cxnSp>
      <p:cxnSp>
        <p:nvCxnSpPr>
          <p:cNvPr id="71" name="Straight Connector 70">
            <a:extLst>
              <a:ext uri="{FF2B5EF4-FFF2-40B4-BE49-F238E27FC236}">
                <a16:creationId xmlns:a16="http://schemas.microsoft.com/office/drawing/2014/main" id="{9FEE6793-B54A-4932-94B1-8BBC25008967}"/>
              </a:ext>
            </a:extLst>
          </p:cNvPr>
          <p:cNvCxnSpPr/>
          <p:nvPr/>
        </p:nvCxnSpPr>
        <p:spPr>
          <a:xfrm>
            <a:off x="5599117" y="2145837"/>
            <a:ext cx="756000" cy="400689"/>
          </a:xfrm>
          <a:prstGeom prst="line">
            <a:avLst/>
          </a:prstGeom>
          <a:noFill/>
          <a:ln w="12700" cap="flat" cmpd="sng" algn="ctr">
            <a:solidFill>
              <a:sysClr val="window" lastClr="FFFFFF">
                <a:lumMod val="50000"/>
              </a:sysClr>
            </a:solidFill>
            <a:prstDash val="solid"/>
          </a:ln>
          <a:effectLst>
            <a:outerShdw blurRad="40000" dist="20000" dir="5400000" rotWithShape="0">
              <a:srgbClr val="000000">
                <a:alpha val="38000"/>
              </a:srgbClr>
            </a:outerShdw>
          </a:effectLst>
        </p:spPr>
      </p:cxnSp>
      <p:pic>
        <p:nvPicPr>
          <p:cNvPr id="72" name="Picture 71">
            <a:extLst>
              <a:ext uri="{FF2B5EF4-FFF2-40B4-BE49-F238E27FC236}">
                <a16:creationId xmlns:a16="http://schemas.microsoft.com/office/drawing/2014/main" id="{5D267C99-5F09-4259-8CB1-760258454ED8}"/>
              </a:ext>
            </a:extLst>
          </p:cNvPr>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5280175" y="2213440"/>
            <a:ext cx="267781" cy="247185"/>
          </a:xfrm>
          <a:prstGeom prst="rect">
            <a:avLst/>
          </a:prstGeom>
        </p:spPr>
      </p:pic>
      <p:pic>
        <p:nvPicPr>
          <p:cNvPr id="73" name="Picture 72">
            <a:extLst>
              <a:ext uri="{FF2B5EF4-FFF2-40B4-BE49-F238E27FC236}">
                <a16:creationId xmlns:a16="http://schemas.microsoft.com/office/drawing/2014/main" id="{F27BF379-B937-4FFA-83C7-5D71C9C3066E}"/>
              </a:ext>
            </a:extLst>
          </p:cNvPr>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5276693" y="4784727"/>
            <a:ext cx="267781" cy="247185"/>
          </a:xfrm>
          <a:prstGeom prst="rect">
            <a:avLst/>
          </a:prstGeom>
        </p:spPr>
      </p:pic>
      <p:sp>
        <p:nvSpPr>
          <p:cNvPr id="74" name="TextBox 73">
            <a:extLst>
              <a:ext uri="{FF2B5EF4-FFF2-40B4-BE49-F238E27FC236}">
                <a16:creationId xmlns:a16="http://schemas.microsoft.com/office/drawing/2014/main" id="{F3A36009-FB1F-4F79-BEEF-69F82FB1BFBB}"/>
              </a:ext>
            </a:extLst>
          </p:cNvPr>
          <p:cNvSpPr txBox="1"/>
          <p:nvPr/>
        </p:nvSpPr>
        <p:spPr>
          <a:xfrm>
            <a:off x="5504205" y="2150227"/>
            <a:ext cx="1090453" cy="400110"/>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rPr>
              <a:t>Can't get through to call centre. </a:t>
            </a:r>
          </a:p>
        </p:txBody>
      </p:sp>
      <p:sp>
        <p:nvSpPr>
          <p:cNvPr id="75" name="TextBox 74">
            <a:extLst>
              <a:ext uri="{FF2B5EF4-FFF2-40B4-BE49-F238E27FC236}">
                <a16:creationId xmlns:a16="http://schemas.microsoft.com/office/drawing/2014/main" id="{B37E9280-483D-43C9-89BC-006626FE9D5B}"/>
              </a:ext>
            </a:extLst>
          </p:cNvPr>
          <p:cNvSpPr txBox="1"/>
          <p:nvPr/>
        </p:nvSpPr>
        <p:spPr>
          <a:xfrm>
            <a:off x="5544474" y="4693468"/>
            <a:ext cx="1101654" cy="400110"/>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rPr>
              <a:t>(Telephone system not open)</a:t>
            </a:r>
          </a:p>
        </p:txBody>
      </p:sp>
      <p:cxnSp>
        <p:nvCxnSpPr>
          <p:cNvPr id="76" name="Straight Connector 75">
            <a:extLst>
              <a:ext uri="{FF2B5EF4-FFF2-40B4-BE49-F238E27FC236}">
                <a16:creationId xmlns:a16="http://schemas.microsoft.com/office/drawing/2014/main" id="{7DB4BA74-DE57-4447-811B-DF0F699FD093}"/>
              </a:ext>
            </a:extLst>
          </p:cNvPr>
          <p:cNvCxnSpPr/>
          <p:nvPr/>
        </p:nvCxnSpPr>
        <p:spPr>
          <a:xfrm flipV="1">
            <a:off x="5632851" y="4685042"/>
            <a:ext cx="767067" cy="388741"/>
          </a:xfrm>
          <a:prstGeom prst="line">
            <a:avLst/>
          </a:prstGeom>
          <a:noFill/>
          <a:ln w="12700" cap="flat" cmpd="sng" algn="ctr">
            <a:solidFill>
              <a:sysClr val="window" lastClr="FFFFFF">
                <a:lumMod val="50000"/>
              </a:sysClr>
            </a:solidFill>
            <a:prstDash val="solid"/>
          </a:ln>
          <a:effectLst>
            <a:outerShdw blurRad="40000" dist="20000" dir="5400000" rotWithShape="0">
              <a:srgbClr val="000000">
                <a:alpha val="38000"/>
              </a:srgbClr>
            </a:outerShdw>
          </a:effectLst>
        </p:spPr>
      </p:cxnSp>
      <p:cxnSp>
        <p:nvCxnSpPr>
          <p:cNvPr id="77" name="Straight Connector 76">
            <a:extLst>
              <a:ext uri="{FF2B5EF4-FFF2-40B4-BE49-F238E27FC236}">
                <a16:creationId xmlns:a16="http://schemas.microsoft.com/office/drawing/2014/main" id="{AF1F5059-7281-483A-9206-A9D26ED01DDE}"/>
              </a:ext>
            </a:extLst>
          </p:cNvPr>
          <p:cNvCxnSpPr/>
          <p:nvPr/>
        </p:nvCxnSpPr>
        <p:spPr>
          <a:xfrm>
            <a:off x="5632850" y="4679068"/>
            <a:ext cx="756000" cy="400689"/>
          </a:xfrm>
          <a:prstGeom prst="line">
            <a:avLst/>
          </a:prstGeom>
          <a:noFill/>
          <a:ln w="12700" cap="flat" cmpd="sng" algn="ctr">
            <a:solidFill>
              <a:sysClr val="window" lastClr="FFFFFF">
                <a:lumMod val="50000"/>
              </a:sysClr>
            </a:solidFill>
            <a:prstDash val="solid"/>
          </a:ln>
          <a:effectLst>
            <a:outerShdw blurRad="40000" dist="20000" dir="5400000" rotWithShape="0">
              <a:srgbClr val="000000">
                <a:alpha val="38000"/>
              </a:srgbClr>
            </a:outerShdw>
          </a:effectLst>
        </p:spPr>
      </p:cxnSp>
      <p:cxnSp>
        <p:nvCxnSpPr>
          <p:cNvPr id="78" name="Straight Arrow Connector 77">
            <a:extLst>
              <a:ext uri="{FF2B5EF4-FFF2-40B4-BE49-F238E27FC236}">
                <a16:creationId xmlns:a16="http://schemas.microsoft.com/office/drawing/2014/main" id="{29DC8FEA-879A-433D-9F08-FF3575C8A578}"/>
              </a:ext>
            </a:extLst>
          </p:cNvPr>
          <p:cNvCxnSpPr>
            <a:cxnSpLocks/>
          </p:cNvCxnSpPr>
          <p:nvPr/>
        </p:nvCxnSpPr>
        <p:spPr>
          <a:xfrm>
            <a:off x="5833486" y="2628081"/>
            <a:ext cx="0" cy="1951437"/>
          </a:xfrm>
          <a:prstGeom prst="straightConnector1">
            <a:avLst/>
          </a:prstGeom>
          <a:noFill/>
          <a:ln w="22225" cap="flat" cmpd="sng" algn="ctr">
            <a:solidFill>
              <a:sysClr val="window" lastClr="FFFFFF">
                <a:lumMod val="50000"/>
              </a:sysClr>
            </a:solidFill>
            <a:prstDash val="solid"/>
            <a:tailEnd type="triangle" w="med" len="med"/>
          </a:ln>
          <a:effectLst/>
        </p:spPr>
      </p:cxnSp>
      <p:sp>
        <p:nvSpPr>
          <p:cNvPr id="79" name="Rectangle 78">
            <a:extLst>
              <a:ext uri="{FF2B5EF4-FFF2-40B4-BE49-F238E27FC236}">
                <a16:creationId xmlns:a16="http://schemas.microsoft.com/office/drawing/2014/main" id="{8A5A03C3-4DBA-423A-82CF-8AC47456C82B}"/>
              </a:ext>
            </a:extLst>
          </p:cNvPr>
          <p:cNvSpPr/>
          <p:nvPr/>
        </p:nvSpPr>
        <p:spPr>
          <a:xfrm>
            <a:off x="5361800" y="5390764"/>
            <a:ext cx="1398413" cy="558999"/>
          </a:xfrm>
          <a:prstGeom prst="rect">
            <a:avLst/>
          </a:prstGeom>
        </p:spPr>
        <p:txBody>
          <a:bodyPr wrap="square">
            <a:spAutoFit/>
          </a:bodyPr>
          <a:lstStyle/>
          <a:p>
            <a:pPr marL="0" marR="0" lvl="0" indent="0" defTabSz="457200" eaLnBrk="1" fontAlgn="auto" latinLnBrk="0" hangingPunct="1">
              <a:lnSpc>
                <a:spcPts val="9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rPr>
              <a:t>Met an answering machine saying it was outside calling hours (not true)! </a:t>
            </a:r>
          </a:p>
        </p:txBody>
      </p:sp>
      <p:sp>
        <p:nvSpPr>
          <p:cNvPr id="80" name="Rectangle 79">
            <a:extLst>
              <a:ext uri="{FF2B5EF4-FFF2-40B4-BE49-F238E27FC236}">
                <a16:creationId xmlns:a16="http://schemas.microsoft.com/office/drawing/2014/main" id="{5D452D2F-04DA-43E7-8C8A-5477EBCFE66C}"/>
              </a:ext>
            </a:extLst>
          </p:cNvPr>
          <p:cNvSpPr/>
          <p:nvPr/>
        </p:nvSpPr>
        <p:spPr>
          <a:xfrm>
            <a:off x="7156482" y="5448472"/>
            <a:ext cx="1188122" cy="443583"/>
          </a:xfrm>
          <a:prstGeom prst="rect">
            <a:avLst/>
          </a:prstGeom>
        </p:spPr>
        <p:txBody>
          <a:bodyPr wrap="square">
            <a:spAutoFit/>
          </a:bodyPr>
          <a:lstStyle/>
          <a:p>
            <a:pPr marL="0" marR="0" lvl="0" indent="0" defTabSz="457200" eaLnBrk="1" fontAlgn="auto" latinLnBrk="0" hangingPunct="1">
              <a:lnSpc>
                <a:spcPts val="9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rPr>
              <a:t>Finally – got an appointment on the day I wanted. </a:t>
            </a:r>
          </a:p>
        </p:txBody>
      </p:sp>
      <p:pic>
        <p:nvPicPr>
          <p:cNvPr id="81" name="Picture 80">
            <a:extLst>
              <a:ext uri="{FF2B5EF4-FFF2-40B4-BE49-F238E27FC236}">
                <a16:creationId xmlns:a16="http://schemas.microsoft.com/office/drawing/2014/main" id="{0B51535D-9DA4-42ED-8671-8A0D8E47D8B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29300" y="5508263"/>
            <a:ext cx="324000" cy="324000"/>
          </a:xfrm>
          <a:prstGeom prst="rect">
            <a:avLst/>
          </a:prstGeom>
        </p:spPr>
      </p:pic>
      <p:pic>
        <p:nvPicPr>
          <p:cNvPr id="82" name="Picture 81">
            <a:extLst>
              <a:ext uri="{FF2B5EF4-FFF2-40B4-BE49-F238E27FC236}">
                <a16:creationId xmlns:a16="http://schemas.microsoft.com/office/drawing/2014/main" id="{107DE4E0-FE68-486F-9C7E-70940581516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69795" y="5508263"/>
            <a:ext cx="324000" cy="324000"/>
          </a:xfrm>
          <a:prstGeom prst="rect">
            <a:avLst/>
          </a:prstGeom>
        </p:spPr>
      </p:pic>
      <p:sp>
        <p:nvSpPr>
          <p:cNvPr id="83" name="Rounded Rectangle 88">
            <a:extLst>
              <a:ext uri="{FF2B5EF4-FFF2-40B4-BE49-F238E27FC236}">
                <a16:creationId xmlns:a16="http://schemas.microsoft.com/office/drawing/2014/main" id="{2DBEBC39-6814-4542-B3B0-ED6154B6775E}"/>
              </a:ext>
            </a:extLst>
          </p:cNvPr>
          <p:cNvSpPr/>
          <p:nvPr/>
        </p:nvSpPr>
        <p:spPr>
          <a:xfrm>
            <a:off x="2234830" y="2046884"/>
            <a:ext cx="1186739" cy="576000"/>
          </a:xfrm>
          <a:prstGeom prst="roundRect">
            <a:avLst>
              <a:gd name="adj" fmla="val 12023"/>
            </a:avLst>
          </a:prstGeom>
          <a:solidFill>
            <a:sysClr val="window" lastClr="FFFFFF"/>
          </a:solidFill>
          <a:ln w="12700" cap="flat" cmpd="sng" algn="ctr">
            <a:solidFill>
              <a:sysClr val="windowText" lastClr="000000">
                <a:lumMod val="50000"/>
                <a:lumOff val="50000"/>
              </a:sysClr>
            </a:solidFill>
            <a:prstDash val="solid"/>
          </a:ln>
          <a:effectLst/>
        </p:spPr>
        <p:txBody>
          <a:bodyPr lIns="36000" tIns="0" rIns="36000" bIns="0" anchor="ctr"/>
          <a:lstStyle/>
          <a:p>
            <a:pPr marL="0" marR="0" lvl="0" indent="0" defTabSz="457200" eaLnBrk="1" fontAlgn="auto" latinLnBrk="0" hangingPunct="1">
              <a:lnSpc>
                <a:spcPts val="9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Calibri"/>
                <a:ea typeface="+mn-ea"/>
                <a:cs typeface="+mn-cs"/>
              </a:rPr>
              <a:t>Visits a MS web resource page with research news. </a:t>
            </a:r>
          </a:p>
        </p:txBody>
      </p:sp>
      <p:pic>
        <p:nvPicPr>
          <p:cNvPr id="84" name="Picture 83">
            <a:extLst>
              <a:ext uri="{FF2B5EF4-FFF2-40B4-BE49-F238E27FC236}">
                <a16:creationId xmlns:a16="http://schemas.microsoft.com/office/drawing/2014/main" id="{F8332D86-15F2-48B9-AF8E-51DA038822B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16764" y="5508263"/>
            <a:ext cx="324000" cy="324000"/>
          </a:xfrm>
          <a:prstGeom prst="rect">
            <a:avLst/>
          </a:prstGeom>
        </p:spPr>
      </p:pic>
      <p:cxnSp>
        <p:nvCxnSpPr>
          <p:cNvPr id="85" name="Straight Arrow Connector 84">
            <a:extLst>
              <a:ext uri="{FF2B5EF4-FFF2-40B4-BE49-F238E27FC236}">
                <a16:creationId xmlns:a16="http://schemas.microsoft.com/office/drawing/2014/main" id="{89B1294C-3FDD-425D-9995-4D81A0944E5F}"/>
              </a:ext>
            </a:extLst>
          </p:cNvPr>
          <p:cNvCxnSpPr>
            <a:cxnSpLocks/>
          </p:cNvCxnSpPr>
          <p:nvPr/>
        </p:nvCxnSpPr>
        <p:spPr>
          <a:xfrm flipV="1">
            <a:off x="2786359" y="1829618"/>
            <a:ext cx="0" cy="164073"/>
          </a:xfrm>
          <a:prstGeom prst="straightConnector1">
            <a:avLst/>
          </a:prstGeom>
          <a:noFill/>
          <a:ln w="19050" cap="flat" cmpd="sng" algn="ctr">
            <a:solidFill>
              <a:sysClr val="windowText" lastClr="000000"/>
            </a:solidFill>
            <a:prstDash val="solid"/>
            <a:tailEnd type="oval" w="med" len="med"/>
          </a:ln>
          <a:effectLst/>
        </p:spPr>
      </p:cxnSp>
      <p:sp>
        <p:nvSpPr>
          <p:cNvPr id="86" name="TextBox 85">
            <a:extLst>
              <a:ext uri="{FF2B5EF4-FFF2-40B4-BE49-F238E27FC236}">
                <a16:creationId xmlns:a16="http://schemas.microsoft.com/office/drawing/2014/main" id="{3630CA4B-5C55-4734-A108-E7D738E7D6A5}"/>
              </a:ext>
            </a:extLst>
          </p:cNvPr>
          <p:cNvSpPr txBox="1"/>
          <p:nvPr/>
        </p:nvSpPr>
        <p:spPr>
          <a:xfrm>
            <a:off x="2787917" y="1799140"/>
            <a:ext cx="701440" cy="246221"/>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rPr>
              <a:t>May 8</a:t>
            </a:r>
            <a:r>
              <a:rPr kumimoji="0" lang="en-GB" sz="1000" b="0" i="0" u="none" strike="noStrike" kern="0" cap="none" spc="0" normalizeH="0" baseline="30000" noProof="0" dirty="0">
                <a:ln>
                  <a:noFill/>
                </a:ln>
                <a:solidFill>
                  <a:prstClr val="black"/>
                </a:solidFill>
                <a:effectLst/>
                <a:uLnTx/>
                <a:uFillTx/>
              </a:rPr>
              <a:t>th</a:t>
            </a:r>
            <a:r>
              <a:rPr kumimoji="0" lang="en-GB" sz="1000" b="0" i="0" u="none" strike="noStrike" kern="0" cap="none" spc="0" normalizeH="0" baseline="0" noProof="0" dirty="0">
                <a:ln>
                  <a:noFill/>
                </a:ln>
                <a:solidFill>
                  <a:prstClr val="black"/>
                </a:solidFill>
                <a:effectLst/>
                <a:uLnTx/>
                <a:uFillTx/>
              </a:rPr>
              <a:t> </a:t>
            </a:r>
          </a:p>
        </p:txBody>
      </p:sp>
      <p:cxnSp>
        <p:nvCxnSpPr>
          <p:cNvPr id="87" name="Straight Arrow Connector 86">
            <a:extLst>
              <a:ext uri="{FF2B5EF4-FFF2-40B4-BE49-F238E27FC236}">
                <a16:creationId xmlns:a16="http://schemas.microsoft.com/office/drawing/2014/main" id="{3E5A6B63-17F6-4F08-8CA6-B3A54878A3D8}"/>
              </a:ext>
            </a:extLst>
          </p:cNvPr>
          <p:cNvCxnSpPr>
            <a:cxnSpLocks/>
          </p:cNvCxnSpPr>
          <p:nvPr/>
        </p:nvCxnSpPr>
        <p:spPr>
          <a:xfrm flipV="1">
            <a:off x="5813375" y="1835415"/>
            <a:ext cx="0" cy="164073"/>
          </a:xfrm>
          <a:prstGeom prst="straightConnector1">
            <a:avLst/>
          </a:prstGeom>
          <a:noFill/>
          <a:ln w="19050" cap="flat" cmpd="sng" algn="ctr">
            <a:solidFill>
              <a:sysClr val="windowText" lastClr="000000"/>
            </a:solidFill>
            <a:prstDash val="solid"/>
            <a:tailEnd type="oval" w="med" len="med"/>
          </a:ln>
          <a:effectLst/>
        </p:spPr>
      </p:cxnSp>
      <p:sp>
        <p:nvSpPr>
          <p:cNvPr id="88" name="TextBox 87">
            <a:extLst>
              <a:ext uri="{FF2B5EF4-FFF2-40B4-BE49-F238E27FC236}">
                <a16:creationId xmlns:a16="http://schemas.microsoft.com/office/drawing/2014/main" id="{F836E2C2-63FA-409A-9B8E-C5384D3938F8}"/>
              </a:ext>
            </a:extLst>
          </p:cNvPr>
          <p:cNvSpPr txBox="1"/>
          <p:nvPr/>
        </p:nvSpPr>
        <p:spPr>
          <a:xfrm>
            <a:off x="5814933" y="1804937"/>
            <a:ext cx="701440" cy="246221"/>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rPr>
              <a:t>May 9</a:t>
            </a:r>
            <a:r>
              <a:rPr kumimoji="0" lang="en-GB" sz="1000" b="0" i="0" u="none" strike="noStrike" kern="0" cap="none" spc="0" normalizeH="0" baseline="30000" noProof="0" dirty="0">
                <a:ln>
                  <a:noFill/>
                </a:ln>
                <a:solidFill>
                  <a:prstClr val="black"/>
                </a:solidFill>
                <a:effectLst/>
                <a:uLnTx/>
                <a:uFillTx/>
              </a:rPr>
              <a:t>th</a:t>
            </a:r>
            <a:r>
              <a:rPr kumimoji="0" lang="en-GB" sz="1000" b="0" i="0" u="none" strike="noStrike" kern="0" cap="none" spc="0" normalizeH="0" baseline="0" noProof="0" dirty="0">
                <a:ln>
                  <a:noFill/>
                </a:ln>
                <a:solidFill>
                  <a:prstClr val="black"/>
                </a:solidFill>
                <a:effectLst/>
                <a:uLnTx/>
                <a:uFillTx/>
              </a:rPr>
              <a:t> </a:t>
            </a:r>
          </a:p>
        </p:txBody>
      </p:sp>
      <p:sp>
        <p:nvSpPr>
          <p:cNvPr id="89" name="Rounded Rectangle 88">
            <a:extLst>
              <a:ext uri="{FF2B5EF4-FFF2-40B4-BE49-F238E27FC236}">
                <a16:creationId xmlns:a16="http://schemas.microsoft.com/office/drawing/2014/main" id="{F30A9977-8B9A-40AD-85E1-93631ECE3406}"/>
              </a:ext>
            </a:extLst>
          </p:cNvPr>
          <p:cNvSpPr/>
          <p:nvPr/>
        </p:nvSpPr>
        <p:spPr>
          <a:xfrm>
            <a:off x="3567616" y="2044093"/>
            <a:ext cx="1205664" cy="576000"/>
          </a:xfrm>
          <a:prstGeom prst="roundRect">
            <a:avLst>
              <a:gd name="adj" fmla="val 12023"/>
            </a:avLst>
          </a:prstGeom>
          <a:solidFill>
            <a:sysClr val="window" lastClr="FFFFFF"/>
          </a:solidFill>
          <a:ln w="12700" cap="flat" cmpd="sng" algn="ctr">
            <a:solidFill>
              <a:sysClr val="windowText" lastClr="000000">
                <a:lumMod val="50000"/>
                <a:lumOff val="50000"/>
              </a:sysClr>
            </a:solidFill>
            <a:prstDash val="solid"/>
          </a:ln>
          <a:effectLst/>
        </p:spPr>
        <p:txBody>
          <a:bodyPr lIns="36000" tIns="0" rIns="36000" bIns="0" anchor="ctr"/>
          <a:lstStyle/>
          <a:p>
            <a:pPr marL="0" marR="0" lvl="0" indent="0" defTabSz="457200" eaLnBrk="1" fontAlgn="auto" latinLnBrk="0" hangingPunct="1">
              <a:lnSpc>
                <a:spcPts val="9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Calibri"/>
                <a:ea typeface="+mn-ea"/>
                <a:cs typeface="+mn-cs"/>
              </a:rPr>
              <a:t>I realize that it's time to book a new appointment for infusion. </a:t>
            </a:r>
          </a:p>
        </p:txBody>
      </p:sp>
      <p:cxnSp>
        <p:nvCxnSpPr>
          <p:cNvPr id="90" name="Straight Arrow Connector 89">
            <a:extLst>
              <a:ext uri="{FF2B5EF4-FFF2-40B4-BE49-F238E27FC236}">
                <a16:creationId xmlns:a16="http://schemas.microsoft.com/office/drawing/2014/main" id="{C5C7082D-2317-4527-A422-0AB4BFD8F97C}"/>
              </a:ext>
            </a:extLst>
          </p:cNvPr>
          <p:cNvCxnSpPr>
            <a:cxnSpLocks/>
          </p:cNvCxnSpPr>
          <p:nvPr/>
        </p:nvCxnSpPr>
        <p:spPr>
          <a:xfrm flipV="1">
            <a:off x="4168878" y="1842437"/>
            <a:ext cx="0" cy="164073"/>
          </a:xfrm>
          <a:prstGeom prst="straightConnector1">
            <a:avLst/>
          </a:prstGeom>
          <a:noFill/>
          <a:ln w="19050" cap="flat" cmpd="sng" algn="ctr">
            <a:solidFill>
              <a:sysClr val="windowText" lastClr="000000"/>
            </a:solidFill>
            <a:prstDash val="solid"/>
            <a:tailEnd type="oval" w="med" len="med"/>
          </a:ln>
          <a:effectLst/>
        </p:spPr>
      </p:cxnSp>
      <p:sp>
        <p:nvSpPr>
          <p:cNvPr id="91" name="TextBox 90">
            <a:extLst>
              <a:ext uri="{FF2B5EF4-FFF2-40B4-BE49-F238E27FC236}">
                <a16:creationId xmlns:a16="http://schemas.microsoft.com/office/drawing/2014/main" id="{5329A8A3-783D-4C01-A8B0-A31DA2D2690E}"/>
              </a:ext>
            </a:extLst>
          </p:cNvPr>
          <p:cNvSpPr txBox="1"/>
          <p:nvPr/>
        </p:nvSpPr>
        <p:spPr>
          <a:xfrm>
            <a:off x="4170436" y="1811959"/>
            <a:ext cx="701440" cy="246221"/>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rPr>
              <a:t>May 9</a:t>
            </a:r>
            <a:r>
              <a:rPr kumimoji="0" lang="en-GB" sz="1000" b="0" i="0" u="none" strike="noStrike" kern="0" cap="none" spc="0" normalizeH="0" baseline="30000" noProof="0" dirty="0">
                <a:ln>
                  <a:noFill/>
                </a:ln>
                <a:solidFill>
                  <a:prstClr val="black"/>
                </a:solidFill>
                <a:effectLst/>
                <a:uLnTx/>
                <a:uFillTx/>
              </a:rPr>
              <a:t>th</a:t>
            </a:r>
            <a:r>
              <a:rPr kumimoji="0" lang="en-GB" sz="1000" b="0" i="0" u="none" strike="noStrike" kern="0" cap="none" spc="0" normalizeH="0" baseline="0" noProof="0" dirty="0">
                <a:ln>
                  <a:noFill/>
                </a:ln>
                <a:solidFill>
                  <a:prstClr val="black"/>
                </a:solidFill>
                <a:effectLst/>
                <a:uLnTx/>
                <a:uFillTx/>
              </a:rPr>
              <a:t> </a:t>
            </a:r>
          </a:p>
        </p:txBody>
      </p:sp>
      <p:cxnSp>
        <p:nvCxnSpPr>
          <p:cNvPr id="92" name="Straight Arrow Connector 91">
            <a:extLst>
              <a:ext uri="{FF2B5EF4-FFF2-40B4-BE49-F238E27FC236}">
                <a16:creationId xmlns:a16="http://schemas.microsoft.com/office/drawing/2014/main" id="{FA9A8000-5EB5-4D36-B6F5-05191B17DF87}"/>
              </a:ext>
            </a:extLst>
          </p:cNvPr>
          <p:cNvCxnSpPr>
            <a:cxnSpLocks/>
          </p:cNvCxnSpPr>
          <p:nvPr/>
        </p:nvCxnSpPr>
        <p:spPr>
          <a:xfrm flipV="1">
            <a:off x="7648145" y="1835415"/>
            <a:ext cx="0" cy="164073"/>
          </a:xfrm>
          <a:prstGeom prst="straightConnector1">
            <a:avLst/>
          </a:prstGeom>
          <a:noFill/>
          <a:ln w="19050" cap="flat" cmpd="sng" algn="ctr">
            <a:solidFill>
              <a:sysClr val="windowText" lastClr="000000"/>
            </a:solidFill>
            <a:prstDash val="solid"/>
            <a:tailEnd type="oval" w="med" len="med"/>
          </a:ln>
          <a:effectLst/>
        </p:spPr>
      </p:cxnSp>
      <p:sp>
        <p:nvSpPr>
          <p:cNvPr id="93" name="TextBox 92">
            <a:extLst>
              <a:ext uri="{FF2B5EF4-FFF2-40B4-BE49-F238E27FC236}">
                <a16:creationId xmlns:a16="http://schemas.microsoft.com/office/drawing/2014/main" id="{ED2CE2BD-0D17-4253-A55E-FE365A161D81}"/>
              </a:ext>
            </a:extLst>
          </p:cNvPr>
          <p:cNvSpPr txBox="1"/>
          <p:nvPr/>
        </p:nvSpPr>
        <p:spPr>
          <a:xfrm>
            <a:off x="7649703" y="1804937"/>
            <a:ext cx="701440" cy="246221"/>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rPr>
              <a:t>May 9</a:t>
            </a:r>
            <a:r>
              <a:rPr kumimoji="0" lang="en-GB" sz="1000" b="0" i="0" u="none" strike="noStrike" kern="0" cap="none" spc="0" normalizeH="0" baseline="30000" noProof="0" dirty="0">
                <a:ln>
                  <a:noFill/>
                </a:ln>
                <a:solidFill>
                  <a:prstClr val="black"/>
                </a:solidFill>
                <a:effectLst/>
                <a:uLnTx/>
                <a:uFillTx/>
              </a:rPr>
              <a:t>th</a:t>
            </a:r>
            <a:r>
              <a:rPr kumimoji="0" lang="en-GB" sz="1000" b="0" i="0" u="none" strike="noStrike" kern="0" cap="none" spc="0" normalizeH="0" baseline="0" noProof="0" dirty="0">
                <a:ln>
                  <a:noFill/>
                </a:ln>
                <a:solidFill>
                  <a:prstClr val="black"/>
                </a:solidFill>
                <a:effectLst/>
                <a:uLnTx/>
                <a:uFillTx/>
              </a:rPr>
              <a:t> </a:t>
            </a:r>
          </a:p>
        </p:txBody>
      </p:sp>
      <p:sp>
        <p:nvSpPr>
          <p:cNvPr id="94" name="TextBox 157">
            <a:extLst>
              <a:ext uri="{FF2B5EF4-FFF2-40B4-BE49-F238E27FC236}">
                <a16:creationId xmlns:a16="http://schemas.microsoft.com/office/drawing/2014/main" id="{740692D9-AB91-4C0C-8A9B-1F1E5893DB43}"/>
              </a:ext>
            </a:extLst>
          </p:cNvPr>
          <p:cNvSpPr txBox="1">
            <a:spLocks noChangeArrowheads="1"/>
          </p:cNvSpPr>
          <p:nvPr/>
        </p:nvSpPr>
        <p:spPr bwMode="auto">
          <a:xfrm>
            <a:off x="1092272" y="2433195"/>
            <a:ext cx="96552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altLang="en-US" sz="1100" b="0" i="0" u="none" strike="noStrike" kern="0" cap="none" spc="0" normalizeH="0" baseline="0" noProof="0" dirty="0">
                <a:ln>
                  <a:noFill/>
                </a:ln>
                <a:solidFill>
                  <a:prstClr val="black"/>
                </a:solidFill>
                <a:effectLst/>
                <a:uLnTx/>
                <a:uFillTx/>
                <a:latin typeface="Calibri" pitchFamily="34" charset="0"/>
              </a:rPr>
              <a:t>Sara</a:t>
            </a:r>
            <a:endParaRPr kumimoji="0" lang="en-GB" altLang="en-US" sz="1200" b="0" i="0" u="none" strike="noStrike" kern="0" cap="none" spc="0" normalizeH="0" baseline="0" noProof="0" dirty="0">
              <a:ln>
                <a:noFill/>
              </a:ln>
              <a:solidFill>
                <a:prstClr val="black"/>
              </a:solidFill>
              <a:effectLst/>
              <a:uLnTx/>
              <a:uFillTx/>
              <a:latin typeface="Calibri" pitchFamily="34" charset="0"/>
            </a:endParaRPr>
          </a:p>
        </p:txBody>
      </p:sp>
      <p:sp>
        <p:nvSpPr>
          <p:cNvPr id="95" name="TextBox 157">
            <a:extLst>
              <a:ext uri="{FF2B5EF4-FFF2-40B4-BE49-F238E27FC236}">
                <a16:creationId xmlns:a16="http://schemas.microsoft.com/office/drawing/2014/main" id="{BAED479B-F35B-461A-8822-1607639B6C0B}"/>
              </a:ext>
            </a:extLst>
          </p:cNvPr>
          <p:cNvSpPr txBox="1">
            <a:spLocks noChangeArrowheads="1"/>
          </p:cNvSpPr>
          <p:nvPr/>
        </p:nvSpPr>
        <p:spPr bwMode="auto">
          <a:xfrm>
            <a:off x="1067195" y="3256611"/>
            <a:ext cx="147786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altLang="en-US" sz="1100" b="0" i="0" u="none" strike="noStrike" kern="0" cap="none" spc="0" normalizeH="0" baseline="0" noProof="0" dirty="0">
                <a:ln>
                  <a:noFill/>
                </a:ln>
                <a:solidFill>
                  <a:prstClr val="black"/>
                </a:solidFill>
                <a:effectLst/>
                <a:uLnTx/>
                <a:uFillTx/>
                <a:latin typeface="Calibri" pitchFamily="34" charset="0"/>
              </a:rPr>
              <a:t>General practitioner</a:t>
            </a:r>
            <a:endParaRPr kumimoji="0" lang="en-GB" altLang="en-US" sz="1200" b="0" i="0" u="none" strike="noStrike" kern="0" cap="none" spc="0" normalizeH="0" baseline="0" noProof="0" dirty="0">
              <a:ln>
                <a:noFill/>
              </a:ln>
              <a:solidFill>
                <a:prstClr val="black"/>
              </a:solidFill>
              <a:effectLst/>
              <a:uLnTx/>
              <a:uFillTx/>
              <a:latin typeface="Calibri" pitchFamily="34" charset="0"/>
            </a:endParaRPr>
          </a:p>
        </p:txBody>
      </p:sp>
      <p:sp>
        <p:nvSpPr>
          <p:cNvPr id="96" name="TextBox 157">
            <a:extLst>
              <a:ext uri="{FF2B5EF4-FFF2-40B4-BE49-F238E27FC236}">
                <a16:creationId xmlns:a16="http://schemas.microsoft.com/office/drawing/2014/main" id="{604A9BF5-CC9C-4933-A8FE-56BA7946B828}"/>
              </a:ext>
            </a:extLst>
          </p:cNvPr>
          <p:cNvSpPr txBox="1">
            <a:spLocks noChangeArrowheads="1"/>
          </p:cNvSpPr>
          <p:nvPr/>
        </p:nvSpPr>
        <p:spPr bwMode="auto">
          <a:xfrm>
            <a:off x="1067196" y="4086851"/>
            <a:ext cx="9906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altLang="en-US" sz="1100" b="0" i="0" u="none" strike="noStrike" kern="0" cap="none" spc="0" normalizeH="0" baseline="0" noProof="0" dirty="0">
                <a:ln>
                  <a:noFill/>
                </a:ln>
                <a:solidFill>
                  <a:prstClr val="black"/>
                </a:solidFill>
                <a:effectLst/>
                <a:uLnTx/>
                <a:uFillTx/>
                <a:latin typeface="Calibri" pitchFamily="34" charset="0"/>
              </a:rPr>
              <a:t>Neurologist</a:t>
            </a:r>
            <a:endParaRPr kumimoji="0" lang="en-GB" altLang="en-US" sz="1200" b="0" i="0" u="none" strike="noStrike" kern="0" cap="none" spc="0" normalizeH="0" baseline="0" noProof="0" dirty="0">
              <a:ln>
                <a:noFill/>
              </a:ln>
              <a:solidFill>
                <a:prstClr val="black"/>
              </a:solidFill>
              <a:effectLst/>
              <a:uLnTx/>
              <a:uFillTx/>
              <a:latin typeface="Calibri" pitchFamily="34" charset="0"/>
            </a:endParaRPr>
          </a:p>
        </p:txBody>
      </p:sp>
      <p:pic>
        <p:nvPicPr>
          <p:cNvPr id="97" name="Picture 96">
            <a:extLst>
              <a:ext uri="{FF2B5EF4-FFF2-40B4-BE49-F238E27FC236}">
                <a16:creationId xmlns:a16="http://schemas.microsoft.com/office/drawing/2014/main" id="{BD8BD295-EA57-4EBF-AA99-AC08F4DB0C6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7319" y="2797835"/>
            <a:ext cx="569888" cy="569888"/>
          </a:xfrm>
          <a:prstGeom prst="rect">
            <a:avLst/>
          </a:prstGeom>
        </p:spPr>
      </p:pic>
      <p:pic>
        <p:nvPicPr>
          <p:cNvPr id="98" name="Picture 97">
            <a:extLst>
              <a:ext uri="{FF2B5EF4-FFF2-40B4-BE49-F238E27FC236}">
                <a16:creationId xmlns:a16="http://schemas.microsoft.com/office/drawing/2014/main" id="{EB418946-5A09-43C6-9E9D-D207846F2C3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10861" y="3752705"/>
            <a:ext cx="284946" cy="356183"/>
          </a:xfrm>
          <a:prstGeom prst="rect">
            <a:avLst/>
          </a:prstGeom>
        </p:spPr>
      </p:pic>
      <p:sp>
        <p:nvSpPr>
          <p:cNvPr id="99" name="TextBox 157">
            <a:extLst>
              <a:ext uri="{FF2B5EF4-FFF2-40B4-BE49-F238E27FC236}">
                <a16:creationId xmlns:a16="http://schemas.microsoft.com/office/drawing/2014/main" id="{6EC13766-AA91-42EE-ABC1-FD3930047453}"/>
              </a:ext>
            </a:extLst>
          </p:cNvPr>
          <p:cNvSpPr txBox="1">
            <a:spLocks noChangeArrowheads="1"/>
          </p:cNvSpPr>
          <p:nvPr/>
        </p:nvSpPr>
        <p:spPr bwMode="auto">
          <a:xfrm>
            <a:off x="1054836" y="4988898"/>
            <a:ext cx="153791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altLang="en-US" sz="1100" b="0" i="0" u="none" strike="noStrike" kern="0" cap="none" spc="0" normalizeH="0" baseline="0" noProof="0" dirty="0">
                <a:ln>
                  <a:noFill/>
                </a:ln>
                <a:solidFill>
                  <a:prstClr val="black"/>
                </a:solidFill>
                <a:effectLst/>
                <a:uLnTx/>
                <a:uFillTx/>
                <a:latin typeface="Calibri" pitchFamily="34" charset="0"/>
              </a:rPr>
              <a:t>Nurse, MS clinic</a:t>
            </a:r>
            <a:endParaRPr kumimoji="0" lang="en-GB" altLang="en-US" sz="1200" b="0" i="0" u="none" strike="noStrike" kern="0" cap="none" spc="0" normalizeH="0" baseline="0" noProof="0" dirty="0">
              <a:ln>
                <a:noFill/>
              </a:ln>
              <a:solidFill>
                <a:prstClr val="black"/>
              </a:solidFill>
              <a:effectLst/>
              <a:uLnTx/>
              <a:uFillTx/>
              <a:latin typeface="Calibri" pitchFamily="34" charset="0"/>
            </a:endParaRPr>
          </a:p>
        </p:txBody>
      </p:sp>
      <p:pic>
        <p:nvPicPr>
          <p:cNvPr id="100" name="Picture 99">
            <a:extLst>
              <a:ext uri="{FF2B5EF4-FFF2-40B4-BE49-F238E27FC236}">
                <a16:creationId xmlns:a16="http://schemas.microsoft.com/office/drawing/2014/main" id="{A765DEEA-A108-47C1-9735-F2965AF31EF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20542" y="4627719"/>
            <a:ext cx="236625" cy="347050"/>
          </a:xfrm>
          <a:prstGeom prst="rect">
            <a:avLst/>
          </a:prstGeom>
        </p:spPr>
      </p:pic>
      <p:pic>
        <p:nvPicPr>
          <p:cNvPr id="101" name="Picture 100">
            <a:extLst>
              <a:ext uri="{FF2B5EF4-FFF2-40B4-BE49-F238E27FC236}">
                <a16:creationId xmlns:a16="http://schemas.microsoft.com/office/drawing/2014/main" id="{8BE41FA0-4361-45C9-A493-B6DE1FA9595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08954" y="2108886"/>
            <a:ext cx="248213" cy="330951"/>
          </a:xfrm>
          <a:prstGeom prst="rect">
            <a:avLst/>
          </a:prstGeom>
        </p:spPr>
      </p:pic>
      <p:pic>
        <p:nvPicPr>
          <p:cNvPr id="102" name="Picture 101">
            <a:extLst>
              <a:ext uri="{FF2B5EF4-FFF2-40B4-BE49-F238E27FC236}">
                <a16:creationId xmlns:a16="http://schemas.microsoft.com/office/drawing/2014/main" id="{4A71BDD8-0AC7-48DD-B363-82A98EF372C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20542" y="5407019"/>
            <a:ext cx="248213" cy="330951"/>
          </a:xfrm>
          <a:prstGeom prst="rect">
            <a:avLst/>
          </a:prstGeom>
        </p:spPr>
      </p:pic>
      <p:sp>
        <p:nvSpPr>
          <p:cNvPr id="103" name="TextBox 157">
            <a:extLst>
              <a:ext uri="{FF2B5EF4-FFF2-40B4-BE49-F238E27FC236}">
                <a16:creationId xmlns:a16="http://schemas.microsoft.com/office/drawing/2014/main" id="{2E75F0B6-8A29-4893-A650-5EFDFE69480E}"/>
              </a:ext>
            </a:extLst>
          </p:cNvPr>
          <p:cNvSpPr txBox="1">
            <a:spLocks noChangeArrowheads="1"/>
          </p:cNvSpPr>
          <p:nvPr/>
        </p:nvSpPr>
        <p:spPr bwMode="auto">
          <a:xfrm>
            <a:off x="1067196" y="5731328"/>
            <a:ext cx="126979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altLang="en-US" sz="1100" b="0" i="0" u="none" strike="noStrike" kern="0" cap="none" spc="0" normalizeH="0" baseline="0" noProof="0" dirty="0">
                <a:ln>
                  <a:noFill/>
                </a:ln>
                <a:solidFill>
                  <a:prstClr val="black"/>
                </a:solidFill>
                <a:effectLst/>
                <a:uLnTx/>
                <a:uFillTx/>
                <a:latin typeface="Calibri" pitchFamily="34" charset="0"/>
              </a:rPr>
              <a:t>Sara's experience</a:t>
            </a:r>
            <a:endParaRPr kumimoji="0" lang="en-GB" altLang="en-US" sz="1200" b="0" i="0" u="none" strike="noStrike" kern="0" cap="none" spc="0" normalizeH="0" baseline="0" noProof="0" dirty="0">
              <a:ln>
                <a:noFill/>
              </a:ln>
              <a:solidFill>
                <a:prstClr val="black"/>
              </a:solidFill>
              <a:effectLst/>
              <a:uLnTx/>
              <a:uFillTx/>
              <a:latin typeface="Calibri" pitchFamily="34" charset="0"/>
            </a:endParaRPr>
          </a:p>
        </p:txBody>
      </p:sp>
      <p:sp>
        <p:nvSpPr>
          <p:cNvPr id="104" name="Rectangle 103">
            <a:extLst>
              <a:ext uri="{FF2B5EF4-FFF2-40B4-BE49-F238E27FC236}">
                <a16:creationId xmlns:a16="http://schemas.microsoft.com/office/drawing/2014/main" id="{D6046781-B47B-4EF9-909F-28CEF9D13D22}"/>
              </a:ext>
            </a:extLst>
          </p:cNvPr>
          <p:cNvSpPr/>
          <p:nvPr/>
        </p:nvSpPr>
        <p:spPr>
          <a:xfrm>
            <a:off x="2616553" y="5448472"/>
            <a:ext cx="1217090" cy="443583"/>
          </a:xfrm>
          <a:prstGeom prst="rect">
            <a:avLst/>
          </a:prstGeom>
        </p:spPr>
        <p:txBody>
          <a:bodyPr wrap="square">
            <a:spAutoFit/>
          </a:bodyPr>
          <a:lstStyle/>
          <a:p>
            <a:pPr marL="0" marR="0" lvl="0" indent="0" defTabSz="457200" eaLnBrk="1" fontAlgn="auto" latinLnBrk="0" hangingPunct="1">
              <a:lnSpc>
                <a:spcPts val="9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rPr>
              <a:t>Reads about a new promising medicine.</a:t>
            </a:r>
          </a:p>
        </p:txBody>
      </p:sp>
      <p:sp>
        <p:nvSpPr>
          <p:cNvPr id="53" name="Rectangle 52">
            <a:extLst>
              <a:ext uri="{FF2B5EF4-FFF2-40B4-BE49-F238E27FC236}">
                <a16:creationId xmlns:a16="http://schemas.microsoft.com/office/drawing/2014/main" id="{B8E66E96-9BF4-4B86-8FB9-58E78968C95A}"/>
              </a:ext>
            </a:extLst>
          </p:cNvPr>
          <p:cNvSpPr/>
          <p:nvPr/>
        </p:nvSpPr>
        <p:spPr>
          <a:xfrm>
            <a:off x="9246778" y="5425777"/>
            <a:ext cx="1812643" cy="646331"/>
          </a:xfrm>
          <a:prstGeom prst="rect">
            <a:avLst/>
          </a:prstGeom>
          <a:noFill/>
        </p:spPr>
        <p:txBody>
          <a:bodyPr wrap="square" rtlCol="0">
            <a:spAutoFit/>
          </a:bodyPr>
          <a:lstStyle/>
          <a:p>
            <a:pPr defTabSz="914400"/>
            <a:r>
              <a:rPr lang="en-GB" sz="1200" kern="0" dirty="0">
                <a:solidFill>
                  <a:schemeClr val="accent4">
                    <a:lumMod val="50000"/>
                  </a:schemeClr>
                </a:solidFill>
              </a:rPr>
              <a:t>The patient's experience is represented in a separate swimlane.</a:t>
            </a:r>
          </a:p>
        </p:txBody>
      </p:sp>
      <p:pic>
        <p:nvPicPr>
          <p:cNvPr id="105" name="Picture 4" descr="Bilderesultat for light bulb free clipart">
            <a:extLst>
              <a:ext uri="{FF2B5EF4-FFF2-40B4-BE49-F238E27FC236}">
                <a16:creationId xmlns:a16="http://schemas.microsoft.com/office/drawing/2014/main" id="{D57037C0-566B-4E3F-B617-BCD95E0FF941}"/>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flipH="1">
            <a:off x="9309781" y="5200989"/>
            <a:ext cx="179319" cy="215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76442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16E44-6607-4529-A11B-B6EEBB9BB7F8}"/>
              </a:ext>
            </a:extLst>
          </p:cNvPr>
          <p:cNvSpPr>
            <a:spLocks noGrp="1"/>
          </p:cNvSpPr>
          <p:nvPr>
            <p:ph type="title"/>
          </p:nvPr>
        </p:nvSpPr>
        <p:spPr>
          <a:xfrm>
            <a:off x="954182" y="331155"/>
            <a:ext cx="9001711" cy="559948"/>
          </a:xfrm>
        </p:spPr>
        <p:txBody>
          <a:bodyPr>
            <a:noAutofit/>
          </a:bodyPr>
          <a:lstStyle/>
          <a:p>
            <a:r>
              <a:rPr lang="en-GB" sz="3200" dirty="0"/>
              <a:t>Cyber security: Man-in-the-middle attack</a:t>
            </a:r>
          </a:p>
        </p:txBody>
      </p:sp>
      <p:sp>
        <p:nvSpPr>
          <p:cNvPr id="46" name="Rounded Rectangle 48">
            <a:extLst>
              <a:ext uri="{FF2B5EF4-FFF2-40B4-BE49-F238E27FC236}">
                <a16:creationId xmlns:a16="http://schemas.microsoft.com/office/drawing/2014/main" id="{BF1F699F-C858-461E-832D-C7D9B73A2B8A}"/>
              </a:ext>
            </a:extLst>
          </p:cNvPr>
          <p:cNvSpPr/>
          <p:nvPr/>
        </p:nvSpPr>
        <p:spPr>
          <a:xfrm>
            <a:off x="945433" y="1987983"/>
            <a:ext cx="9509013" cy="756000"/>
          </a:xfrm>
          <a:prstGeom prst="roundRect">
            <a:avLst>
              <a:gd name="adj" fmla="val 8551"/>
            </a:avLst>
          </a:prstGeom>
          <a:solidFill>
            <a:sysClr val="window" lastClr="FFFFFF">
              <a:lumMod val="95000"/>
            </a:sysClr>
          </a:solidFill>
          <a:ln w="25400" cap="flat" cmpd="sng" algn="ctr">
            <a:solidFill>
              <a:sysClr val="window" lastClr="FFFFFF">
                <a:lumMod val="85000"/>
              </a:sysClr>
            </a:solidFill>
            <a:prstDash val="solid"/>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rPr>
              <a:t>E</a:t>
            </a:r>
          </a:p>
        </p:txBody>
      </p:sp>
      <p:sp>
        <p:nvSpPr>
          <p:cNvPr id="47" name="Rounded Rectangle 49">
            <a:extLst>
              <a:ext uri="{FF2B5EF4-FFF2-40B4-BE49-F238E27FC236}">
                <a16:creationId xmlns:a16="http://schemas.microsoft.com/office/drawing/2014/main" id="{1A02B7EC-AB63-454C-B694-3882FA5617A9}"/>
              </a:ext>
            </a:extLst>
          </p:cNvPr>
          <p:cNvSpPr/>
          <p:nvPr/>
        </p:nvSpPr>
        <p:spPr>
          <a:xfrm>
            <a:off x="939233" y="3045521"/>
            <a:ext cx="9509013" cy="756000"/>
          </a:xfrm>
          <a:prstGeom prst="roundRect">
            <a:avLst>
              <a:gd name="adj" fmla="val 8551"/>
            </a:avLst>
          </a:prstGeom>
          <a:solidFill>
            <a:sysClr val="window" lastClr="FFFFFF">
              <a:lumMod val="95000"/>
            </a:sysClr>
          </a:solidFill>
          <a:ln w="25400" cap="flat" cmpd="sng" algn="ctr">
            <a:solidFill>
              <a:sysClr val="window" lastClr="FFFFFF">
                <a:lumMod val="85000"/>
              </a:sysClr>
            </a:solidFill>
            <a:prstDash val="solid"/>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endParaRPr>
          </a:p>
        </p:txBody>
      </p:sp>
      <p:sp>
        <p:nvSpPr>
          <p:cNvPr id="48" name="Rounded Rectangle 50">
            <a:extLst>
              <a:ext uri="{FF2B5EF4-FFF2-40B4-BE49-F238E27FC236}">
                <a16:creationId xmlns:a16="http://schemas.microsoft.com/office/drawing/2014/main" id="{23945F66-E0E1-4F70-B0D5-49019AE74F4A}"/>
              </a:ext>
            </a:extLst>
          </p:cNvPr>
          <p:cNvSpPr/>
          <p:nvPr/>
        </p:nvSpPr>
        <p:spPr>
          <a:xfrm>
            <a:off x="939233" y="4103059"/>
            <a:ext cx="9509013" cy="756000"/>
          </a:xfrm>
          <a:prstGeom prst="roundRect">
            <a:avLst>
              <a:gd name="adj" fmla="val 8551"/>
            </a:avLst>
          </a:prstGeom>
          <a:solidFill>
            <a:sysClr val="window" lastClr="FFFFFF">
              <a:lumMod val="95000"/>
            </a:sysClr>
          </a:solidFill>
          <a:ln w="25400" cap="flat" cmpd="sng" algn="ctr">
            <a:solidFill>
              <a:sysClr val="window" lastClr="FFFFFF">
                <a:lumMod val="85000"/>
              </a:sysClr>
            </a:solidFill>
            <a:prstDash val="solid"/>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endParaRPr>
          </a:p>
        </p:txBody>
      </p:sp>
      <p:sp>
        <p:nvSpPr>
          <p:cNvPr id="49" name="TextBox 157">
            <a:extLst>
              <a:ext uri="{FF2B5EF4-FFF2-40B4-BE49-F238E27FC236}">
                <a16:creationId xmlns:a16="http://schemas.microsoft.com/office/drawing/2014/main" id="{A6F3685D-D813-49F8-8CFC-E77AA1A8F7C9}"/>
              </a:ext>
            </a:extLst>
          </p:cNvPr>
          <p:cNvSpPr txBox="1">
            <a:spLocks noChangeArrowheads="1"/>
          </p:cNvSpPr>
          <p:nvPr/>
        </p:nvSpPr>
        <p:spPr bwMode="auto">
          <a:xfrm>
            <a:off x="916917" y="2530046"/>
            <a:ext cx="114017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altLang="en-US" sz="1100" b="0" i="0" u="none" strike="noStrike" kern="0" cap="none" spc="0" normalizeH="0" baseline="0" noProof="0" dirty="0">
                <a:ln>
                  <a:noFill/>
                </a:ln>
                <a:solidFill>
                  <a:prstClr val="black"/>
                </a:solidFill>
                <a:effectLst/>
                <a:uLnTx/>
                <a:uFillTx/>
                <a:latin typeface="Calibri" pitchFamily="34" charset="0"/>
              </a:rPr>
              <a:t>Eric (consultant)</a:t>
            </a:r>
            <a:endParaRPr kumimoji="0" lang="en-GB" altLang="en-US" sz="1200" b="0" i="0" u="none" strike="noStrike" kern="0" cap="none" spc="0" normalizeH="0" baseline="0" noProof="0" dirty="0">
              <a:ln>
                <a:noFill/>
              </a:ln>
              <a:solidFill>
                <a:prstClr val="black"/>
              </a:solidFill>
              <a:effectLst/>
              <a:uLnTx/>
              <a:uFillTx/>
              <a:latin typeface="Calibri" pitchFamily="34" charset="0"/>
            </a:endParaRPr>
          </a:p>
        </p:txBody>
      </p:sp>
      <p:sp>
        <p:nvSpPr>
          <p:cNvPr id="50" name="TextBox 157">
            <a:extLst>
              <a:ext uri="{FF2B5EF4-FFF2-40B4-BE49-F238E27FC236}">
                <a16:creationId xmlns:a16="http://schemas.microsoft.com/office/drawing/2014/main" id="{0EEE5B8A-9F7D-491B-BBA4-D8096D78FA72}"/>
              </a:ext>
            </a:extLst>
          </p:cNvPr>
          <p:cNvSpPr txBox="1">
            <a:spLocks noChangeArrowheads="1"/>
          </p:cNvSpPr>
          <p:nvPr/>
        </p:nvSpPr>
        <p:spPr bwMode="auto">
          <a:xfrm>
            <a:off x="935089" y="3562331"/>
            <a:ext cx="11401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altLang="en-US" sz="1100" b="0" i="0" u="none" strike="noStrike" kern="0" cap="none" spc="0" normalizeH="0" baseline="0" noProof="0" dirty="0">
                <a:ln>
                  <a:noFill/>
                </a:ln>
                <a:solidFill>
                  <a:prstClr val="black"/>
                </a:solidFill>
                <a:effectLst/>
                <a:uLnTx/>
                <a:uFillTx/>
                <a:latin typeface="Calibri" pitchFamily="34" charset="0"/>
              </a:rPr>
              <a:t>EHR system</a:t>
            </a:r>
            <a:endParaRPr kumimoji="0" lang="en-GB" altLang="en-US" sz="1200" b="0" i="0" u="none" strike="noStrike" kern="0" cap="none" spc="0" normalizeH="0" baseline="0" noProof="0" dirty="0">
              <a:ln>
                <a:noFill/>
              </a:ln>
              <a:solidFill>
                <a:prstClr val="black"/>
              </a:solidFill>
              <a:effectLst/>
              <a:uLnTx/>
              <a:uFillTx/>
              <a:latin typeface="Calibri" pitchFamily="34" charset="0"/>
            </a:endParaRPr>
          </a:p>
        </p:txBody>
      </p:sp>
      <p:sp>
        <p:nvSpPr>
          <p:cNvPr id="54" name="Rounded Rectangle 67">
            <a:extLst>
              <a:ext uri="{FF2B5EF4-FFF2-40B4-BE49-F238E27FC236}">
                <a16:creationId xmlns:a16="http://schemas.microsoft.com/office/drawing/2014/main" id="{5BED6427-DA42-4BE7-80BB-232B44B0D2CD}"/>
              </a:ext>
            </a:extLst>
          </p:cNvPr>
          <p:cNvSpPr/>
          <p:nvPr/>
        </p:nvSpPr>
        <p:spPr>
          <a:xfrm>
            <a:off x="5478472" y="4209032"/>
            <a:ext cx="1296000" cy="576000"/>
          </a:xfrm>
          <a:prstGeom prst="roundRect">
            <a:avLst>
              <a:gd name="adj" fmla="val 12023"/>
            </a:avLst>
          </a:prstGeom>
          <a:solidFill>
            <a:srgbClr val="4BACC6">
              <a:lumMod val="20000"/>
              <a:lumOff val="80000"/>
            </a:srgbClr>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8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rPr>
              <a:t>She sends system logs and error messages. </a:t>
            </a:r>
          </a:p>
        </p:txBody>
      </p:sp>
      <p:sp>
        <p:nvSpPr>
          <p:cNvPr id="55" name="Rounded Rectangle 69">
            <a:extLst>
              <a:ext uri="{FF2B5EF4-FFF2-40B4-BE49-F238E27FC236}">
                <a16:creationId xmlns:a16="http://schemas.microsoft.com/office/drawing/2014/main" id="{11EE699B-1B35-4952-B3D0-C0D4E2651C2B}"/>
              </a:ext>
            </a:extLst>
          </p:cNvPr>
          <p:cNvSpPr/>
          <p:nvPr/>
        </p:nvSpPr>
        <p:spPr>
          <a:xfrm>
            <a:off x="5478472" y="2087194"/>
            <a:ext cx="1296000" cy="576000"/>
          </a:xfrm>
          <a:prstGeom prst="roundRect">
            <a:avLst>
              <a:gd name="adj" fmla="val 12023"/>
            </a:avLst>
          </a:prstGeom>
          <a:solidFill>
            <a:sysClr val="window" lastClr="FFFFFF"/>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900"/>
              </a:lnSpc>
              <a:spcBef>
                <a:spcPts val="0"/>
              </a:spcBef>
              <a:spcAft>
                <a:spcPts val="0"/>
              </a:spcAft>
              <a:buClrTx/>
              <a:buSzTx/>
              <a:buFontTx/>
              <a:buNone/>
              <a:tabLst/>
              <a:defRPr/>
            </a:pPr>
            <a:r>
              <a:rPr lang="en-GB" sz="1000" kern="0" dirty="0">
                <a:solidFill>
                  <a:prstClr val="black"/>
                </a:solidFill>
              </a:rPr>
              <a:t>He receives the </a:t>
            </a:r>
            <a:r>
              <a:rPr kumimoji="0" lang="en-GB" sz="1000" b="0" i="0" u="none" strike="noStrike" kern="0" cap="none" spc="0" normalizeH="0" baseline="0" noProof="0" dirty="0">
                <a:ln>
                  <a:noFill/>
                </a:ln>
                <a:solidFill>
                  <a:prstClr val="black"/>
                </a:solidFill>
                <a:effectLst/>
                <a:uLnTx/>
                <a:uFillTx/>
              </a:rPr>
              <a:t>system logs and error messages.</a:t>
            </a:r>
          </a:p>
        </p:txBody>
      </p:sp>
      <p:cxnSp>
        <p:nvCxnSpPr>
          <p:cNvPr id="56" name="Straight Arrow Connector 55">
            <a:extLst>
              <a:ext uri="{FF2B5EF4-FFF2-40B4-BE49-F238E27FC236}">
                <a16:creationId xmlns:a16="http://schemas.microsoft.com/office/drawing/2014/main" id="{BD8A8EBD-5025-471C-8D15-674B03D64F4C}"/>
              </a:ext>
            </a:extLst>
          </p:cNvPr>
          <p:cNvCxnSpPr>
            <a:stCxn id="54" idx="0"/>
            <a:endCxn id="55" idx="2"/>
          </p:cNvCxnSpPr>
          <p:nvPr/>
        </p:nvCxnSpPr>
        <p:spPr>
          <a:xfrm flipV="1">
            <a:off x="6126472" y="2663194"/>
            <a:ext cx="0" cy="1545838"/>
          </a:xfrm>
          <a:prstGeom prst="straightConnector1">
            <a:avLst/>
          </a:prstGeom>
          <a:noFill/>
          <a:ln w="22225" cap="flat" cmpd="sng" algn="ctr">
            <a:solidFill>
              <a:sysClr val="window" lastClr="FFFFFF">
                <a:lumMod val="50000"/>
              </a:sysClr>
            </a:solidFill>
            <a:prstDash val="solid"/>
            <a:tailEnd type="triangle" w="med" len="med"/>
          </a:ln>
          <a:effectLst/>
        </p:spPr>
      </p:cxnSp>
      <p:sp>
        <p:nvSpPr>
          <p:cNvPr id="59" name="Rounded Rectangle 88">
            <a:extLst>
              <a:ext uri="{FF2B5EF4-FFF2-40B4-BE49-F238E27FC236}">
                <a16:creationId xmlns:a16="http://schemas.microsoft.com/office/drawing/2014/main" id="{E80FF323-A7B4-4A76-B7B3-684E39F8C06B}"/>
              </a:ext>
            </a:extLst>
          </p:cNvPr>
          <p:cNvSpPr/>
          <p:nvPr/>
        </p:nvSpPr>
        <p:spPr>
          <a:xfrm>
            <a:off x="2196481" y="4209032"/>
            <a:ext cx="1404000" cy="576000"/>
          </a:xfrm>
          <a:prstGeom prst="roundRect">
            <a:avLst>
              <a:gd name="adj" fmla="val 12023"/>
            </a:avLst>
          </a:prstGeom>
          <a:solidFill>
            <a:sysClr val="window" lastClr="FFFFFF"/>
          </a:solidFill>
          <a:ln w="19050" cap="flat" cmpd="sng" algn="ctr">
            <a:solidFill>
              <a:sysClr val="windowText" lastClr="000000">
                <a:lumMod val="50000"/>
                <a:lumOff val="50000"/>
              </a:sysClr>
            </a:solidFill>
            <a:prstDash val="solid"/>
          </a:ln>
          <a:effectLst/>
        </p:spPr>
        <p:txBody>
          <a:bodyPr lIns="36000" tIns="0" rIns="36000" bIns="0" anchor="ctr"/>
          <a:lstStyle/>
          <a:p>
            <a:pPr defTabSz="457200">
              <a:lnSpc>
                <a:spcPts val="900"/>
              </a:lnSpc>
            </a:pPr>
            <a:r>
              <a:rPr lang="en-GB" sz="1000" kern="0" dirty="0">
                <a:solidFill>
                  <a:prstClr val="black"/>
                </a:solidFill>
              </a:rPr>
              <a:t>Cindy has problems when synchronising new patient information in the EHR system.</a:t>
            </a:r>
          </a:p>
        </p:txBody>
      </p:sp>
      <p:sp>
        <p:nvSpPr>
          <p:cNvPr id="60" name="Rounded Rectangle 67">
            <a:extLst>
              <a:ext uri="{FF2B5EF4-FFF2-40B4-BE49-F238E27FC236}">
                <a16:creationId xmlns:a16="http://schemas.microsoft.com/office/drawing/2014/main" id="{3254BA64-0A1D-482C-827D-B26FBE6C8AF6}"/>
              </a:ext>
            </a:extLst>
          </p:cNvPr>
          <p:cNvSpPr/>
          <p:nvPr/>
        </p:nvSpPr>
        <p:spPr>
          <a:xfrm>
            <a:off x="3832829" y="4209032"/>
            <a:ext cx="1395275" cy="576000"/>
          </a:xfrm>
          <a:prstGeom prst="roundRect">
            <a:avLst>
              <a:gd name="adj" fmla="val 12023"/>
            </a:avLst>
          </a:prstGeom>
          <a:solidFill>
            <a:srgbClr val="4BACC6">
              <a:lumMod val="20000"/>
              <a:lumOff val="80000"/>
            </a:srgbClr>
          </a:solidFill>
          <a:ln w="28575" cap="flat" cmpd="sng" algn="ctr">
            <a:solidFill>
              <a:srgbClr val="4BACC6">
                <a:lumMod val="75000"/>
              </a:srgbClr>
            </a:solidFill>
            <a:prstDash val="solid"/>
          </a:ln>
          <a:effectLst/>
        </p:spPr>
        <p:txBody>
          <a:bodyPr lIns="324000" tIns="0" rIns="0" bIns="0" anchor="ctr"/>
          <a:lstStyle/>
          <a:p>
            <a:pPr marL="0" marR="0" lvl="0" indent="0" defTabSz="457200" eaLnBrk="1" fontAlgn="auto" latinLnBrk="0" hangingPunct="1">
              <a:lnSpc>
                <a:spcPts val="800"/>
              </a:lnSpc>
              <a:spcBef>
                <a:spcPts val="0"/>
              </a:spcBef>
              <a:spcAft>
                <a:spcPts val="0"/>
              </a:spcAft>
              <a:buClrTx/>
              <a:buSzTx/>
              <a:buFontTx/>
              <a:buNone/>
              <a:tabLst/>
              <a:defRPr/>
            </a:pPr>
            <a:r>
              <a:rPr lang="en-GB" sz="1000" kern="0" dirty="0">
                <a:solidFill>
                  <a:prstClr val="black"/>
                </a:solidFill>
              </a:rPr>
              <a:t>She calls Eric, her regular  consultant, to solve the problem.</a:t>
            </a:r>
            <a:endParaRPr kumimoji="0" lang="en-GB" sz="1000" b="0" i="0" u="none" strike="noStrike" kern="0" cap="none" spc="0" normalizeH="0" baseline="0" noProof="0" dirty="0">
              <a:ln>
                <a:noFill/>
              </a:ln>
              <a:solidFill>
                <a:prstClr val="black"/>
              </a:solidFill>
              <a:effectLst/>
              <a:uLnTx/>
              <a:uFillTx/>
            </a:endParaRPr>
          </a:p>
        </p:txBody>
      </p:sp>
      <p:sp>
        <p:nvSpPr>
          <p:cNvPr id="61" name="Rounded Rectangle 69">
            <a:extLst>
              <a:ext uri="{FF2B5EF4-FFF2-40B4-BE49-F238E27FC236}">
                <a16:creationId xmlns:a16="http://schemas.microsoft.com/office/drawing/2014/main" id="{620CFA23-C92D-4C07-99A1-E96911EC5E96}"/>
              </a:ext>
            </a:extLst>
          </p:cNvPr>
          <p:cNvSpPr/>
          <p:nvPr/>
        </p:nvSpPr>
        <p:spPr>
          <a:xfrm>
            <a:off x="3832826" y="2087194"/>
            <a:ext cx="1395275" cy="576000"/>
          </a:xfrm>
          <a:prstGeom prst="roundRect">
            <a:avLst>
              <a:gd name="adj" fmla="val 12023"/>
            </a:avLst>
          </a:prstGeom>
          <a:solidFill>
            <a:sysClr val="window" lastClr="FFFFFF"/>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9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rPr>
              <a:t>He receives </a:t>
            </a:r>
            <a:r>
              <a:rPr lang="en-GB" sz="1000" kern="0" dirty="0">
                <a:solidFill>
                  <a:prstClr val="black"/>
                </a:solidFill>
              </a:rPr>
              <a:t>the call and asks for </a:t>
            </a:r>
            <a:r>
              <a:rPr kumimoji="0" lang="en-GB" sz="1000" b="0" i="0" u="none" strike="noStrike" kern="0" cap="none" spc="0" normalizeH="0" baseline="0" noProof="0" dirty="0">
                <a:ln>
                  <a:noFill/>
                </a:ln>
                <a:solidFill>
                  <a:prstClr val="black"/>
                </a:solidFill>
                <a:effectLst/>
                <a:uLnTx/>
                <a:uFillTx/>
              </a:rPr>
              <a:t>system logs and error messages.</a:t>
            </a:r>
          </a:p>
        </p:txBody>
      </p:sp>
      <p:cxnSp>
        <p:nvCxnSpPr>
          <p:cNvPr id="62" name="Straight Arrow Connector 61">
            <a:extLst>
              <a:ext uri="{FF2B5EF4-FFF2-40B4-BE49-F238E27FC236}">
                <a16:creationId xmlns:a16="http://schemas.microsoft.com/office/drawing/2014/main" id="{867A16AF-E18C-4BFD-97E0-EF76B92488D7}"/>
              </a:ext>
            </a:extLst>
          </p:cNvPr>
          <p:cNvCxnSpPr>
            <a:cxnSpLocks/>
            <a:stCxn id="60" idx="0"/>
            <a:endCxn id="61" idx="2"/>
          </p:cNvCxnSpPr>
          <p:nvPr/>
        </p:nvCxnSpPr>
        <p:spPr>
          <a:xfrm flipH="1" flipV="1">
            <a:off x="4530464" y="2663194"/>
            <a:ext cx="3" cy="1545838"/>
          </a:xfrm>
          <a:prstGeom prst="straightConnector1">
            <a:avLst/>
          </a:prstGeom>
          <a:noFill/>
          <a:ln w="22225" cap="flat" cmpd="sng" algn="ctr">
            <a:solidFill>
              <a:sysClr val="window" lastClr="FFFFFF">
                <a:lumMod val="50000"/>
              </a:sysClr>
            </a:solidFill>
            <a:prstDash val="solid"/>
            <a:tailEnd type="triangle" w="med" len="med"/>
          </a:ln>
          <a:effectLst/>
        </p:spPr>
      </p:cxnSp>
      <p:cxnSp>
        <p:nvCxnSpPr>
          <p:cNvPr id="66" name="Straight Arrow Connector 65">
            <a:extLst>
              <a:ext uri="{FF2B5EF4-FFF2-40B4-BE49-F238E27FC236}">
                <a16:creationId xmlns:a16="http://schemas.microsoft.com/office/drawing/2014/main" id="{76B1637C-03AB-4953-83BD-7602649CA604}"/>
              </a:ext>
            </a:extLst>
          </p:cNvPr>
          <p:cNvCxnSpPr>
            <a:cxnSpLocks/>
            <a:stCxn id="59" idx="3"/>
            <a:endCxn id="60" idx="1"/>
          </p:cNvCxnSpPr>
          <p:nvPr/>
        </p:nvCxnSpPr>
        <p:spPr>
          <a:xfrm>
            <a:off x="3600481" y="4497032"/>
            <a:ext cx="232348" cy="0"/>
          </a:xfrm>
          <a:prstGeom prst="straightConnector1">
            <a:avLst/>
          </a:prstGeom>
          <a:noFill/>
          <a:ln w="22225" cap="flat" cmpd="sng" algn="ctr">
            <a:solidFill>
              <a:sysClr val="window" lastClr="FFFFFF">
                <a:lumMod val="50000"/>
              </a:sysClr>
            </a:solidFill>
            <a:prstDash val="solid"/>
            <a:tailEnd type="triangle" w="med" len="med"/>
          </a:ln>
          <a:effectLst/>
        </p:spPr>
      </p:cxnSp>
      <p:sp>
        <p:nvSpPr>
          <p:cNvPr id="68" name="Rounded Rectangle 67">
            <a:extLst>
              <a:ext uri="{FF2B5EF4-FFF2-40B4-BE49-F238E27FC236}">
                <a16:creationId xmlns:a16="http://schemas.microsoft.com/office/drawing/2014/main" id="{541959A2-4711-4FA1-9ED7-307D1B46ED65}"/>
              </a:ext>
            </a:extLst>
          </p:cNvPr>
          <p:cNvSpPr/>
          <p:nvPr/>
        </p:nvSpPr>
        <p:spPr>
          <a:xfrm>
            <a:off x="7099571" y="2087194"/>
            <a:ext cx="1296000" cy="576000"/>
          </a:xfrm>
          <a:prstGeom prst="roundRect">
            <a:avLst>
              <a:gd name="adj" fmla="val 12023"/>
            </a:avLst>
          </a:prstGeom>
          <a:solidFill>
            <a:srgbClr val="4BACC6">
              <a:lumMod val="20000"/>
              <a:lumOff val="80000"/>
            </a:srgbClr>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800"/>
              </a:lnSpc>
              <a:spcBef>
                <a:spcPts val="0"/>
              </a:spcBef>
              <a:spcAft>
                <a:spcPts val="0"/>
              </a:spcAft>
              <a:buClrTx/>
              <a:buSzTx/>
              <a:buFontTx/>
              <a:buNone/>
              <a:tabLst/>
              <a:defRPr/>
            </a:pPr>
            <a:r>
              <a:rPr lang="en-GB" sz="1000" kern="0" dirty="0">
                <a:solidFill>
                  <a:prstClr val="black"/>
                </a:solidFill>
              </a:rPr>
              <a:t>He l</a:t>
            </a:r>
            <a:r>
              <a:rPr kumimoji="0" lang="en-GB" sz="1000" b="0" i="0" u="none" strike="noStrike" kern="0" cap="none" spc="0" normalizeH="0" baseline="0" noProof="0" dirty="0" err="1">
                <a:ln>
                  <a:noFill/>
                </a:ln>
                <a:solidFill>
                  <a:prstClr val="black"/>
                </a:solidFill>
                <a:effectLst/>
                <a:uLnTx/>
                <a:uFillTx/>
              </a:rPr>
              <a:t>ogs</a:t>
            </a:r>
            <a:r>
              <a:rPr kumimoji="0" lang="en-GB" sz="1000" b="0" i="0" u="none" strike="noStrike" kern="0" cap="none" spc="0" normalizeH="0" baseline="0" noProof="0" dirty="0">
                <a:ln>
                  <a:noFill/>
                </a:ln>
                <a:solidFill>
                  <a:prstClr val="black"/>
                </a:solidFill>
                <a:effectLst/>
                <a:uLnTx/>
                <a:uFillTx/>
              </a:rPr>
              <a:t> into the EHR system to reconfigure the user account.</a:t>
            </a:r>
          </a:p>
        </p:txBody>
      </p:sp>
      <p:pic>
        <p:nvPicPr>
          <p:cNvPr id="70" name="Picture 69" descr="A close up of a logo&#10;&#10;Description automatically generated">
            <a:extLst>
              <a:ext uri="{FF2B5EF4-FFF2-40B4-BE49-F238E27FC236}">
                <a16:creationId xmlns:a16="http://schemas.microsoft.com/office/drawing/2014/main" id="{2F708F72-AB38-4E15-B6BC-AA2E8B73EF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169050" y="3264829"/>
            <a:ext cx="205570" cy="276235"/>
          </a:xfrm>
          <a:prstGeom prst="rect">
            <a:avLst/>
          </a:prstGeom>
        </p:spPr>
      </p:pic>
      <p:pic>
        <p:nvPicPr>
          <p:cNvPr id="71" name="Picture 70">
            <a:extLst>
              <a:ext uri="{FF2B5EF4-FFF2-40B4-BE49-F238E27FC236}">
                <a16:creationId xmlns:a16="http://schemas.microsoft.com/office/drawing/2014/main" id="{B106FFCF-7BDA-4925-956A-5717A5D4ED6F}"/>
              </a:ext>
            </a:extLst>
          </p:cNvPr>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7178587" y="2253204"/>
            <a:ext cx="221629" cy="221629"/>
          </a:xfrm>
          <a:prstGeom prst="rect">
            <a:avLst/>
          </a:prstGeom>
        </p:spPr>
      </p:pic>
      <p:cxnSp>
        <p:nvCxnSpPr>
          <p:cNvPr id="72" name="Straight Arrow Connector 71">
            <a:extLst>
              <a:ext uri="{FF2B5EF4-FFF2-40B4-BE49-F238E27FC236}">
                <a16:creationId xmlns:a16="http://schemas.microsoft.com/office/drawing/2014/main" id="{608FEA43-5A8F-4A11-A160-B24949B25F2E}"/>
              </a:ext>
            </a:extLst>
          </p:cNvPr>
          <p:cNvCxnSpPr>
            <a:stCxn id="68" idx="2"/>
            <a:endCxn id="69" idx="0"/>
          </p:cNvCxnSpPr>
          <p:nvPr/>
        </p:nvCxnSpPr>
        <p:spPr>
          <a:xfrm flipH="1">
            <a:off x="7745604" y="2663194"/>
            <a:ext cx="1967" cy="462653"/>
          </a:xfrm>
          <a:prstGeom prst="straightConnector1">
            <a:avLst/>
          </a:prstGeom>
          <a:noFill/>
          <a:ln w="22225" cap="flat" cmpd="sng" algn="ctr">
            <a:solidFill>
              <a:sysClr val="window" lastClr="FFFFFF">
                <a:lumMod val="50000"/>
              </a:sysClr>
            </a:solidFill>
            <a:prstDash val="solid"/>
            <a:tailEnd type="triangle" w="med" len="med"/>
          </a:ln>
          <a:effectLst/>
        </p:spPr>
      </p:cxnSp>
      <p:sp>
        <p:nvSpPr>
          <p:cNvPr id="73" name="TextBox 157">
            <a:extLst>
              <a:ext uri="{FF2B5EF4-FFF2-40B4-BE49-F238E27FC236}">
                <a16:creationId xmlns:a16="http://schemas.microsoft.com/office/drawing/2014/main" id="{EF9DF316-5705-4F6B-8554-AB68AEE8BA59}"/>
              </a:ext>
            </a:extLst>
          </p:cNvPr>
          <p:cNvSpPr txBox="1">
            <a:spLocks noChangeArrowheads="1"/>
          </p:cNvSpPr>
          <p:nvPr/>
        </p:nvSpPr>
        <p:spPr bwMode="auto">
          <a:xfrm>
            <a:off x="963989" y="4564298"/>
            <a:ext cx="126667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altLang="en-US" sz="1100" b="0" i="0" u="none" strike="noStrike" kern="0" cap="none" spc="0" normalizeH="0" baseline="0" noProof="0" dirty="0">
                <a:ln>
                  <a:noFill/>
                </a:ln>
                <a:solidFill>
                  <a:prstClr val="black"/>
                </a:solidFill>
                <a:effectLst/>
                <a:uLnTx/>
                <a:uFillTx/>
                <a:latin typeface="Calibri" pitchFamily="34" charset="0"/>
              </a:rPr>
              <a:t>Cindy (customer)</a:t>
            </a:r>
            <a:endParaRPr kumimoji="0" lang="en-GB" altLang="en-US" sz="1200" b="0" i="0" u="none" strike="noStrike" kern="0" cap="none" spc="0" normalizeH="0" baseline="0" noProof="0" dirty="0">
              <a:ln>
                <a:noFill/>
              </a:ln>
              <a:solidFill>
                <a:prstClr val="black"/>
              </a:solidFill>
              <a:effectLst/>
              <a:uLnTx/>
              <a:uFillTx/>
              <a:latin typeface="Calibri" pitchFamily="34" charset="0"/>
            </a:endParaRPr>
          </a:p>
        </p:txBody>
      </p:sp>
      <p:sp>
        <p:nvSpPr>
          <p:cNvPr id="76" name="Rounded Rectangle 75">
            <a:extLst>
              <a:ext uri="{FF2B5EF4-FFF2-40B4-BE49-F238E27FC236}">
                <a16:creationId xmlns:a16="http://schemas.microsoft.com/office/drawing/2014/main" id="{61A477C0-41A9-4689-9E0C-1693194EB49D}"/>
              </a:ext>
            </a:extLst>
          </p:cNvPr>
          <p:cNvSpPr/>
          <p:nvPr/>
        </p:nvSpPr>
        <p:spPr>
          <a:xfrm>
            <a:off x="8650556" y="2087194"/>
            <a:ext cx="1381553" cy="576000"/>
          </a:xfrm>
          <a:prstGeom prst="roundRect">
            <a:avLst>
              <a:gd name="adj" fmla="val 12023"/>
            </a:avLst>
          </a:prstGeom>
          <a:solidFill>
            <a:srgbClr val="4BACC6">
              <a:lumMod val="20000"/>
              <a:lumOff val="80000"/>
            </a:srgbClr>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800"/>
              </a:lnSpc>
              <a:spcBef>
                <a:spcPts val="0"/>
              </a:spcBef>
              <a:spcAft>
                <a:spcPts val="0"/>
              </a:spcAft>
              <a:buClrTx/>
              <a:buSzTx/>
              <a:buFontTx/>
              <a:buNone/>
              <a:tabLst/>
              <a:defRPr/>
            </a:pPr>
            <a:r>
              <a:rPr lang="en-GB" sz="1000" kern="0" dirty="0">
                <a:solidFill>
                  <a:prstClr val="black"/>
                </a:solidFill>
              </a:rPr>
              <a:t>Eric explains the error and confirms that it is solved.</a:t>
            </a:r>
            <a:endParaRPr kumimoji="0" lang="en-GB" sz="1000" b="0" i="0" u="none" strike="noStrike" kern="0" cap="none" spc="0" normalizeH="0" baseline="0" noProof="0" dirty="0">
              <a:ln>
                <a:noFill/>
              </a:ln>
              <a:solidFill>
                <a:prstClr val="black"/>
              </a:solidFill>
              <a:effectLst/>
              <a:uLnTx/>
              <a:uFillTx/>
            </a:endParaRPr>
          </a:p>
        </p:txBody>
      </p:sp>
      <p:cxnSp>
        <p:nvCxnSpPr>
          <p:cNvPr id="80" name="Straight Arrow Connector 79">
            <a:extLst>
              <a:ext uri="{FF2B5EF4-FFF2-40B4-BE49-F238E27FC236}">
                <a16:creationId xmlns:a16="http://schemas.microsoft.com/office/drawing/2014/main" id="{235AF7EB-341E-460D-B94C-A41A6642844F}"/>
              </a:ext>
            </a:extLst>
          </p:cNvPr>
          <p:cNvCxnSpPr>
            <a:cxnSpLocks/>
            <a:stCxn id="55" idx="3"/>
            <a:endCxn id="68" idx="1"/>
          </p:cNvCxnSpPr>
          <p:nvPr/>
        </p:nvCxnSpPr>
        <p:spPr>
          <a:xfrm>
            <a:off x="6774472" y="2375194"/>
            <a:ext cx="325099" cy="0"/>
          </a:xfrm>
          <a:prstGeom prst="straightConnector1">
            <a:avLst/>
          </a:prstGeom>
          <a:noFill/>
          <a:ln w="22225" cap="flat" cmpd="sng" algn="ctr">
            <a:solidFill>
              <a:sysClr val="window" lastClr="FFFFFF">
                <a:lumMod val="50000"/>
              </a:sysClr>
            </a:solidFill>
            <a:prstDash val="solid"/>
            <a:tailEnd type="triangle" w="med" len="med"/>
          </a:ln>
          <a:effectLst/>
        </p:spPr>
      </p:cxnSp>
      <p:cxnSp>
        <p:nvCxnSpPr>
          <p:cNvPr id="85" name="Straight Arrow Connector 84">
            <a:extLst>
              <a:ext uri="{FF2B5EF4-FFF2-40B4-BE49-F238E27FC236}">
                <a16:creationId xmlns:a16="http://schemas.microsoft.com/office/drawing/2014/main" id="{85ED1ABA-AFC1-474D-B5A6-3926287AA2CA}"/>
              </a:ext>
            </a:extLst>
          </p:cNvPr>
          <p:cNvCxnSpPr>
            <a:cxnSpLocks/>
            <a:stCxn id="68" idx="3"/>
            <a:endCxn id="76" idx="1"/>
          </p:cNvCxnSpPr>
          <p:nvPr/>
        </p:nvCxnSpPr>
        <p:spPr>
          <a:xfrm>
            <a:off x="8395571" y="2375194"/>
            <a:ext cx="254985" cy="0"/>
          </a:xfrm>
          <a:prstGeom prst="straightConnector1">
            <a:avLst/>
          </a:prstGeom>
          <a:noFill/>
          <a:ln w="22225" cap="flat" cmpd="sng" algn="ctr">
            <a:solidFill>
              <a:sysClr val="window" lastClr="FFFFFF">
                <a:lumMod val="50000"/>
              </a:sysClr>
            </a:solidFill>
            <a:prstDash val="solid"/>
            <a:tailEnd type="triangle" w="med" len="med"/>
          </a:ln>
          <a:effectLst/>
        </p:spPr>
      </p:cxnSp>
      <p:sp>
        <p:nvSpPr>
          <p:cNvPr id="88" name="Rounded Rectangle 88">
            <a:extLst>
              <a:ext uri="{FF2B5EF4-FFF2-40B4-BE49-F238E27FC236}">
                <a16:creationId xmlns:a16="http://schemas.microsoft.com/office/drawing/2014/main" id="{9F604679-80FA-43DF-AD3A-96FB239C857A}"/>
              </a:ext>
            </a:extLst>
          </p:cNvPr>
          <p:cNvSpPr/>
          <p:nvPr/>
        </p:nvSpPr>
        <p:spPr>
          <a:xfrm>
            <a:off x="2111477" y="2087194"/>
            <a:ext cx="1489004" cy="576000"/>
          </a:xfrm>
          <a:prstGeom prst="roundRect">
            <a:avLst>
              <a:gd name="adj" fmla="val 12023"/>
            </a:avLst>
          </a:prstGeom>
          <a:solidFill>
            <a:sysClr val="window" lastClr="FFFFFF"/>
          </a:solidFill>
          <a:ln w="19050" cap="flat" cmpd="sng" algn="ctr">
            <a:solidFill>
              <a:sysClr val="windowText" lastClr="000000">
                <a:lumMod val="50000"/>
                <a:lumOff val="50000"/>
              </a:sysClr>
            </a:solidFill>
            <a:prstDash val="solid"/>
          </a:ln>
          <a:effectLst/>
        </p:spPr>
        <p:txBody>
          <a:bodyPr lIns="36000" tIns="0" rIns="36000" bIns="0" anchor="ctr"/>
          <a:lstStyle/>
          <a:p>
            <a:pPr marL="0" marR="0" lvl="0" indent="0" defTabSz="457200" eaLnBrk="1" fontAlgn="auto" latinLnBrk="0" hangingPunct="1">
              <a:lnSpc>
                <a:spcPts val="900"/>
              </a:lnSpc>
              <a:spcBef>
                <a:spcPts val="0"/>
              </a:spcBef>
              <a:spcAft>
                <a:spcPts val="0"/>
              </a:spcAft>
              <a:buClrTx/>
              <a:buSzTx/>
              <a:buFontTx/>
              <a:buNone/>
              <a:tabLst/>
              <a:defRPr/>
            </a:pPr>
            <a:r>
              <a:rPr lang="en-GB" sz="1000" kern="0" dirty="0">
                <a:solidFill>
                  <a:prstClr val="black"/>
                </a:solidFill>
              </a:rPr>
              <a:t>Eric visits the local coffee shop and unknowingly connects his laptop via the fraudster </a:t>
            </a:r>
            <a:r>
              <a:rPr lang="en-GB" sz="1000" kern="0" dirty="0" err="1">
                <a:solidFill>
                  <a:prstClr val="black"/>
                </a:solidFill>
              </a:rPr>
              <a:t>WiFi</a:t>
            </a:r>
            <a:r>
              <a:rPr lang="en-GB" sz="1000" kern="0" dirty="0">
                <a:solidFill>
                  <a:prstClr val="black"/>
                </a:solidFill>
              </a:rPr>
              <a:t> network. </a:t>
            </a:r>
            <a:endParaRPr kumimoji="0" lang="en-GB" sz="1000" b="0" i="0" u="none" strike="noStrike" kern="0" cap="none" spc="0" normalizeH="0" baseline="0" noProof="0" dirty="0">
              <a:ln>
                <a:noFill/>
              </a:ln>
              <a:solidFill>
                <a:prstClr val="black"/>
              </a:solidFill>
              <a:effectLst/>
              <a:uLnTx/>
              <a:uFillTx/>
            </a:endParaRPr>
          </a:p>
        </p:txBody>
      </p:sp>
      <p:pic>
        <p:nvPicPr>
          <p:cNvPr id="3" name="Picture 2">
            <a:extLst>
              <a:ext uri="{FF2B5EF4-FFF2-40B4-BE49-F238E27FC236}">
                <a16:creationId xmlns:a16="http://schemas.microsoft.com/office/drawing/2014/main" id="{D5401E75-2052-4DF1-8267-0B29AA2CA73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7271" y="2090052"/>
            <a:ext cx="304534" cy="406047"/>
          </a:xfrm>
          <a:prstGeom prst="rect">
            <a:avLst/>
          </a:prstGeom>
        </p:spPr>
      </p:pic>
      <p:sp>
        <p:nvSpPr>
          <p:cNvPr id="91" name="Rounded Rectangle 50">
            <a:extLst>
              <a:ext uri="{FF2B5EF4-FFF2-40B4-BE49-F238E27FC236}">
                <a16:creationId xmlns:a16="http://schemas.microsoft.com/office/drawing/2014/main" id="{37BB29D8-AC89-4DB1-AF88-3475A0B223A9}"/>
              </a:ext>
            </a:extLst>
          </p:cNvPr>
          <p:cNvSpPr/>
          <p:nvPr/>
        </p:nvSpPr>
        <p:spPr>
          <a:xfrm>
            <a:off x="939233" y="5188563"/>
            <a:ext cx="9509013" cy="756000"/>
          </a:xfrm>
          <a:prstGeom prst="roundRect">
            <a:avLst>
              <a:gd name="adj" fmla="val 8551"/>
            </a:avLst>
          </a:prstGeom>
          <a:solidFill>
            <a:sysClr val="window" lastClr="FFFFFF">
              <a:lumMod val="95000"/>
            </a:sysClr>
          </a:solidFill>
          <a:ln w="25400" cap="flat" cmpd="sng" algn="ctr">
            <a:solidFill>
              <a:sysClr val="window" lastClr="FFFFFF">
                <a:lumMod val="85000"/>
              </a:sysClr>
            </a:solidFill>
            <a:prstDash val="solid"/>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endParaRPr>
          </a:p>
        </p:txBody>
      </p:sp>
      <p:sp>
        <p:nvSpPr>
          <p:cNvPr id="95" name="Rounded Rectangle 88">
            <a:extLst>
              <a:ext uri="{FF2B5EF4-FFF2-40B4-BE49-F238E27FC236}">
                <a16:creationId xmlns:a16="http://schemas.microsoft.com/office/drawing/2014/main" id="{0ECBBCFB-6B68-4594-8F74-2183AFAF0E78}"/>
              </a:ext>
            </a:extLst>
          </p:cNvPr>
          <p:cNvSpPr/>
          <p:nvPr/>
        </p:nvSpPr>
        <p:spPr>
          <a:xfrm>
            <a:off x="2196481" y="5250574"/>
            <a:ext cx="1404000" cy="576000"/>
          </a:xfrm>
          <a:prstGeom prst="roundRect">
            <a:avLst>
              <a:gd name="adj" fmla="val 12023"/>
            </a:avLst>
          </a:prstGeom>
          <a:solidFill>
            <a:sysClr val="window" lastClr="FFFFFF"/>
          </a:solidFill>
          <a:ln w="19050" cap="flat" cmpd="sng" algn="ctr">
            <a:solidFill>
              <a:sysClr val="windowText" lastClr="000000">
                <a:lumMod val="50000"/>
                <a:lumOff val="50000"/>
              </a:sysClr>
            </a:solidFill>
            <a:prstDash val="solid"/>
          </a:ln>
          <a:effectLst/>
        </p:spPr>
        <p:txBody>
          <a:bodyPr lIns="36000" tIns="0" rIns="36000" bIns="0" anchor="ctr"/>
          <a:lstStyle/>
          <a:p>
            <a:pPr defTabSz="457200">
              <a:lnSpc>
                <a:spcPts val="900"/>
              </a:lnSpc>
            </a:pPr>
            <a:r>
              <a:rPr lang="en-GB" sz="1000" kern="0" dirty="0">
                <a:solidFill>
                  <a:prstClr val="black"/>
                </a:solidFill>
              </a:rPr>
              <a:t>In a coffee shop, Eve has set up a fraudster </a:t>
            </a:r>
            <a:r>
              <a:rPr lang="en-GB" sz="1000" kern="0" dirty="0" err="1">
                <a:solidFill>
                  <a:prstClr val="black"/>
                </a:solidFill>
              </a:rPr>
              <a:t>WiFi</a:t>
            </a:r>
            <a:r>
              <a:rPr lang="en-GB" sz="1000" kern="0" dirty="0">
                <a:solidFill>
                  <a:prstClr val="black"/>
                </a:solidFill>
              </a:rPr>
              <a:t> connection with a legitimate sounding SSID</a:t>
            </a:r>
          </a:p>
        </p:txBody>
      </p:sp>
      <p:sp>
        <p:nvSpPr>
          <p:cNvPr id="106" name="TextBox 157">
            <a:extLst>
              <a:ext uri="{FF2B5EF4-FFF2-40B4-BE49-F238E27FC236}">
                <a16:creationId xmlns:a16="http://schemas.microsoft.com/office/drawing/2014/main" id="{0094AA8B-CEC1-4905-A5FD-0D2B7CE93E2D}"/>
              </a:ext>
            </a:extLst>
          </p:cNvPr>
          <p:cNvSpPr txBox="1">
            <a:spLocks noChangeArrowheads="1"/>
          </p:cNvSpPr>
          <p:nvPr/>
        </p:nvSpPr>
        <p:spPr bwMode="auto">
          <a:xfrm>
            <a:off x="995382" y="5638378"/>
            <a:ext cx="11401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altLang="en-US" sz="1100" b="0" i="0" u="none" strike="noStrike" kern="0" cap="none" spc="0" normalizeH="0" baseline="0" noProof="0" dirty="0">
                <a:ln>
                  <a:noFill/>
                </a:ln>
                <a:solidFill>
                  <a:prstClr val="black"/>
                </a:solidFill>
                <a:effectLst/>
                <a:uLnTx/>
                <a:uFillTx/>
                <a:latin typeface="Calibri" pitchFamily="34" charset="0"/>
              </a:rPr>
              <a:t>Eve (attacker)</a:t>
            </a:r>
            <a:endParaRPr kumimoji="0" lang="en-GB" altLang="en-US" sz="1200" b="0" i="0" u="none" strike="noStrike" kern="0" cap="none" spc="0" normalizeH="0" baseline="0" noProof="0" dirty="0">
              <a:ln>
                <a:noFill/>
              </a:ln>
              <a:solidFill>
                <a:prstClr val="black"/>
              </a:solidFill>
              <a:effectLst/>
              <a:uLnTx/>
              <a:uFillTx/>
              <a:latin typeface="Calibri" pitchFamily="34" charset="0"/>
            </a:endParaRPr>
          </a:p>
        </p:txBody>
      </p:sp>
      <p:sp>
        <p:nvSpPr>
          <p:cNvPr id="77" name="Rounded Rectangle 76">
            <a:extLst>
              <a:ext uri="{FF2B5EF4-FFF2-40B4-BE49-F238E27FC236}">
                <a16:creationId xmlns:a16="http://schemas.microsoft.com/office/drawing/2014/main" id="{203A873C-C42D-4B90-83CA-B126EA2CE41F}"/>
              </a:ext>
            </a:extLst>
          </p:cNvPr>
          <p:cNvSpPr/>
          <p:nvPr/>
        </p:nvSpPr>
        <p:spPr>
          <a:xfrm>
            <a:off x="8645519" y="4209032"/>
            <a:ext cx="1386717" cy="576000"/>
          </a:xfrm>
          <a:prstGeom prst="roundRect">
            <a:avLst>
              <a:gd name="adj" fmla="val 12023"/>
            </a:avLst>
          </a:prstGeom>
          <a:solidFill>
            <a:sysClr val="window" lastClr="FFFFFF"/>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900"/>
              </a:lnSpc>
              <a:spcBef>
                <a:spcPts val="0"/>
              </a:spcBef>
              <a:spcAft>
                <a:spcPts val="0"/>
              </a:spcAft>
              <a:buClrTx/>
              <a:buSzTx/>
              <a:buFontTx/>
              <a:buNone/>
              <a:tabLst/>
              <a:defRPr/>
            </a:pPr>
            <a:r>
              <a:rPr lang="en-GB" sz="1000" kern="0" dirty="0">
                <a:solidFill>
                  <a:prstClr val="black"/>
                </a:solidFill>
              </a:rPr>
              <a:t>Cindy r</a:t>
            </a:r>
            <a:r>
              <a:rPr kumimoji="0" lang="en-GB" sz="1000" b="0" i="0" u="none" strike="noStrike" kern="0" cap="none" spc="0" normalizeH="0" baseline="0" noProof="0" dirty="0" err="1">
                <a:ln>
                  <a:noFill/>
                </a:ln>
                <a:solidFill>
                  <a:prstClr val="black"/>
                </a:solidFill>
                <a:effectLst/>
                <a:uLnTx/>
                <a:uFillTx/>
              </a:rPr>
              <a:t>eceives</a:t>
            </a:r>
            <a:r>
              <a:rPr kumimoji="0" lang="en-GB" sz="1000" b="0" i="0" u="none" strike="noStrike" kern="0" cap="none" spc="0" normalizeH="0" baseline="0" noProof="0" dirty="0">
                <a:ln>
                  <a:noFill/>
                </a:ln>
                <a:solidFill>
                  <a:prstClr val="black"/>
                </a:solidFill>
                <a:effectLst/>
                <a:uLnTx/>
                <a:uFillTx/>
              </a:rPr>
              <a:t> a confirmation that the problem is solved.</a:t>
            </a:r>
          </a:p>
        </p:txBody>
      </p:sp>
      <p:cxnSp>
        <p:nvCxnSpPr>
          <p:cNvPr id="75" name="Straight Arrow Connector 74">
            <a:extLst>
              <a:ext uri="{FF2B5EF4-FFF2-40B4-BE49-F238E27FC236}">
                <a16:creationId xmlns:a16="http://schemas.microsoft.com/office/drawing/2014/main" id="{0C110625-1F3A-4F5E-A48C-2B13A81FEF5E}"/>
              </a:ext>
            </a:extLst>
          </p:cNvPr>
          <p:cNvCxnSpPr>
            <a:cxnSpLocks/>
            <a:stCxn id="76" idx="2"/>
            <a:endCxn id="77" idx="0"/>
          </p:cNvCxnSpPr>
          <p:nvPr/>
        </p:nvCxnSpPr>
        <p:spPr>
          <a:xfrm flipH="1">
            <a:off x="9338878" y="2663194"/>
            <a:ext cx="2455" cy="1545838"/>
          </a:xfrm>
          <a:prstGeom prst="straightConnector1">
            <a:avLst/>
          </a:prstGeom>
          <a:noFill/>
          <a:ln w="22225" cap="flat" cmpd="sng" algn="ctr">
            <a:solidFill>
              <a:sysClr val="window" lastClr="FFFFFF">
                <a:lumMod val="50000"/>
              </a:sysClr>
            </a:solidFill>
            <a:prstDash val="solid"/>
            <a:tailEnd type="triangle" w="med" len="med"/>
          </a:ln>
          <a:effectLst/>
        </p:spPr>
      </p:cxnSp>
      <p:pic>
        <p:nvPicPr>
          <p:cNvPr id="13" name="Picture 12" descr="A picture containing shape&#10;&#10;Description automatically generated">
            <a:extLst>
              <a:ext uri="{FF2B5EF4-FFF2-40B4-BE49-F238E27FC236}">
                <a16:creationId xmlns:a16="http://schemas.microsoft.com/office/drawing/2014/main" id="{473FD0D1-B6C3-45F4-B092-3B39DE85F6D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3738" y="4171946"/>
            <a:ext cx="311338" cy="390389"/>
          </a:xfrm>
          <a:prstGeom prst="rect">
            <a:avLst/>
          </a:prstGeom>
        </p:spPr>
      </p:pic>
      <p:pic>
        <p:nvPicPr>
          <p:cNvPr id="14" name="Picture 13">
            <a:extLst>
              <a:ext uri="{FF2B5EF4-FFF2-40B4-BE49-F238E27FC236}">
                <a16:creationId xmlns:a16="http://schemas.microsoft.com/office/drawing/2014/main" id="{7A4CF6E8-9F55-4053-8633-53514C731393}"/>
              </a:ext>
            </a:extLst>
          </p:cNvPr>
          <p:cNvPicPr>
            <a:picLocks noChangeAspect="1"/>
          </p:cNvPicPr>
          <p:nvPr/>
        </p:nvPicPr>
        <p:blipFill>
          <a:blip r:embed="rId7"/>
          <a:stretch>
            <a:fillRect/>
          </a:stretch>
        </p:blipFill>
        <p:spPr>
          <a:xfrm>
            <a:off x="1101626" y="5252485"/>
            <a:ext cx="290179" cy="387804"/>
          </a:xfrm>
          <a:prstGeom prst="rect">
            <a:avLst/>
          </a:prstGeom>
        </p:spPr>
      </p:pic>
      <p:pic>
        <p:nvPicPr>
          <p:cNvPr id="20" name="Picture 19">
            <a:extLst>
              <a:ext uri="{FF2B5EF4-FFF2-40B4-BE49-F238E27FC236}">
                <a16:creationId xmlns:a16="http://schemas.microsoft.com/office/drawing/2014/main" id="{A61315FF-A00D-4320-A52D-848248AC23D0}"/>
              </a:ext>
            </a:extLst>
          </p:cNvPr>
          <p:cNvPicPr>
            <a:picLocks noChangeAspect="1"/>
          </p:cNvPicPr>
          <p:nvPr/>
        </p:nvPicPr>
        <p:blipFill>
          <a:blip r:embed="rId8" cstate="print">
            <a:biLevel thresh="25000"/>
            <a:extLst>
              <a:ext uri="{28A0092B-C50C-407E-A947-70E740481C1C}">
                <a14:useLocalDpi xmlns:a14="http://schemas.microsoft.com/office/drawing/2010/main" val="0"/>
              </a:ext>
            </a:extLst>
          </a:blip>
          <a:stretch>
            <a:fillRect/>
          </a:stretch>
        </p:blipFill>
        <p:spPr>
          <a:xfrm>
            <a:off x="3909165" y="4347176"/>
            <a:ext cx="233087" cy="215159"/>
          </a:xfrm>
          <a:prstGeom prst="rect">
            <a:avLst/>
          </a:prstGeom>
        </p:spPr>
      </p:pic>
      <p:pic>
        <p:nvPicPr>
          <p:cNvPr id="89" name="Picture 88">
            <a:extLst>
              <a:ext uri="{FF2B5EF4-FFF2-40B4-BE49-F238E27FC236}">
                <a16:creationId xmlns:a16="http://schemas.microsoft.com/office/drawing/2014/main" id="{EB722C99-FD37-42FA-9934-2CAB012CA628}"/>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1885" t="23375" r="12278" b="23810"/>
          <a:stretch/>
        </p:blipFill>
        <p:spPr>
          <a:xfrm>
            <a:off x="5528975" y="4389452"/>
            <a:ext cx="301805" cy="210178"/>
          </a:xfrm>
          <a:prstGeom prst="rect">
            <a:avLst/>
          </a:prstGeom>
        </p:spPr>
      </p:pic>
      <p:pic>
        <p:nvPicPr>
          <p:cNvPr id="28" name="Picture 27" descr="A close up of a logo&#10;&#10;Description automatically generated">
            <a:extLst>
              <a:ext uri="{FF2B5EF4-FFF2-40B4-BE49-F238E27FC236}">
                <a16:creationId xmlns:a16="http://schemas.microsoft.com/office/drawing/2014/main" id="{67066EA1-A5F2-4143-AB6B-ECF7D727718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87271" y="3223839"/>
            <a:ext cx="287793" cy="321519"/>
          </a:xfrm>
          <a:prstGeom prst="rect">
            <a:avLst/>
          </a:prstGeom>
        </p:spPr>
      </p:pic>
      <p:cxnSp>
        <p:nvCxnSpPr>
          <p:cNvPr id="112" name="Straight Arrow Connector 111">
            <a:extLst>
              <a:ext uri="{FF2B5EF4-FFF2-40B4-BE49-F238E27FC236}">
                <a16:creationId xmlns:a16="http://schemas.microsoft.com/office/drawing/2014/main" id="{BFFD6C13-E39C-44E1-BE0C-5BD2EF98B061}"/>
              </a:ext>
            </a:extLst>
          </p:cNvPr>
          <p:cNvCxnSpPr>
            <a:cxnSpLocks/>
            <a:stCxn id="60" idx="3"/>
            <a:endCxn id="54" idx="1"/>
          </p:cNvCxnSpPr>
          <p:nvPr/>
        </p:nvCxnSpPr>
        <p:spPr>
          <a:xfrm>
            <a:off x="5228104" y="4497032"/>
            <a:ext cx="250368" cy="0"/>
          </a:xfrm>
          <a:prstGeom prst="straightConnector1">
            <a:avLst/>
          </a:prstGeom>
          <a:noFill/>
          <a:ln w="22225" cap="flat" cmpd="sng" algn="ctr">
            <a:solidFill>
              <a:sysClr val="window" lastClr="FFFFFF">
                <a:lumMod val="50000"/>
              </a:sysClr>
            </a:solidFill>
            <a:prstDash val="solid"/>
            <a:tailEnd type="triangle" w="med" len="med"/>
          </a:ln>
          <a:effectLst/>
        </p:spPr>
      </p:cxnSp>
      <p:pic>
        <p:nvPicPr>
          <p:cNvPr id="113" name="Picture 112">
            <a:extLst>
              <a:ext uri="{FF2B5EF4-FFF2-40B4-BE49-F238E27FC236}">
                <a16:creationId xmlns:a16="http://schemas.microsoft.com/office/drawing/2014/main" id="{5BBD1D99-A871-49EA-ADA2-C069707C483F}"/>
              </a:ext>
            </a:extLst>
          </p:cNvPr>
          <p:cNvPicPr>
            <a:picLocks noChangeAspect="1"/>
          </p:cNvPicPr>
          <p:nvPr/>
        </p:nvPicPr>
        <p:blipFill>
          <a:blip r:embed="rId8" cstate="print">
            <a:biLevel thresh="25000"/>
            <a:extLst>
              <a:ext uri="{28A0092B-C50C-407E-A947-70E740481C1C}">
                <a14:useLocalDpi xmlns:a14="http://schemas.microsoft.com/office/drawing/2010/main" val="0"/>
              </a:ext>
            </a:extLst>
          </a:blip>
          <a:stretch>
            <a:fillRect/>
          </a:stretch>
        </p:blipFill>
        <p:spPr>
          <a:xfrm>
            <a:off x="3908528" y="2259674"/>
            <a:ext cx="233087" cy="215159"/>
          </a:xfrm>
          <a:prstGeom prst="rect">
            <a:avLst/>
          </a:prstGeom>
        </p:spPr>
      </p:pic>
      <p:pic>
        <p:nvPicPr>
          <p:cNvPr id="114" name="Picture 113">
            <a:extLst>
              <a:ext uri="{FF2B5EF4-FFF2-40B4-BE49-F238E27FC236}">
                <a16:creationId xmlns:a16="http://schemas.microsoft.com/office/drawing/2014/main" id="{8D1025BA-958F-4478-911E-3281659EF5DA}"/>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1885" t="23375" r="12278" b="23810"/>
          <a:stretch/>
        </p:blipFill>
        <p:spPr>
          <a:xfrm>
            <a:off x="5528975" y="2245568"/>
            <a:ext cx="301805" cy="210178"/>
          </a:xfrm>
          <a:prstGeom prst="rect">
            <a:avLst/>
          </a:prstGeom>
        </p:spPr>
      </p:pic>
      <p:sp>
        <p:nvSpPr>
          <p:cNvPr id="115" name="Rounded Rectangle 69">
            <a:extLst>
              <a:ext uri="{FF2B5EF4-FFF2-40B4-BE49-F238E27FC236}">
                <a16:creationId xmlns:a16="http://schemas.microsoft.com/office/drawing/2014/main" id="{55580F82-C776-4D04-831B-7C355592F42F}"/>
              </a:ext>
            </a:extLst>
          </p:cNvPr>
          <p:cNvSpPr/>
          <p:nvPr/>
        </p:nvSpPr>
        <p:spPr>
          <a:xfrm>
            <a:off x="5478472" y="5250574"/>
            <a:ext cx="1296000" cy="576000"/>
          </a:xfrm>
          <a:prstGeom prst="roundRect">
            <a:avLst>
              <a:gd name="adj" fmla="val 12023"/>
            </a:avLst>
          </a:prstGeom>
          <a:solidFill>
            <a:sysClr val="window" lastClr="FFFFFF"/>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9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rPr>
              <a:t>Eve intercepts the message received by Eric.</a:t>
            </a:r>
          </a:p>
        </p:txBody>
      </p:sp>
      <p:cxnSp>
        <p:nvCxnSpPr>
          <p:cNvPr id="116" name="Straight Arrow Connector 115">
            <a:extLst>
              <a:ext uri="{FF2B5EF4-FFF2-40B4-BE49-F238E27FC236}">
                <a16:creationId xmlns:a16="http://schemas.microsoft.com/office/drawing/2014/main" id="{798D906C-A8AF-42A4-9C47-E5D2AE7CC5E2}"/>
              </a:ext>
            </a:extLst>
          </p:cNvPr>
          <p:cNvCxnSpPr>
            <a:cxnSpLocks/>
            <a:stCxn id="54" idx="2"/>
            <a:endCxn id="115" idx="0"/>
          </p:cNvCxnSpPr>
          <p:nvPr/>
        </p:nvCxnSpPr>
        <p:spPr>
          <a:xfrm>
            <a:off x="6126472" y="4785032"/>
            <a:ext cx="0" cy="465542"/>
          </a:xfrm>
          <a:prstGeom prst="straightConnector1">
            <a:avLst/>
          </a:prstGeom>
          <a:noFill/>
          <a:ln w="22225" cap="flat" cmpd="sng" algn="ctr">
            <a:solidFill>
              <a:sysClr val="window" lastClr="FFFFFF">
                <a:lumMod val="50000"/>
              </a:sysClr>
            </a:solidFill>
            <a:prstDash val="sysDot"/>
            <a:tailEnd type="triangle" w="med" len="med"/>
          </a:ln>
          <a:effectLst/>
        </p:spPr>
      </p:cxnSp>
      <p:pic>
        <p:nvPicPr>
          <p:cNvPr id="41" name="Picture 40">
            <a:extLst>
              <a:ext uri="{FF2B5EF4-FFF2-40B4-BE49-F238E27FC236}">
                <a16:creationId xmlns:a16="http://schemas.microsoft.com/office/drawing/2014/main" id="{303F0D65-C143-47FB-9CB5-949618674D65}"/>
              </a:ext>
            </a:extLst>
          </p:cNvPr>
          <p:cNvPicPr>
            <a:picLocks noChangeAspect="1"/>
          </p:cNvPicPr>
          <p:nvPr/>
        </p:nvPicPr>
        <p:blipFill>
          <a:blip r:embed="rId11"/>
          <a:stretch>
            <a:fillRect/>
          </a:stretch>
        </p:blipFill>
        <p:spPr>
          <a:xfrm>
            <a:off x="5472677" y="5317609"/>
            <a:ext cx="341028" cy="320769"/>
          </a:xfrm>
          <a:prstGeom prst="rect">
            <a:avLst/>
          </a:prstGeom>
        </p:spPr>
      </p:pic>
      <p:sp>
        <p:nvSpPr>
          <p:cNvPr id="119" name="Rounded Rectangle 69">
            <a:extLst>
              <a:ext uri="{FF2B5EF4-FFF2-40B4-BE49-F238E27FC236}">
                <a16:creationId xmlns:a16="http://schemas.microsoft.com/office/drawing/2014/main" id="{7873DD92-ED63-404E-AC9B-63F714CAE824}"/>
              </a:ext>
            </a:extLst>
          </p:cNvPr>
          <p:cNvSpPr/>
          <p:nvPr/>
        </p:nvSpPr>
        <p:spPr>
          <a:xfrm>
            <a:off x="7097604" y="5250574"/>
            <a:ext cx="1296000" cy="576000"/>
          </a:xfrm>
          <a:prstGeom prst="roundRect">
            <a:avLst>
              <a:gd name="adj" fmla="val 12023"/>
            </a:avLst>
          </a:prstGeom>
          <a:solidFill>
            <a:sysClr val="window" lastClr="FFFFFF"/>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9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rPr>
              <a:t>Eve intercepts Eric's login credentials.</a:t>
            </a:r>
          </a:p>
        </p:txBody>
      </p:sp>
      <p:cxnSp>
        <p:nvCxnSpPr>
          <p:cNvPr id="121" name="Straight Arrow Connector 120">
            <a:extLst>
              <a:ext uri="{FF2B5EF4-FFF2-40B4-BE49-F238E27FC236}">
                <a16:creationId xmlns:a16="http://schemas.microsoft.com/office/drawing/2014/main" id="{6C4D2C96-E1D7-4C67-95E9-4433B53E8C2A}"/>
              </a:ext>
            </a:extLst>
          </p:cNvPr>
          <p:cNvCxnSpPr>
            <a:cxnSpLocks/>
            <a:stCxn id="68" idx="2"/>
            <a:endCxn id="119" idx="0"/>
          </p:cNvCxnSpPr>
          <p:nvPr/>
        </p:nvCxnSpPr>
        <p:spPr>
          <a:xfrm flipH="1">
            <a:off x="7745604" y="2663194"/>
            <a:ext cx="1967" cy="2587380"/>
          </a:xfrm>
          <a:prstGeom prst="straightConnector1">
            <a:avLst/>
          </a:prstGeom>
          <a:noFill/>
          <a:ln w="22225" cap="flat" cmpd="sng" algn="ctr">
            <a:solidFill>
              <a:sysClr val="window" lastClr="FFFFFF">
                <a:lumMod val="50000"/>
              </a:sysClr>
            </a:solidFill>
            <a:prstDash val="sysDot"/>
            <a:tailEnd type="triangle" w="med" len="med"/>
          </a:ln>
          <a:effectLst/>
        </p:spPr>
      </p:cxnSp>
      <p:pic>
        <p:nvPicPr>
          <p:cNvPr id="120" name="Picture 119">
            <a:extLst>
              <a:ext uri="{FF2B5EF4-FFF2-40B4-BE49-F238E27FC236}">
                <a16:creationId xmlns:a16="http://schemas.microsoft.com/office/drawing/2014/main" id="{095A3878-EF60-40F9-98D7-CC6D6CF4F07D}"/>
              </a:ext>
            </a:extLst>
          </p:cNvPr>
          <p:cNvPicPr>
            <a:picLocks noChangeAspect="1"/>
          </p:cNvPicPr>
          <p:nvPr/>
        </p:nvPicPr>
        <p:blipFill>
          <a:blip r:embed="rId11"/>
          <a:stretch>
            <a:fillRect/>
          </a:stretch>
        </p:blipFill>
        <p:spPr>
          <a:xfrm>
            <a:off x="7119204" y="5317608"/>
            <a:ext cx="341028" cy="320769"/>
          </a:xfrm>
          <a:prstGeom prst="rect">
            <a:avLst/>
          </a:prstGeom>
        </p:spPr>
      </p:pic>
      <p:pic>
        <p:nvPicPr>
          <p:cNvPr id="123" name="Picture 122">
            <a:extLst>
              <a:ext uri="{FF2B5EF4-FFF2-40B4-BE49-F238E27FC236}">
                <a16:creationId xmlns:a16="http://schemas.microsoft.com/office/drawing/2014/main" id="{3AE50364-9844-43BF-AA9F-D466FBE00F57}"/>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1885" t="23375" r="12278" b="23810"/>
          <a:stretch/>
        </p:blipFill>
        <p:spPr>
          <a:xfrm>
            <a:off x="8681918" y="4389452"/>
            <a:ext cx="301805" cy="210178"/>
          </a:xfrm>
          <a:prstGeom prst="rect">
            <a:avLst/>
          </a:prstGeom>
        </p:spPr>
      </p:pic>
      <p:pic>
        <p:nvPicPr>
          <p:cNvPr id="124" name="Picture 123">
            <a:extLst>
              <a:ext uri="{FF2B5EF4-FFF2-40B4-BE49-F238E27FC236}">
                <a16:creationId xmlns:a16="http://schemas.microsoft.com/office/drawing/2014/main" id="{67962464-C86C-4D58-A31F-63D6FD228DBB}"/>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1885" t="23375" r="12278" b="23810"/>
          <a:stretch/>
        </p:blipFill>
        <p:spPr>
          <a:xfrm>
            <a:off x="8681918" y="2245568"/>
            <a:ext cx="301805" cy="210178"/>
          </a:xfrm>
          <a:prstGeom prst="rect">
            <a:avLst/>
          </a:prstGeom>
        </p:spPr>
      </p:pic>
      <p:pic>
        <p:nvPicPr>
          <p:cNvPr id="127" name="Picture 126">
            <a:extLst>
              <a:ext uri="{FF2B5EF4-FFF2-40B4-BE49-F238E27FC236}">
                <a16:creationId xmlns:a16="http://schemas.microsoft.com/office/drawing/2014/main" id="{C91BDBE4-7A18-4305-B6DA-9B1A5574B1CE}"/>
              </a:ext>
            </a:extLst>
          </p:cNvPr>
          <p:cNvPicPr>
            <a:picLocks noChangeAspect="1"/>
          </p:cNvPicPr>
          <p:nvPr/>
        </p:nvPicPr>
        <p:blipFill>
          <a:blip r:embed="rId12"/>
          <a:stretch>
            <a:fillRect/>
          </a:stretch>
        </p:blipFill>
        <p:spPr>
          <a:xfrm>
            <a:off x="7624010" y="4865635"/>
            <a:ext cx="243186" cy="243186"/>
          </a:xfrm>
          <a:prstGeom prst="rect">
            <a:avLst/>
          </a:prstGeom>
        </p:spPr>
      </p:pic>
      <p:pic>
        <p:nvPicPr>
          <p:cNvPr id="128" name="Picture 127">
            <a:extLst>
              <a:ext uri="{FF2B5EF4-FFF2-40B4-BE49-F238E27FC236}">
                <a16:creationId xmlns:a16="http://schemas.microsoft.com/office/drawing/2014/main" id="{085A3B73-C4B5-4C5C-AB7C-9FF962D00DAD}"/>
              </a:ext>
            </a:extLst>
          </p:cNvPr>
          <p:cNvPicPr>
            <a:picLocks noChangeAspect="1"/>
          </p:cNvPicPr>
          <p:nvPr/>
        </p:nvPicPr>
        <p:blipFill>
          <a:blip r:embed="rId12"/>
          <a:stretch>
            <a:fillRect/>
          </a:stretch>
        </p:blipFill>
        <p:spPr>
          <a:xfrm>
            <a:off x="6004879" y="4865635"/>
            <a:ext cx="243186" cy="243186"/>
          </a:xfrm>
          <a:prstGeom prst="rect">
            <a:avLst/>
          </a:prstGeom>
        </p:spPr>
      </p:pic>
      <p:cxnSp>
        <p:nvCxnSpPr>
          <p:cNvPr id="129" name="Straight Arrow Connector 128">
            <a:extLst>
              <a:ext uri="{FF2B5EF4-FFF2-40B4-BE49-F238E27FC236}">
                <a16:creationId xmlns:a16="http://schemas.microsoft.com/office/drawing/2014/main" id="{BC819118-4C70-4309-B65E-2DFD4EE921EC}"/>
              </a:ext>
            </a:extLst>
          </p:cNvPr>
          <p:cNvCxnSpPr>
            <a:cxnSpLocks/>
            <a:stCxn id="88" idx="3"/>
            <a:endCxn id="61" idx="1"/>
          </p:cNvCxnSpPr>
          <p:nvPr/>
        </p:nvCxnSpPr>
        <p:spPr>
          <a:xfrm>
            <a:off x="3600481" y="2375194"/>
            <a:ext cx="232345" cy="0"/>
          </a:xfrm>
          <a:prstGeom prst="straightConnector1">
            <a:avLst/>
          </a:prstGeom>
          <a:noFill/>
          <a:ln w="22225" cap="flat" cmpd="sng" algn="ctr">
            <a:solidFill>
              <a:sysClr val="window" lastClr="FFFFFF">
                <a:lumMod val="50000"/>
              </a:sysClr>
            </a:solidFill>
            <a:prstDash val="solid"/>
            <a:tailEnd type="triangle" w="med" len="med"/>
          </a:ln>
          <a:effectLst/>
        </p:spPr>
      </p:cxnSp>
      <p:cxnSp>
        <p:nvCxnSpPr>
          <p:cNvPr id="130" name="Straight Arrow Connector 129">
            <a:extLst>
              <a:ext uri="{FF2B5EF4-FFF2-40B4-BE49-F238E27FC236}">
                <a16:creationId xmlns:a16="http://schemas.microsoft.com/office/drawing/2014/main" id="{A719630C-949C-482E-9C5D-5CBB91CECB4E}"/>
              </a:ext>
            </a:extLst>
          </p:cNvPr>
          <p:cNvCxnSpPr>
            <a:cxnSpLocks/>
            <a:stCxn id="61" idx="3"/>
            <a:endCxn id="55" idx="1"/>
          </p:cNvCxnSpPr>
          <p:nvPr/>
        </p:nvCxnSpPr>
        <p:spPr>
          <a:xfrm>
            <a:off x="5228101" y="2375194"/>
            <a:ext cx="250371" cy="0"/>
          </a:xfrm>
          <a:prstGeom prst="straightConnector1">
            <a:avLst/>
          </a:prstGeom>
          <a:noFill/>
          <a:ln w="22225" cap="flat" cmpd="sng" algn="ctr">
            <a:solidFill>
              <a:sysClr val="window" lastClr="FFFFFF">
                <a:lumMod val="50000"/>
              </a:sysClr>
            </a:solidFill>
            <a:prstDash val="solid"/>
            <a:tailEnd type="triangle" w="med" len="med"/>
          </a:ln>
          <a:effectLst/>
        </p:spPr>
      </p:cxnSp>
      <p:cxnSp>
        <p:nvCxnSpPr>
          <p:cNvPr id="134" name="Straight Arrow Connector 133">
            <a:extLst>
              <a:ext uri="{FF2B5EF4-FFF2-40B4-BE49-F238E27FC236}">
                <a16:creationId xmlns:a16="http://schemas.microsoft.com/office/drawing/2014/main" id="{CF0FE232-BFA3-4387-AC68-43A4A977F2A5}"/>
              </a:ext>
            </a:extLst>
          </p:cNvPr>
          <p:cNvCxnSpPr>
            <a:cxnSpLocks/>
            <a:stCxn id="54" idx="3"/>
            <a:endCxn id="123" idx="1"/>
          </p:cNvCxnSpPr>
          <p:nvPr/>
        </p:nvCxnSpPr>
        <p:spPr>
          <a:xfrm flipV="1">
            <a:off x="6774472" y="4494541"/>
            <a:ext cx="1907446" cy="2491"/>
          </a:xfrm>
          <a:prstGeom prst="straightConnector1">
            <a:avLst/>
          </a:prstGeom>
          <a:noFill/>
          <a:ln w="22225" cap="flat" cmpd="sng" algn="ctr">
            <a:solidFill>
              <a:sysClr val="window" lastClr="FFFFFF">
                <a:lumMod val="50000"/>
              </a:sysClr>
            </a:solidFill>
            <a:prstDash val="solid"/>
            <a:tailEnd type="triangle" w="med" len="med"/>
          </a:ln>
          <a:effectLst/>
        </p:spPr>
      </p:cxnSp>
      <p:cxnSp>
        <p:nvCxnSpPr>
          <p:cNvPr id="137" name="Straight Arrow Connector 136">
            <a:extLst>
              <a:ext uri="{FF2B5EF4-FFF2-40B4-BE49-F238E27FC236}">
                <a16:creationId xmlns:a16="http://schemas.microsoft.com/office/drawing/2014/main" id="{822CD2DD-FD6A-4526-8DE8-0B03187CC7C3}"/>
              </a:ext>
            </a:extLst>
          </p:cNvPr>
          <p:cNvCxnSpPr>
            <a:cxnSpLocks/>
            <a:stCxn id="95" idx="3"/>
            <a:endCxn id="115" idx="1"/>
          </p:cNvCxnSpPr>
          <p:nvPr/>
        </p:nvCxnSpPr>
        <p:spPr>
          <a:xfrm>
            <a:off x="3600481" y="5538574"/>
            <a:ext cx="1877991" cy="0"/>
          </a:xfrm>
          <a:prstGeom prst="straightConnector1">
            <a:avLst/>
          </a:prstGeom>
          <a:noFill/>
          <a:ln w="22225" cap="flat" cmpd="sng" algn="ctr">
            <a:solidFill>
              <a:sysClr val="window" lastClr="FFFFFF">
                <a:lumMod val="50000"/>
              </a:sysClr>
            </a:solidFill>
            <a:prstDash val="solid"/>
            <a:tailEnd type="triangle" w="med" len="med"/>
          </a:ln>
          <a:effectLst/>
        </p:spPr>
      </p:cxnSp>
      <p:cxnSp>
        <p:nvCxnSpPr>
          <p:cNvPr id="140" name="Straight Arrow Connector 139">
            <a:extLst>
              <a:ext uri="{FF2B5EF4-FFF2-40B4-BE49-F238E27FC236}">
                <a16:creationId xmlns:a16="http://schemas.microsoft.com/office/drawing/2014/main" id="{ACAC78C7-448D-415B-8489-F06860257FC5}"/>
              </a:ext>
            </a:extLst>
          </p:cNvPr>
          <p:cNvCxnSpPr>
            <a:cxnSpLocks/>
            <a:stCxn id="115" idx="3"/>
            <a:endCxn id="119" idx="1"/>
          </p:cNvCxnSpPr>
          <p:nvPr/>
        </p:nvCxnSpPr>
        <p:spPr>
          <a:xfrm>
            <a:off x="6774472" y="5538574"/>
            <a:ext cx="323132" cy="0"/>
          </a:xfrm>
          <a:prstGeom prst="straightConnector1">
            <a:avLst/>
          </a:prstGeom>
          <a:noFill/>
          <a:ln w="22225" cap="flat" cmpd="sng" algn="ctr">
            <a:solidFill>
              <a:sysClr val="window" lastClr="FFFFFF">
                <a:lumMod val="50000"/>
              </a:sysClr>
            </a:solidFill>
            <a:prstDash val="solid"/>
            <a:tailEnd type="triangle" w="med" len="med"/>
          </a:ln>
          <a:effectLst/>
        </p:spPr>
      </p:cxnSp>
      <p:sp>
        <p:nvSpPr>
          <p:cNvPr id="69" name="Rounded Rectangle 69">
            <a:extLst>
              <a:ext uri="{FF2B5EF4-FFF2-40B4-BE49-F238E27FC236}">
                <a16:creationId xmlns:a16="http://schemas.microsoft.com/office/drawing/2014/main" id="{9747E44F-6267-4EA1-8FE7-3D681CEFC10A}"/>
              </a:ext>
            </a:extLst>
          </p:cNvPr>
          <p:cNvSpPr/>
          <p:nvPr/>
        </p:nvSpPr>
        <p:spPr>
          <a:xfrm>
            <a:off x="7097604" y="3125847"/>
            <a:ext cx="1296000" cy="576000"/>
          </a:xfrm>
          <a:prstGeom prst="roundRect">
            <a:avLst>
              <a:gd name="adj" fmla="val 12023"/>
            </a:avLst>
          </a:prstGeom>
          <a:solidFill>
            <a:sysClr val="window" lastClr="FFFFFF"/>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900"/>
              </a:lnSpc>
              <a:spcBef>
                <a:spcPts val="0"/>
              </a:spcBef>
              <a:spcAft>
                <a:spcPts val="0"/>
              </a:spcAft>
              <a:buClrTx/>
              <a:buSzTx/>
              <a:buFontTx/>
              <a:buNone/>
              <a:tabLst/>
              <a:defRPr/>
            </a:pPr>
            <a:r>
              <a:rPr lang="en-GB" sz="1000" kern="0" dirty="0">
                <a:solidFill>
                  <a:prstClr val="black"/>
                </a:solidFill>
              </a:rPr>
              <a:t>The user account is now configured correctly. </a:t>
            </a:r>
            <a:endParaRPr kumimoji="0" lang="en-GB" sz="1000" b="0" i="0" u="none" strike="noStrike" kern="0" cap="none" spc="0" normalizeH="0" baseline="0" noProof="0" dirty="0">
              <a:ln>
                <a:noFill/>
              </a:ln>
              <a:solidFill>
                <a:prstClr val="black"/>
              </a:solidFill>
              <a:effectLst/>
              <a:uLnTx/>
              <a:uFillTx/>
            </a:endParaRPr>
          </a:p>
        </p:txBody>
      </p:sp>
      <p:pic>
        <p:nvPicPr>
          <p:cNvPr id="148" name="Picture 147" descr="A close up of a logo&#10;&#10;Description automatically generated">
            <a:extLst>
              <a:ext uri="{FF2B5EF4-FFF2-40B4-BE49-F238E27FC236}">
                <a16:creationId xmlns:a16="http://schemas.microsoft.com/office/drawing/2014/main" id="{B602C46A-31A5-4306-BF57-AE70A947E3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189556" y="3242862"/>
            <a:ext cx="187829" cy="252396"/>
          </a:xfrm>
          <a:prstGeom prst="rect">
            <a:avLst/>
          </a:prstGeom>
        </p:spPr>
      </p:pic>
      <p:sp>
        <p:nvSpPr>
          <p:cNvPr id="6" name="TextBox 5">
            <a:extLst>
              <a:ext uri="{FF2B5EF4-FFF2-40B4-BE49-F238E27FC236}">
                <a16:creationId xmlns:a16="http://schemas.microsoft.com/office/drawing/2014/main" id="{1D35C80D-BC6D-44DB-ADE1-49013315F8C5}"/>
              </a:ext>
            </a:extLst>
          </p:cNvPr>
          <p:cNvSpPr txBox="1"/>
          <p:nvPr/>
        </p:nvSpPr>
        <p:spPr>
          <a:xfrm>
            <a:off x="916917" y="966400"/>
            <a:ext cx="10048959" cy="830997"/>
          </a:xfrm>
          <a:prstGeom prst="rect">
            <a:avLst/>
          </a:prstGeom>
          <a:noFill/>
        </p:spPr>
        <p:txBody>
          <a:bodyPr wrap="square" rtlCol="0">
            <a:spAutoFit/>
          </a:bodyPr>
          <a:lstStyle/>
          <a:p>
            <a:r>
              <a:rPr lang="en-GB" sz="1600" dirty="0"/>
              <a:t>Eric works in a SME developing e-health systems as a customer consultant. Cindy, a general practitioner, has problems when uploading patient health records. Eric has brought his laptop to a coffee shop and unknowingly connects via a fraudster </a:t>
            </a:r>
            <a:r>
              <a:rPr lang="en-GB" sz="1600" dirty="0" err="1"/>
              <a:t>WiFi</a:t>
            </a:r>
            <a:r>
              <a:rPr lang="en-GB" sz="1600" dirty="0"/>
              <a:t>-connection. Eric's login credentials to the e-health system is intercepted by the attacker. </a:t>
            </a:r>
          </a:p>
        </p:txBody>
      </p:sp>
    </p:spTree>
    <p:extLst>
      <p:ext uri="{BB962C8B-B14F-4D97-AF65-F5344CB8AC3E}">
        <p14:creationId xmlns:p14="http://schemas.microsoft.com/office/powerpoint/2010/main" val="24314092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3236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82F610B-297A-44F2-8217-65F33A3A4B3B}"/>
              </a:ext>
            </a:extLst>
          </p:cNvPr>
          <p:cNvSpPr>
            <a:spLocks noGrp="1"/>
          </p:cNvSpPr>
          <p:nvPr>
            <p:ph type="title"/>
          </p:nvPr>
        </p:nvSpPr>
        <p:spPr>
          <a:xfrm>
            <a:off x="954182" y="331155"/>
            <a:ext cx="9001711" cy="888244"/>
          </a:xfrm>
        </p:spPr>
        <p:txBody>
          <a:bodyPr/>
          <a:lstStyle/>
          <a:p>
            <a:r>
              <a:rPr lang="en-GB" dirty="0"/>
              <a:t>Who can use this material?</a:t>
            </a:r>
          </a:p>
        </p:txBody>
      </p:sp>
      <p:sp>
        <p:nvSpPr>
          <p:cNvPr id="3" name="Content Placeholder 2">
            <a:extLst>
              <a:ext uri="{FF2B5EF4-FFF2-40B4-BE49-F238E27FC236}">
                <a16:creationId xmlns:a16="http://schemas.microsoft.com/office/drawing/2014/main" id="{8DE6A278-E165-4DA4-BEE5-CFC1EBADE6E5}"/>
              </a:ext>
            </a:extLst>
          </p:cNvPr>
          <p:cNvSpPr>
            <a:spLocks noGrp="1"/>
          </p:cNvSpPr>
          <p:nvPr>
            <p:ph idx="1"/>
          </p:nvPr>
        </p:nvSpPr>
        <p:spPr>
          <a:xfrm>
            <a:off x="954089" y="1547813"/>
            <a:ext cx="8810398" cy="4284662"/>
          </a:xfrm>
        </p:spPr>
        <p:txBody>
          <a:bodyPr/>
          <a:lstStyle/>
          <a:p>
            <a:r>
              <a:rPr lang="en-GB" dirty="0"/>
              <a:t>CJML v1.1 by </a:t>
            </a:r>
            <a:r>
              <a:rPr lang="en-GB" dirty="0">
                <a:hlinkClick r:id="rId3"/>
              </a:rPr>
              <a:t>SINTEF Digital</a:t>
            </a:r>
            <a:r>
              <a:rPr lang="en-GB" dirty="0"/>
              <a:t> is licensed under a </a:t>
            </a:r>
            <a:r>
              <a:rPr lang="en-GB" dirty="0">
                <a:hlinkClick r:id="rId4"/>
              </a:rPr>
              <a:t>Creative Commons Attribution-</a:t>
            </a:r>
            <a:r>
              <a:rPr lang="en-GB" dirty="0" err="1">
                <a:hlinkClick r:id="rId4"/>
              </a:rPr>
              <a:t>ShareAlike</a:t>
            </a:r>
            <a:r>
              <a:rPr lang="en-GB" dirty="0">
                <a:hlinkClick r:id="rId4"/>
              </a:rPr>
              <a:t> 4.0 International License</a:t>
            </a:r>
            <a:r>
              <a:rPr lang="en-GB" dirty="0"/>
              <a:t>.</a:t>
            </a:r>
          </a:p>
          <a:p>
            <a:r>
              <a:rPr lang="en-GB" dirty="0"/>
              <a:t>Anyone can use, copy, and transform the material in any medium or format – for any purpose –  under the following terms:</a:t>
            </a:r>
          </a:p>
          <a:p>
            <a:pPr lvl="1"/>
            <a:r>
              <a:rPr lang="en-GB" dirty="0"/>
              <a:t>Attribution: You must </a:t>
            </a:r>
            <a:r>
              <a:rPr lang="en-GB" dirty="0">
                <a:hlinkClick r:id="rId5"/>
              </a:rPr>
              <a:t>give appropriate credit</a:t>
            </a:r>
            <a:r>
              <a:rPr lang="en-GB" dirty="0"/>
              <a:t>, provide a link to the license, and indicate if changes were made</a:t>
            </a:r>
          </a:p>
          <a:p>
            <a:pPr lvl="1"/>
            <a:r>
              <a:rPr lang="en-GB" dirty="0" err="1"/>
              <a:t>ShareAlike</a:t>
            </a:r>
            <a:r>
              <a:rPr lang="en-GB" dirty="0"/>
              <a:t>: If you remix, transform, or build upon the material, you must distribute your contributions under the same license as the original. </a:t>
            </a:r>
          </a:p>
        </p:txBody>
      </p:sp>
      <p:sp>
        <p:nvSpPr>
          <p:cNvPr id="4" name="Slide Number Placeholder 3">
            <a:extLst>
              <a:ext uri="{FF2B5EF4-FFF2-40B4-BE49-F238E27FC236}">
                <a16:creationId xmlns:a16="http://schemas.microsoft.com/office/drawing/2014/main" id="{0481B07B-8166-4B16-A678-EE57CCEEBDF7}"/>
              </a:ext>
            </a:extLst>
          </p:cNvPr>
          <p:cNvSpPr>
            <a:spLocks noGrp="1"/>
          </p:cNvSpPr>
          <p:nvPr>
            <p:ph type="sldNum" sz="quarter" idx="12"/>
          </p:nvPr>
        </p:nvSpPr>
        <p:spPr>
          <a:xfrm>
            <a:off x="459087" y="6514982"/>
            <a:ext cx="308812" cy="184666"/>
          </a:xfrm>
        </p:spPr>
        <p:txBody>
          <a:bodyPr/>
          <a:lstStyle/>
          <a:p>
            <a:fld id="{5751DFAA-887F-4071-8EAD-E8CA316FCF06}" type="slidenum">
              <a:rPr lang="en-GB" smtClean="0"/>
              <a:pPr/>
              <a:t>4</a:t>
            </a:fld>
            <a:endParaRPr lang="en-GB" dirty="0"/>
          </a:p>
        </p:txBody>
      </p:sp>
      <p:pic>
        <p:nvPicPr>
          <p:cNvPr id="8" name="Picture 2" descr="https://camo.githubusercontent.com/c253d2829f9392b505182d44eb60e84009fcf184/68747470733a2f2f7261772e6769746875622e636f6d2f6e61666572676f2f6d616e75616c2d6c697672652d616e696d6163616f32642f67682d70616765732f696d672f696e74726f647563616f2f6372656174697665636f6d6d6f6e735f63632d62792d73612e706e67">
            <a:extLst>
              <a:ext uri="{FF2B5EF4-FFF2-40B4-BE49-F238E27FC236}">
                <a16:creationId xmlns:a16="http://schemas.microsoft.com/office/drawing/2014/main" id="{6C34736D-08C9-42CE-B4B2-FC007122C66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55213" y="1618338"/>
            <a:ext cx="1838602" cy="7261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197DF6F1-9B8A-4F31-A08A-11FEF2BEDB23}"/>
              </a:ext>
            </a:extLst>
          </p:cNvPr>
          <p:cNvSpPr/>
          <p:nvPr/>
        </p:nvSpPr>
        <p:spPr>
          <a:xfrm>
            <a:off x="1852729" y="5232310"/>
            <a:ext cx="6110171" cy="1138773"/>
          </a:xfrm>
          <a:prstGeom prst="rect">
            <a:avLst/>
          </a:prstGeom>
          <a:noFill/>
        </p:spPr>
        <p:txBody>
          <a:bodyPr wrap="square" rtlCol="0">
            <a:spAutoFit/>
          </a:bodyPr>
          <a:lstStyle/>
          <a:p>
            <a:pPr defTabSz="914400"/>
            <a:r>
              <a:rPr lang="en-GB" sz="1800" kern="0" dirty="0">
                <a:solidFill>
                  <a:schemeClr val="accent4">
                    <a:lumMod val="50000"/>
                  </a:schemeClr>
                </a:solidFill>
              </a:rPr>
              <a:t>Guidance on how to give appropriate credit can be found here:</a:t>
            </a:r>
          </a:p>
          <a:p>
            <a:pPr defTabSz="914400"/>
            <a:r>
              <a:rPr lang="en-GB" sz="1600" kern="0" dirty="0">
                <a:solidFill>
                  <a:schemeClr val="accent4">
                    <a:lumMod val="50000"/>
                  </a:schemeClr>
                </a:solidFill>
                <a:hlinkClick r:id="rId7"/>
              </a:rPr>
              <a:t>https://creativecommons.org/use-remix/</a:t>
            </a:r>
            <a:endParaRPr lang="en-GB" sz="1600" kern="0" dirty="0">
              <a:solidFill>
                <a:schemeClr val="accent4">
                  <a:lumMod val="50000"/>
                </a:schemeClr>
              </a:solidFill>
            </a:endParaRPr>
          </a:p>
          <a:p>
            <a:pPr defTabSz="914400"/>
            <a:r>
              <a:rPr lang="en-GB" sz="1600" kern="0" dirty="0">
                <a:solidFill>
                  <a:schemeClr val="accent4">
                    <a:lumMod val="50000"/>
                  </a:schemeClr>
                </a:solidFill>
                <a:hlinkClick r:id="rId8"/>
              </a:rPr>
              <a:t>https://wiki.creativecommons.org/wiki/Best_practices_for_attribution</a:t>
            </a:r>
            <a:endParaRPr lang="en-GB" sz="1600" kern="0" dirty="0">
              <a:solidFill>
                <a:schemeClr val="accent4">
                  <a:lumMod val="50000"/>
                </a:schemeClr>
              </a:solidFill>
            </a:endParaRPr>
          </a:p>
          <a:p>
            <a:pPr defTabSz="914400"/>
            <a:endParaRPr lang="en-GB" sz="1800" kern="0" dirty="0">
              <a:solidFill>
                <a:schemeClr val="accent4">
                  <a:lumMod val="50000"/>
                </a:schemeClr>
              </a:solidFill>
            </a:endParaRPr>
          </a:p>
        </p:txBody>
      </p:sp>
      <p:pic>
        <p:nvPicPr>
          <p:cNvPr id="12" name="Picture 4" descr="Bilderesultat for light bulb free clipart">
            <a:extLst>
              <a:ext uri="{FF2B5EF4-FFF2-40B4-BE49-F238E27FC236}">
                <a16:creationId xmlns:a16="http://schemas.microsoft.com/office/drawing/2014/main" id="{9D8AF6C2-BC47-414B-86D5-4A06B83D173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1543831" y="5326262"/>
            <a:ext cx="159386" cy="215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0180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4182" y="331154"/>
            <a:ext cx="10195827" cy="888244"/>
          </a:xfrm>
        </p:spPr>
        <p:txBody>
          <a:bodyPr/>
          <a:lstStyle/>
          <a:p>
            <a:r>
              <a:rPr lang="en-GB" dirty="0"/>
              <a:t>Additional CJML resources</a:t>
            </a:r>
          </a:p>
        </p:txBody>
      </p:sp>
      <p:sp>
        <p:nvSpPr>
          <p:cNvPr id="5" name="Content Placeholder 4"/>
          <p:cNvSpPr>
            <a:spLocks noGrp="1"/>
          </p:cNvSpPr>
          <p:nvPr>
            <p:ph idx="1"/>
          </p:nvPr>
        </p:nvSpPr>
        <p:spPr>
          <a:xfrm>
            <a:off x="954181" y="1548000"/>
            <a:ext cx="7814262" cy="3366900"/>
          </a:xfrm>
        </p:spPr>
        <p:txBody>
          <a:bodyPr>
            <a:normAutofit fontScale="92500" lnSpcReduction="10000"/>
          </a:bodyPr>
          <a:lstStyle/>
          <a:p>
            <a:pPr marL="400050" indent="-342900"/>
            <a:r>
              <a:rPr lang="en-GB" dirty="0"/>
              <a:t>For more information and publications based on CJML, please visit the web resource page: </a:t>
            </a:r>
            <a:r>
              <a:rPr lang="en-GB" dirty="0">
                <a:hlinkClick r:id="rId3"/>
              </a:rPr>
              <a:t>www.sintef.no/cjml</a:t>
            </a:r>
            <a:r>
              <a:rPr lang="en-GB" dirty="0"/>
              <a:t> </a:t>
            </a:r>
          </a:p>
          <a:p>
            <a:pPr marL="400050" indent="-342900"/>
            <a:r>
              <a:rPr lang="en-GB" dirty="0"/>
              <a:t>For help creating diagrams:</a:t>
            </a:r>
          </a:p>
          <a:p>
            <a:pPr marL="580086" lvl="1" indent="-342900"/>
            <a:r>
              <a:rPr lang="en-GB" dirty="0"/>
              <a:t>Try our Diagram generator</a:t>
            </a:r>
          </a:p>
          <a:p>
            <a:pPr marL="580086" lvl="1" indent="-342900"/>
            <a:r>
              <a:rPr lang="en-GB" dirty="0"/>
              <a:t>Alternatively, simply copy-paste elements from the Visual notation slides and modify for your own use.</a:t>
            </a:r>
          </a:p>
          <a:p>
            <a:pPr marL="580086" lvl="1" indent="-342900"/>
            <a:r>
              <a:rPr lang="en-GB" dirty="0"/>
              <a:t>You can also download graphical elements in bitmap format (</a:t>
            </a:r>
            <a:r>
              <a:rPr lang="en-GB" dirty="0" err="1"/>
              <a:t>png</a:t>
            </a:r>
            <a:r>
              <a:rPr lang="en-GB" dirty="0"/>
              <a:t>) or vector format (</a:t>
            </a:r>
            <a:r>
              <a:rPr lang="en-GB" dirty="0" err="1"/>
              <a:t>svg</a:t>
            </a:r>
            <a:r>
              <a:rPr lang="en-GB" dirty="0"/>
              <a:t>) </a:t>
            </a:r>
          </a:p>
          <a:p>
            <a:pPr marL="580086" lvl="1" indent="-342900"/>
            <a:r>
              <a:rPr lang="en-GB" dirty="0"/>
              <a:t>The former project site contains blog articles and stencils for Visio and </a:t>
            </a:r>
            <a:r>
              <a:rPr lang="en-GB" dirty="0" err="1"/>
              <a:t>Omnigraffle</a:t>
            </a:r>
            <a:r>
              <a:rPr lang="en-GB" dirty="0"/>
              <a:t>, see </a:t>
            </a:r>
            <a:r>
              <a:rPr lang="en-GB" dirty="0">
                <a:hlinkClick r:id="rId4"/>
              </a:rPr>
              <a:t>www.visualproject.org</a:t>
            </a:r>
            <a:r>
              <a:rPr lang="en-GB" dirty="0"/>
              <a:t> (not updated after 2016)</a:t>
            </a:r>
          </a:p>
          <a:p>
            <a:pPr marL="342900" lvl="1" indent="-342900">
              <a:buFont typeface="Arial"/>
              <a:buChar char="•"/>
            </a:pPr>
            <a:endParaRPr lang="en-GB" dirty="0"/>
          </a:p>
        </p:txBody>
      </p:sp>
      <p:sp>
        <p:nvSpPr>
          <p:cNvPr id="3" name="Slide Number Placeholder 2"/>
          <p:cNvSpPr>
            <a:spLocks noGrp="1"/>
          </p:cNvSpPr>
          <p:nvPr>
            <p:ph type="sldNum" sz="quarter" idx="12"/>
          </p:nvPr>
        </p:nvSpPr>
        <p:spPr>
          <a:xfrm>
            <a:off x="940780" y="6580296"/>
            <a:ext cx="308812" cy="184666"/>
          </a:xfrm>
        </p:spPr>
        <p:txBody>
          <a:bodyPr/>
          <a:lstStyle/>
          <a:p>
            <a:pPr defTabSz="457200"/>
            <a:fld id="{C3BFA56D-298E-294D-B4E1-2047B637E858}" type="slidenum">
              <a:rPr lang="en-GB" smtClean="0">
                <a:solidFill>
                  <a:prstClr val="black">
                    <a:tint val="75000"/>
                  </a:prstClr>
                </a:solidFill>
                <a:latin typeface="Calibri"/>
              </a:rPr>
              <a:pPr defTabSz="457200"/>
              <a:t>5</a:t>
            </a:fld>
            <a:endParaRPr lang="en-GB" dirty="0">
              <a:solidFill>
                <a:prstClr val="black">
                  <a:tint val="75000"/>
                </a:prstClr>
              </a:solidFill>
              <a:latin typeface="Calibri"/>
            </a:endParaRPr>
          </a:p>
        </p:txBody>
      </p:sp>
      <p:pic>
        <p:nvPicPr>
          <p:cNvPr id="6" name="Picture 5">
            <a:extLst>
              <a:ext uri="{FF2B5EF4-FFF2-40B4-BE49-F238E27FC236}">
                <a16:creationId xmlns:a16="http://schemas.microsoft.com/office/drawing/2014/main" id="{1FEA97A2-0850-4972-A753-CB40A8BDCBC5}"/>
              </a:ext>
            </a:extLst>
          </p:cNvPr>
          <p:cNvPicPr>
            <a:picLocks noChangeAspect="1"/>
          </p:cNvPicPr>
          <p:nvPr/>
        </p:nvPicPr>
        <p:blipFill rotWithShape="1">
          <a:blip r:embed="rId5"/>
          <a:srcRect b="17629"/>
          <a:stretch/>
        </p:blipFill>
        <p:spPr>
          <a:xfrm>
            <a:off x="7826835" y="5481197"/>
            <a:ext cx="2570765" cy="1224000"/>
          </a:xfrm>
          <a:prstGeom prst="rect">
            <a:avLst/>
          </a:prstGeom>
        </p:spPr>
      </p:pic>
      <p:sp>
        <p:nvSpPr>
          <p:cNvPr id="9" name="TextBox 8">
            <a:extLst>
              <a:ext uri="{FF2B5EF4-FFF2-40B4-BE49-F238E27FC236}">
                <a16:creationId xmlns:a16="http://schemas.microsoft.com/office/drawing/2014/main" id="{8F6E7F87-D485-45E3-91A5-E6C906A2167A}"/>
              </a:ext>
            </a:extLst>
          </p:cNvPr>
          <p:cNvSpPr txBox="1"/>
          <p:nvPr/>
        </p:nvSpPr>
        <p:spPr>
          <a:xfrm>
            <a:off x="7688836" y="5172301"/>
            <a:ext cx="1616510" cy="307777"/>
          </a:xfrm>
          <a:prstGeom prst="rect">
            <a:avLst/>
          </a:prstGeom>
          <a:noFill/>
        </p:spPr>
        <p:txBody>
          <a:bodyPr wrap="square" rtlCol="0">
            <a:spAutoFit/>
          </a:bodyPr>
          <a:lstStyle/>
          <a:p>
            <a:r>
              <a:rPr lang="en-GB" sz="1400" dirty="0">
                <a:solidFill>
                  <a:schemeClr val="accent2"/>
                </a:solidFill>
              </a:rPr>
              <a:t>Symbol gallery </a:t>
            </a:r>
          </a:p>
        </p:txBody>
      </p:sp>
      <p:pic>
        <p:nvPicPr>
          <p:cNvPr id="13" name="Picture 12">
            <a:extLst>
              <a:ext uri="{FF2B5EF4-FFF2-40B4-BE49-F238E27FC236}">
                <a16:creationId xmlns:a16="http://schemas.microsoft.com/office/drawing/2014/main" id="{BF5AEBCE-7B11-4E56-8FE1-56670F1B74D1}"/>
              </a:ext>
            </a:extLst>
          </p:cNvPr>
          <p:cNvPicPr>
            <a:picLocks noChangeAspect="1"/>
          </p:cNvPicPr>
          <p:nvPr/>
        </p:nvPicPr>
        <p:blipFill>
          <a:blip r:embed="rId6"/>
          <a:stretch>
            <a:fillRect/>
          </a:stretch>
        </p:blipFill>
        <p:spPr>
          <a:xfrm>
            <a:off x="1333907" y="5481197"/>
            <a:ext cx="2925536" cy="1224564"/>
          </a:xfrm>
          <a:prstGeom prst="rect">
            <a:avLst/>
          </a:prstGeom>
        </p:spPr>
      </p:pic>
      <p:sp>
        <p:nvSpPr>
          <p:cNvPr id="14" name="TextBox 13">
            <a:extLst>
              <a:ext uri="{FF2B5EF4-FFF2-40B4-BE49-F238E27FC236}">
                <a16:creationId xmlns:a16="http://schemas.microsoft.com/office/drawing/2014/main" id="{67A7D27C-B01A-4177-A15F-B3637F6CAD9B}"/>
              </a:ext>
            </a:extLst>
          </p:cNvPr>
          <p:cNvSpPr txBox="1"/>
          <p:nvPr/>
        </p:nvSpPr>
        <p:spPr>
          <a:xfrm>
            <a:off x="1235683" y="5172301"/>
            <a:ext cx="1616510" cy="307777"/>
          </a:xfrm>
          <a:prstGeom prst="rect">
            <a:avLst/>
          </a:prstGeom>
          <a:noFill/>
        </p:spPr>
        <p:txBody>
          <a:bodyPr wrap="square" rtlCol="0">
            <a:spAutoFit/>
          </a:bodyPr>
          <a:lstStyle/>
          <a:p>
            <a:r>
              <a:rPr lang="en-GB" sz="1400" dirty="0">
                <a:solidFill>
                  <a:schemeClr val="accent2"/>
                </a:solidFill>
              </a:rPr>
              <a:t>Templates</a:t>
            </a:r>
          </a:p>
        </p:txBody>
      </p:sp>
      <p:pic>
        <p:nvPicPr>
          <p:cNvPr id="16" name="Picture 15">
            <a:extLst>
              <a:ext uri="{FF2B5EF4-FFF2-40B4-BE49-F238E27FC236}">
                <a16:creationId xmlns:a16="http://schemas.microsoft.com/office/drawing/2014/main" id="{DE9080CD-C739-4129-93B0-8D0B196328C7}"/>
              </a:ext>
            </a:extLst>
          </p:cNvPr>
          <p:cNvPicPr>
            <a:picLocks noChangeAspect="1"/>
          </p:cNvPicPr>
          <p:nvPr/>
        </p:nvPicPr>
        <p:blipFill>
          <a:blip r:embed="rId7"/>
          <a:stretch>
            <a:fillRect/>
          </a:stretch>
        </p:blipFill>
        <p:spPr>
          <a:xfrm>
            <a:off x="4564437" y="5448629"/>
            <a:ext cx="2994472" cy="1224000"/>
          </a:xfrm>
          <a:prstGeom prst="rect">
            <a:avLst/>
          </a:prstGeom>
        </p:spPr>
      </p:pic>
      <p:sp>
        <p:nvSpPr>
          <p:cNvPr id="17" name="Rectangle 16">
            <a:extLst>
              <a:ext uri="{FF2B5EF4-FFF2-40B4-BE49-F238E27FC236}">
                <a16:creationId xmlns:a16="http://schemas.microsoft.com/office/drawing/2014/main" id="{C98665CC-8320-451B-B568-9D3034174E00}"/>
              </a:ext>
            </a:extLst>
          </p:cNvPr>
          <p:cNvSpPr/>
          <p:nvPr/>
        </p:nvSpPr>
        <p:spPr>
          <a:xfrm>
            <a:off x="9291377" y="1443236"/>
            <a:ext cx="2273448" cy="523220"/>
          </a:xfrm>
          <a:prstGeom prst="rect">
            <a:avLst/>
          </a:prstGeom>
          <a:noFill/>
        </p:spPr>
        <p:txBody>
          <a:bodyPr wrap="square" rtlCol="0">
            <a:spAutoFit/>
          </a:bodyPr>
          <a:lstStyle/>
          <a:p>
            <a:pPr defTabSz="914400"/>
            <a:r>
              <a:rPr lang="en-GB" sz="1400" kern="0" dirty="0">
                <a:solidFill>
                  <a:schemeClr val="accent4">
                    <a:lumMod val="50000"/>
                  </a:schemeClr>
                </a:solidFill>
              </a:rPr>
              <a:t>These modules contain support for making diagrams</a:t>
            </a:r>
          </a:p>
        </p:txBody>
      </p:sp>
      <p:pic>
        <p:nvPicPr>
          <p:cNvPr id="18" name="Picture 4" descr="Bilderesultat for light bulb free clipart">
            <a:extLst>
              <a:ext uri="{FF2B5EF4-FFF2-40B4-BE49-F238E27FC236}">
                <a16:creationId xmlns:a16="http://schemas.microsoft.com/office/drawing/2014/main" id="{517F4DEE-3F03-4A0F-A62B-AA1604066F5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9012593" y="1582267"/>
            <a:ext cx="159386" cy="21518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AD33B39C-69DE-40FD-9234-9D7F545C01EF}"/>
              </a:ext>
            </a:extLst>
          </p:cNvPr>
          <p:cNvPicPr>
            <a:picLocks noChangeAspect="1"/>
          </p:cNvPicPr>
          <p:nvPr/>
        </p:nvPicPr>
        <p:blipFill>
          <a:blip r:embed="rId9"/>
          <a:stretch>
            <a:fillRect/>
          </a:stretch>
        </p:blipFill>
        <p:spPr>
          <a:xfrm>
            <a:off x="9053375" y="2045283"/>
            <a:ext cx="2880000" cy="1862970"/>
          </a:xfrm>
          <a:prstGeom prst="rect">
            <a:avLst/>
          </a:prstGeom>
        </p:spPr>
      </p:pic>
    </p:spTree>
    <p:extLst>
      <p:ext uri="{BB962C8B-B14F-4D97-AF65-F5344CB8AC3E}">
        <p14:creationId xmlns:p14="http://schemas.microsoft.com/office/powerpoint/2010/main" val="3602349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00865-BDC4-46D3-B2F5-1D1A6D2EA5C4}"/>
              </a:ext>
            </a:extLst>
          </p:cNvPr>
          <p:cNvSpPr>
            <a:spLocks noGrp="1"/>
          </p:cNvSpPr>
          <p:nvPr>
            <p:ph type="title"/>
          </p:nvPr>
        </p:nvSpPr>
        <p:spPr/>
        <p:txBody>
          <a:bodyPr/>
          <a:lstStyle/>
          <a:p>
            <a:r>
              <a:rPr lang="en-GB"/>
              <a:t>Overview</a:t>
            </a:r>
            <a:endParaRPr lang="en-GB" dirty="0"/>
          </a:p>
        </p:txBody>
      </p:sp>
      <p:sp>
        <p:nvSpPr>
          <p:cNvPr id="3" name="Text Placeholder 2">
            <a:extLst>
              <a:ext uri="{FF2B5EF4-FFF2-40B4-BE49-F238E27FC236}">
                <a16:creationId xmlns:a16="http://schemas.microsoft.com/office/drawing/2014/main" id="{ABBB95CB-C5E7-4E5F-8729-0DFE69ABADE2}"/>
              </a:ext>
            </a:extLst>
          </p:cNvPr>
          <p:cNvSpPr>
            <a:spLocks noGrp="1"/>
          </p:cNvSpPr>
          <p:nvPr>
            <p:ph type="body" idx="1"/>
          </p:nvPr>
        </p:nvSpPr>
        <p:spPr>
          <a:xfrm>
            <a:off x="954183" y="3960000"/>
            <a:ext cx="8042532" cy="1335900"/>
          </a:xfrm>
        </p:spPr>
        <p:txBody>
          <a:bodyPr>
            <a:normAutofit fontScale="92500" lnSpcReduction="10000"/>
          </a:bodyPr>
          <a:lstStyle/>
          <a:p>
            <a:r>
              <a:rPr lang="en-GB" dirty="0"/>
              <a:t>Representation of basic attributes </a:t>
            </a:r>
          </a:p>
          <a:p>
            <a:r>
              <a:rPr lang="en-GB" dirty="0"/>
              <a:t>Diagram types and comparison</a:t>
            </a:r>
          </a:p>
          <a:p>
            <a:r>
              <a:rPr lang="en-GB" dirty="0"/>
              <a:t>Elements - journey diagram</a:t>
            </a:r>
          </a:p>
          <a:p>
            <a:r>
              <a:rPr lang="en-GB" dirty="0"/>
              <a:t>Elements - swimlane diagram</a:t>
            </a:r>
          </a:p>
        </p:txBody>
      </p:sp>
    </p:spTree>
    <p:extLst>
      <p:ext uri="{BB962C8B-B14F-4D97-AF65-F5344CB8AC3E}">
        <p14:creationId xmlns:p14="http://schemas.microsoft.com/office/powerpoint/2010/main" val="6350267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p:cNvPicPr>
          <p:nvPr/>
        </p:nvPicPr>
        <p:blipFill rotWithShape="1">
          <a:blip r:embed="rId3" cstate="print">
            <a:extLst>
              <a:ext uri="{28A0092B-C50C-407E-A947-70E740481C1C}">
                <a14:useLocalDpi xmlns:a14="http://schemas.microsoft.com/office/drawing/2010/main" val="0"/>
              </a:ext>
            </a:extLst>
          </a:blip>
          <a:srcRect t="3897" b="34398"/>
          <a:stretch/>
        </p:blipFill>
        <p:spPr>
          <a:xfrm>
            <a:off x="-1" y="0"/>
            <a:ext cx="12192001" cy="5430103"/>
          </a:xfrm>
          <a:prstGeom prst="rect">
            <a:avLst/>
          </a:prstGeom>
        </p:spPr>
      </p:pic>
      <p:sp>
        <p:nvSpPr>
          <p:cNvPr id="2" name="Rektangel 1"/>
          <p:cNvSpPr/>
          <p:nvPr/>
        </p:nvSpPr>
        <p:spPr>
          <a:xfrm>
            <a:off x="6296025" y="5717654"/>
            <a:ext cx="4324350" cy="923330"/>
          </a:xfrm>
          <a:prstGeom prst="rect">
            <a:avLst/>
          </a:prstGeom>
        </p:spPr>
        <p:txBody>
          <a:bodyPr wrap="square">
            <a:spAutoFit/>
          </a:bodyPr>
          <a:lstStyle/>
          <a:p>
            <a:pPr marL="0" marR="0" lvl="0" indent="0" algn="l" defTabSz="914263"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chemeClr val="accent1">
                    <a:lumMod val="75000"/>
                    <a:lumOff val="25000"/>
                  </a:schemeClr>
                </a:solidFill>
                <a:effectLst/>
                <a:uLnTx/>
                <a:uFillTx/>
                <a:latin typeface="Calibri"/>
                <a:ea typeface="+mn-ea"/>
                <a:cs typeface="+mn-cs"/>
              </a:rPr>
              <a:t>CJML is a visual language dedicated to modelling of  customer journeys, human behaviour and digital service processes</a:t>
            </a:r>
          </a:p>
        </p:txBody>
      </p:sp>
      <p:pic>
        <p:nvPicPr>
          <p:cNvPr id="15" name="Picture 14">
            <a:extLst>
              <a:ext uri="{FF2B5EF4-FFF2-40B4-BE49-F238E27FC236}">
                <a16:creationId xmlns:a16="http://schemas.microsoft.com/office/drawing/2014/main" id="{AC14AB0F-61B2-4DB6-965F-0F6E85E468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00132" y="5819319"/>
            <a:ext cx="257143" cy="360000"/>
          </a:xfrm>
          <a:prstGeom prst="rect">
            <a:avLst/>
          </a:prstGeom>
        </p:spPr>
      </p:pic>
      <p:pic>
        <p:nvPicPr>
          <p:cNvPr id="16" name="Picture 15">
            <a:extLst>
              <a:ext uri="{FF2B5EF4-FFF2-40B4-BE49-F238E27FC236}">
                <a16:creationId xmlns:a16="http://schemas.microsoft.com/office/drawing/2014/main" id="{A0E2309F-BC4F-463B-9EA2-5D079D855EF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63721" y="5819319"/>
            <a:ext cx="270000" cy="360000"/>
          </a:xfrm>
          <a:prstGeom prst="rect">
            <a:avLst/>
          </a:prstGeom>
        </p:spPr>
      </p:pic>
      <p:pic>
        <p:nvPicPr>
          <p:cNvPr id="17" name="Picture 16">
            <a:extLst>
              <a:ext uri="{FF2B5EF4-FFF2-40B4-BE49-F238E27FC236}">
                <a16:creationId xmlns:a16="http://schemas.microsoft.com/office/drawing/2014/main" id="{61FB8742-C5F4-411B-A624-7246B1509FC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27310" y="5819319"/>
            <a:ext cx="270000" cy="360000"/>
          </a:xfrm>
          <a:prstGeom prst="rect">
            <a:avLst/>
          </a:prstGeom>
        </p:spPr>
      </p:pic>
      <p:pic>
        <p:nvPicPr>
          <p:cNvPr id="18" name="Picture 17">
            <a:extLst>
              <a:ext uri="{FF2B5EF4-FFF2-40B4-BE49-F238E27FC236}">
                <a16:creationId xmlns:a16="http://schemas.microsoft.com/office/drawing/2014/main" id="{BBAAB6D9-DC55-4B65-9346-DFA586BCDF0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23688" y="5819319"/>
            <a:ext cx="270000" cy="360000"/>
          </a:xfrm>
          <a:prstGeom prst="rect">
            <a:avLst/>
          </a:prstGeom>
        </p:spPr>
      </p:pic>
      <p:pic>
        <p:nvPicPr>
          <p:cNvPr id="19" name="Picture 18">
            <a:extLst>
              <a:ext uri="{FF2B5EF4-FFF2-40B4-BE49-F238E27FC236}">
                <a16:creationId xmlns:a16="http://schemas.microsoft.com/office/drawing/2014/main" id="{9F84D988-A691-4CD8-A97C-F78E8867297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90899" y="5819319"/>
            <a:ext cx="270000" cy="360000"/>
          </a:xfrm>
          <a:prstGeom prst="rect">
            <a:avLst/>
          </a:prstGeom>
        </p:spPr>
      </p:pic>
      <p:sp>
        <p:nvSpPr>
          <p:cNvPr id="20" name="TextBox 19">
            <a:extLst>
              <a:ext uri="{FF2B5EF4-FFF2-40B4-BE49-F238E27FC236}">
                <a16:creationId xmlns:a16="http://schemas.microsoft.com/office/drawing/2014/main" id="{3BDC3710-3C47-4467-8292-2DA730BC221A}"/>
              </a:ext>
            </a:extLst>
          </p:cNvPr>
          <p:cNvSpPr txBox="1"/>
          <p:nvPr/>
        </p:nvSpPr>
        <p:spPr>
          <a:xfrm>
            <a:off x="1106805" y="6190605"/>
            <a:ext cx="795041" cy="461665"/>
          </a:xfrm>
          <a:prstGeom prst="rect">
            <a:avLst/>
          </a:prstGeom>
          <a:noFill/>
        </p:spPr>
        <p:txBody>
          <a:bodyPr wrap="square" rtlCol="0">
            <a:spAutoFit/>
          </a:bodyPr>
          <a:lstStyle/>
          <a:p>
            <a:pPr marL="0" marR="0" lvl="0" indent="0" algn="ctr" defTabSz="914263"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Customer journey</a:t>
            </a:r>
          </a:p>
        </p:txBody>
      </p:sp>
      <p:sp>
        <p:nvSpPr>
          <p:cNvPr id="21" name="TextBox 20">
            <a:extLst>
              <a:ext uri="{FF2B5EF4-FFF2-40B4-BE49-F238E27FC236}">
                <a16:creationId xmlns:a16="http://schemas.microsoft.com/office/drawing/2014/main" id="{72C776B2-E4C3-402C-8B0E-C180BD2FD6CB}"/>
              </a:ext>
            </a:extLst>
          </p:cNvPr>
          <p:cNvSpPr txBox="1"/>
          <p:nvPr/>
        </p:nvSpPr>
        <p:spPr>
          <a:xfrm>
            <a:off x="2991816" y="6190605"/>
            <a:ext cx="808451" cy="461665"/>
          </a:xfrm>
          <a:prstGeom prst="rect">
            <a:avLst/>
          </a:prstGeom>
          <a:noFill/>
        </p:spPr>
        <p:txBody>
          <a:bodyPr wrap="square" rtlCol="0">
            <a:spAutoFit/>
          </a:bodyPr>
          <a:lstStyle/>
          <a:p>
            <a:pPr marL="0" marR="0" lvl="0" indent="0" algn="ctr" defTabSz="914263"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Employee journey</a:t>
            </a:r>
          </a:p>
        </p:txBody>
      </p:sp>
      <p:sp>
        <p:nvSpPr>
          <p:cNvPr id="22" name="TextBox 21">
            <a:extLst>
              <a:ext uri="{FF2B5EF4-FFF2-40B4-BE49-F238E27FC236}">
                <a16:creationId xmlns:a16="http://schemas.microsoft.com/office/drawing/2014/main" id="{45C0B19F-266B-4450-8024-0051EA922735}"/>
              </a:ext>
            </a:extLst>
          </p:cNvPr>
          <p:cNvSpPr txBox="1"/>
          <p:nvPr/>
        </p:nvSpPr>
        <p:spPr>
          <a:xfrm>
            <a:off x="2078382" y="6190605"/>
            <a:ext cx="736898" cy="461665"/>
          </a:xfrm>
          <a:prstGeom prst="rect">
            <a:avLst/>
          </a:prstGeom>
          <a:noFill/>
        </p:spPr>
        <p:txBody>
          <a:bodyPr wrap="square" rtlCol="0">
            <a:spAutoFit/>
          </a:bodyPr>
          <a:lstStyle/>
          <a:p>
            <a:pPr marL="0" marR="0" lvl="0" indent="0" algn="ctr" defTabSz="914263"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User journey</a:t>
            </a:r>
          </a:p>
        </p:txBody>
      </p:sp>
      <p:sp>
        <p:nvSpPr>
          <p:cNvPr id="23" name="TextBox 22">
            <a:extLst>
              <a:ext uri="{FF2B5EF4-FFF2-40B4-BE49-F238E27FC236}">
                <a16:creationId xmlns:a16="http://schemas.microsoft.com/office/drawing/2014/main" id="{2D9DB81C-D603-4FBA-9848-96CE4B5F0032}"/>
              </a:ext>
            </a:extLst>
          </p:cNvPr>
          <p:cNvSpPr txBox="1"/>
          <p:nvPr/>
        </p:nvSpPr>
        <p:spPr>
          <a:xfrm>
            <a:off x="3976804" y="6190605"/>
            <a:ext cx="736898" cy="461665"/>
          </a:xfrm>
          <a:prstGeom prst="rect">
            <a:avLst/>
          </a:prstGeom>
          <a:noFill/>
        </p:spPr>
        <p:txBody>
          <a:bodyPr wrap="square" rtlCol="0">
            <a:spAutoFit/>
          </a:bodyPr>
          <a:lstStyle/>
          <a:p>
            <a:pPr marL="0" marR="0" lvl="0" indent="0" algn="ctr" defTabSz="914263"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Patient journey</a:t>
            </a:r>
          </a:p>
        </p:txBody>
      </p:sp>
      <p:sp>
        <p:nvSpPr>
          <p:cNvPr id="24" name="TextBox 23">
            <a:extLst>
              <a:ext uri="{FF2B5EF4-FFF2-40B4-BE49-F238E27FC236}">
                <a16:creationId xmlns:a16="http://schemas.microsoft.com/office/drawing/2014/main" id="{1E33716D-A1D2-4797-ACAC-504631823060}"/>
              </a:ext>
            </a:extLst>
          </p:cNvPr>
          <p:cNvSpPr txBox="1"/>
          <p:nvPr/>
        </p:nvSpPr>
        <p:spPr>
          <a:xfrm>
            <a:off x="4890239" y="6190605"/>
            <a:ext cx="736898" cy="461665"/>
          </a:xfrm>
          <a:prstGeom prst="rect">
            <a:avLst/>
          </a:prstGeom>
          <a:noFill/>
        </p:spPr>
        <p:txBody>
          <a:bodyPr wrap="square" rtlCol="0">
            <a:spAutoFit/>
          </a:bodyPr>
          <a:lstStyle/>
          <a:p>
            <a:pPr marL="0" marR="0" lvl="0" indent="0" algn="ctr" defTabSz="914263"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Citizen journey</a:t>
            </a:r>
          </a:p>
        </p:txBody>
      </p:sp>
      <p:sp>
        <p:nvSpPr>
          <p:cNvPr id="25" name="TextBox 24">
            <a:extLst>
              <a:ext uri="{FF2B5EF4-FFF2-40B4-BE49-F238E27FC236}">
                <a16:creationId xmlns:a16="http://schemas.microsoft.com/office/drawing/2014/main" id="{E706DABB-1EA5-4B26-A453-494ED62371FA}"/>
              </a:ext>
            </a:extLst>
          </p:cNvPr>
          <p:cNvSpPr txBox="1"/>
          <p:nvPr/>
        </p:nvSpPr>
        <p:spPr>
          <a:xfrm>
            <a:off x="4276436" y="-11287"/>
            <a:ext cx="8010733" cy="584775"/>
          </a:xfrm>
          <a:prstGeom prst="rect">
            <a:avLst/>
          </a:prstGeom>
          <a:noFill/>
        </p:spPr>
        <p:txBody>
          <a:bodyPr wrap="square">
            <a:spAutoFit/>
          </a:bodyPr>
          <a:lstStyle/>
          <a:p>
            <a:r>
              <a:rPr lang="en-GB" sz="3200" dirty="0"/>
              <a:t>C</a:t>
            </a:r>
            <a:r>
              <a:rPr lang="en-GB" sz="3200" cap="none" dirty="0"/>
              <a:t>JML - Customer Journey Modelling Language</a:t>
            </a:r>
            <a:endParaRPr lang="en-GB" sz="3200" dirty="0"/>
          </a:p>
        </p:txBody>
      </p:sp>
    </p:spTree>
    <p:extLst>
      <p:ext uri="{BB962C8B-B14F-4D97-AF65-F5344CB8AC3E}">
        <p14:creationId xmlns:p14="http://schemas.microsoft.com/office/powerpoint/2010/main" val="9871927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CJML language</a:t>
            </a:r>
          </a:p>
        </p:txBody>
      </p:sp>
      <p:sp>
        <p:nvSpPr>
          <p:cNvPr id="3" name="Content Placeholder 2"/>
          <p:cNvSpPr>
            <a:spLocks noGrp="1"/>
          </p:cNvSpPr>
          <p:nvPr>
            <p:ph idx="1"/>
          </p:nvPr>
        </p:nvSpPr>
        <p:spPr>
          <a:xfrm>
            <a:off x="954183" y="1548001"/>
            <a:ext cx="9919548" cy="2244928"/>
          </a:xfrm>
        </p:spPr>
        <p:txBody>
          <a:bodyPr>
            <a:normAutofit fontScale="77500" lnSpcReduction="20000"/>
          </a:bodyPr>
          <a:lstStyle/>
          <a:p>
            <a:r>
              <a:rPr lang="en-GB" dirty="0"/>
              <a:t>CJML is a formal language for specification and visualization of customer journeys and service processes.</a:t>
            </a:r>
          </a:p>
          <a:p>
            <a:r>
              <a:rPr lang="en-GB" dirty="0">
                <a:solidFill>
                  <a:schemeClr val="accent2"/>
                </a:solidFill>
              </a:rPr>
              <a:t>CJML is centred around humans and human activities</a:t>
            </a:r>
            <a:r>
              <a:rPr lang="en-GB" dirty="0"/>
              <a:t>, regardless of their role being a customer, user, citizen, consumer, patient, or employee.</a:t>
            </a:r>
          </a:p>
          <a:p>
            <a:r>
              <a:rPr lang="en-GB" dirty="0"/>
              <a:t>Customer journeys are modelled as sequences or constellations of touchpoints for a customer to achieve a specific goal or outcome.</a:t>
            </a:r>
          </a:p>
          <a:p>
            <a:r>
              <a:rPr lang="en-GB" dirty="0"/>
              <a:t>CJML consists of terminology, diagrams, methods and tools. </a:t>
            </a:r>
          </a:p>
        </p:txBody>
      </p:sp>
      <p:sp>
        <p:nvSpPr>
          <p:cNvPr id="4" name="Slide Number Placeholder 3"/>
          <p:cNvSpPr>
            <a:spLocks noGrp="1"/>
          </p:cNvSpPr>
          <p:nvPr>
            <p:ph type="sldNum" sz="quarter" idx="12"/>
          </p:nvPr>
        </p:nvSpPr>
        <p:spPr/>
        <p:txBody>
          <a:bodyPr/>
          <a:lstStyle/>
          <a:p>
            <a:pPr defTabSz="457200"/>
            <a:fld id="{C3BFA56D-298E-294D-B4E1-2047B637E858}" type="slidenum">
              <a:rPr lang="en-GB" smtClean="0">
                <a:solidFill>
                  <a:prstClr val="black">
                    <a:tint val="75000"/>
                  </a:prstClr>
                </a:solidFill>
                <a:latin typeface="Calibri"/>
              </a:rPr>
              <a:pPr defTabSz="457200"/>
              <a:t>8</a:t>
            </a:fld>
            <a:endParaRPr lang="en-GB" dirty="0">
              <a:solidFill>
                <a:prstClr val="black">
                  <a:tint val="75000"/>
                </a:prstClr>
              </a:solidFill>
              <a:latin typeface="Calibri"/>
            </a:endParaRPr>
          </a:p>
        </p:txBody>
      </p:sp>
      <p:pic>
        <p:nvPicPr>
          <p:cNvPr id="16" name="Picture 15"/>
          <p:cNvPicPr>
            <a:picLocks noChangeAspect="1"/>
          </p:cNvPicPr>
          <p:nvPr/>
        </p:nvPicPr>
        <p:blipFill rotWithShape="1">
          <a:blip r:embed="rId3"/>
          <a:srcRect t="19788"/>
          <a:stretch/>
        </p:blipFill>
        <p:spPr>
          <a:xfrm>
            <a:off x="2812825" y="5112871"/>
            <a:ext cx="4656848" cy="1331945"/>
          </a:xfrm>
          <a:prstGeom prst="rect">
            <a:avLst/>
          </a:prstGeom>
        </p:spPr>
      </p:pic>
      <p:sp>
        <p:nvSpPr>
          <p:cNvPr id="8" name="Rectangle 7">
            <a:extLst>
              <a:ext uri="{FF2B5EF4-FFF2-40B4-BE49-F238E27FC236}">
                <a16:creationId xmlns:a16="http://schemas.microsoft.com/office/drawing/2014/main" id="{24EC9346-C460-4407-9E5B-ACD55DDDF709}"/>
              </a:ext>
            </a:extLst>
          </p:cNvPr>
          <p:cNvSpPr/>
          <p:nvPr/>
        </p:nvSpPr>
        <p:spPr>
          <a:xfrm>
            <a:off x="9726902" y="4080980"/>
            <a:ext cx="2258548" cy="954107"/>
          </a:xfrm>
          <a:prstGeom prst="rect">
            <a:avLst/>
          </a:prstGeom>
          <a:noFill/>
        </p:spPr>
        <p:txBody>
          <a:bodyPr wrap="square" rtlCol="0">
            <a:spAutoFit/>
          </a:bodyPr>
          <a:lstStyle/>
          <a:p>
            <a:r>
              <a:rPr lang="en-GB" sz="1400" dirty="0">
                <a:solidFill>
                  <a:schemeClr val="accent4">
                    <a:lumMod val="50000"/>
                  </a:schemeClr>
                </a:solidFill>
              </a:rPr>
              <a:t>The scope of a  journey should be defined in relation to the purpose of the study. </a:t>
            </a:r>
          </a:p>
        </p:txBody>
      </p:sp>
      <p:pic>
        <p:nvPicPr>
          <p:cNvPr id="9" name="Picture 4" descr="Bilderesultat for light bulb free clipart">
            <a:extLst>
              <a:ext uri="{FF2B5EF4-FFF2-40B4-BE49-F238E27FC236}">
                <a16:creationId xmlns:a16="http://schemas.microsoft.com/office/drawing/2014/main" id="{832C5B97-555F-43A6-8D3B-650680A44B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9428321" y="4161983"/>
            <a:ext cx="159386" cy="215185"/>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8BD64E16-835A-4CF4-85AA-1B52ECC53A61}"/>
              </a:ext>
            </a:extLst>
          </p:cNvPr>
          <p:cNvSpPr txBox="1"/>
          <p:nvPr/>
        </p:nvSpPr>
        <p:spPr>
          <a:xfrm>
            <a:off x="2684525" y="4086804"/>
            <a:ext cx="2992375" cy="738664"/>
          </a:xfrm>
          <a:prstGeom prst="rect">
            <a:avLst/>
          </a:prstGeom>
          <a:noFill/>
        </p:spPr>
        <p:txBody>
          <a:bodyPr wrap="square" rtlCol="0">
            <a:spAutoFit/>
          </a:bodyPr>
          <a:lstStyle/>
          <a:p>
            <a:pPr defTabSz="457200"/>
            <a:r>
              <a:rPr lang="en-GB" sz="1400" dirty="0">
                <a:solidFill>
                  <a:srgbClr val="00ADEE"/>
                </a:solidFill>
                <a:latin typeface="Calibri"/>
              </a:rPr>
              <a:t>Communication points </a:t>
            </a:r>
            <a:r>
              <a:rPr lang="en-GB" sz="1400" dirty="0">
                <a:solidFill>
                  <a:prstClr val="black"/>
                </a:solidFill>
                <a:latin typeface="Calibri"/>
              </a:rPr>
              <a:t>are instances of communication or interaction between a user and a service provider</a:t>
            </a:r>
          </a:p>
        </p:txBody>
      </p:sp>
      <p:sp>
        <p:nvSpPr>
          <p:cNvPr id="17" name="TextBox 16">
            <a:extLst>
              <a:ext uri="{FF2B5EF4-FFF2-40B4-BE49-F238E27FC236}">
                <a16:creationId xmlns:a16="http://schemas.microsoft.com/office/drawing/2014/main" id="{1C3CEE9D-F687-4E5C-82DA-792A3F636675}"/>
              </a:ext>
            </a:extLst>
          </p:cNvPr>
          <p:cNvSpPr txBox="1"/>
          <p:nvPr/>
        </p:nvSpPr>
        <p:spPr>
          <a:xfrm>
            <a:off x="5880509" y="4080980"/>
            <a:ext cx="2882492" cy="738664"/>
          </a:xfrm>
          <a:prstGeom prst="rect">
            <a:avLst/>
          </a:prstGeom>
          <a:noFill/>
        </p:spPr>
        <p:txBody>
          <a:bodyPr wrap="square" rtlCol="0">
            <a:spAutoFit/>
          </a:bodyPr>
          <a:lstStyle>
            <a:defPPr>
              <a:defRPr lang="nb-NO"/>
            </a:defPPr>
            <a:lvl1pPr defTabSz="457200">
              <a:defRPr sz="1400">
                <a:solidFill>
                  <a:srgbClr val="00ADEE"/>
                </a:solidFill>
                <a:latin typeface="Calibri"/>
              </a:defRPr>
            </a:lvl1pPr>
          </a:lstStyle>
          <a:p>
            <a:r>
              <a:rPr lang="en-GB" dirty="0"/>
              <a:t>Actions </a:t>
            </a:r>
            <a:r>
              <a:rPr lang="en-GB" dirty="0">
                <a:solidFill>
                  <a:schemeClr val="tx1"/>
                </a:solidFill>
              </a:rPr>
              <a:t>are non-communicative events or activities conducted by an actor as part of a customer journey</a:t>
            </a:r>
          </a:p>
        </p:txBody>
      </p:sp>
      <p:cxnSp>
        <p:nvCxnSpPr>
          <p:cNvPr id="18" name="Straight Arrow Connector 17">
            <a:extLst>
              <a:ext uri="{FF2B5EF4-FFF2-40B4-BE49-F238E27FC236}">
                <a16:creationId xmlns:a16="http://schemas.microsoft.com/office/drawing/2014/main" id="{97EAFF63-6266-4FCE-8875-419DA3C7D400}"/>
              </a:ext>
            </a:extLst>
          </p:cNvPr>
          <p:cNvCxnSpPr/>
          <p:nvPr/>
        </p:nvCxnSpPr>
        <p:spPr>
          <a:xfrm>
            <a:off x="4244893" y="4700319"/>
            <a:ext cx="0" cy="3960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9" name="Straight Arrow Connector 18">
            <a:extLst>
              <a:ext uri="{FF2B5EF4-FFF2-40B4-BE49-F238E27FC236}">
                <a16:creationId xmlns:a16="http://schemas.microsoft.com/office/drawing/2014/main" id="{1F1CA3A0-A26D-403D-A58E-022ECF67D17F}"/>
              </a:ext>
            </a:extLst>
          </p:cNvPr>
          <p:cNvCxnSpPr>
            <a:cxnSpLocks/>
          </p:cNvCxnSpPr>
          <p:nvPr/>
        </p:nvCxnSpPr>
        <p:spPr>
          <a:xfrm flipH="1">
            <a:off x="5436971" y="4700319"/>
            <a:ext cx="379124" cy="456515"/>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21" name="TextBox 20">
            <a:extLst>
              <a:ext uri="{FF2B5EF4-FFF2-40B4-BE49-F238E27FC236}">
                <a16:creationId xmlns:a16="http://schemas.microsoft.com/office/drawing/2014/main" id="{AEC9B32D-F6B1-4971-B014-34206FD6BA78}"/>
              </a:ext>
            </a:extLst>
          </p:cNvPr>
          <p:cNvSpPr txBox="1"/>
          <p:nvPr/>
        </p:nvSpPr>
        <p:spPr>
          <a:xfrm>
            <a:off x="1713026" y="5224161"/>
            <a:ext cx="971499" cy="523220"/>
          </a:xfrm>
          <a:prstGeom prst="rect">
            <a:avLst/>
          </a:prstGeom>
          <a:noFill/>
        </p:spPr>
        <p:txBody>
          <a:bodyPr wrap="square">
            <a:spAutoFit/>
          </a:bodyPr>
          <a:lstStyle/>
          <a:p>
            <a:r>
              <a:rPr lang="en-GB" sz="1400" dirty="0">
                <a:solidFill>
                  <a:schemeClr val="accent2"/>
                </a:solidFill>
              </a:rPr>
              <a:t>Customer journey</a:t>
            </a:r>
            <a:endParaRPr lang="en-GB" sz="1400" dirty="0"/>
          </a:p>
        </p:txBody>
      </p:sp>
    </p:spTree>
    <p:extLst>
      <p:ext uri="{BB962C8B-B14F-4D97-AF65-F5344CB8AC3E}">
        <p14:creationId xmlns:p14="http://schemas.microsoft.com/office/powerpoint/2010/main" val="241116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0BC5B13-A2B3-4D7B-9242-EA626B1B90B9}"/>
              </a:ext>
            </a:extLst>
          </p:cNvPr>
          <p:cNvSpPr txBox="1"/>
          <p:nvPr/>
        </p:nvSpPr>
        <p:spPr>
          <a:xfrm>
            <a:off x="2956113" y="3624456"/>
            <a:ext cx="682147"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Calibri" panose="020F0502020204030204"/>
                <a:ea typeface="+mn-ea"/>
                <a:cs typeface="+mn-cs"/>
              </a:rPr>
              <a:t>Message</a:t>
            </a:r>
          </a:p>
        </p:txBody>
      </p:sp>
      <p:cxnSp>
        <p:nvCxnSpPr>
          <p:cNvPr id="6" name="Straight Arrow Connector 5">
            <a:extLst>
              <a:ext uri="{FF2B5EF4-FFF2-40B4-BE49-F238E27FC236}">
                <a16:creationId xmlns:a16="http://schemas.microsoft.com/office/drawing/2014/main" id="{53FBA630-414D-448C-BF16-783C69BCF9D8}"/>
              </a:ext>
            </a:extLst>
          </p:cNvPr>
          <p:cNvCxnSpPr>
            <a:cxnSpLocks/>
          </p:cNvCxnSpPr>
          <p:nvPr/>
        </p:nvCxnSpPr>
        <p:spPr>
          <a:xfrm>
            <a:off x="2658855" y="3850460"/>
            <a:ext cx="13680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D9B46F7E-2DC1-4C92-A456-35B76742FB77}"/>
              </a:ext>
            </a:extLst>
          </p:cNvPr>
          <p:cNvSpPr txBox="1"/>
          <p:nvPr/>
        </p:nvSpPr>
        <p:spPr>
          <a:xfrm>
            <a:off x="2007227" y="4030700"/>
            <a:ext cx="612068" cy="30777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Calibri" panose="020F0502020204030204"/>
                <a:ea typeface="+mn-ea"/>
                <a:cs typeface="+mn-cs"/>
              </a:rPr>
              <a:t>Actor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Calibri" panose="020F0502020204030204"/>
                <a:ea typeface="+mn-ea"/>
                <a:cs typeface="+mn-cs"/>
              </a:rPr>
              <a:t>(initiator)</a:t>
            </a:r>
          </a:p>
        </p:txBody>
      </p:sp>
      <p:sp>
        <p:nvSpPr>
          <p:cNvPr id="8" name="TextBox 7">
            <a:extLst>
              <a:ext uri="{FF2B5EF4-FFF2-40B4-BE49-F238E27FC236}">
                <a16:creationId xmlns:a16="http://schemas.microsoft.com/office/drawing/2014/main" id="{6FDF91A1-84FB-4D95-AD87-5F6714765CAC}"/>
              </a:ext>
            </a:extLst>
          </p:cNvPr>
          <p:cNvSpPr txBox="1"/>
          <p:nvPr/>
        </p:nvSpPr>
        <p:spPr>
          <a:xfrm>
            <a:off x="4100814" y="4030700"/>
            <a:ext cx="601979" cy="307777"/>
          </a:xfrm>
          <a:prstGeom prst="rect">
            <a:avLst/>
          </a:prstGeom>
          <a:noFill/>
        </p:spPr>
        <p:txBody>
          <a:bodyPr wrap="square" lIns="0" tIns="0" rIns="0" bIns="0" rtlCol="0">
            <a:spAutoFit/>
          </a:bodyPr>
          <a:lstStyle>
            <a:defPPr>
              <a:defRPr lang="nb-NO"/>
            </a:defPPr>
            <a:lvl1pPr algn="ctr" defTabSz="914400">
              <a:defRPr sz="1000" kern="0">
                <a:solidFill>
                  <a:prstClr val="black"/>
                </a:solidFill>
                <a:latin typeface="Calibri" panose="020F0502020204030204"/>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Calibri" panose="020F0502020204030204"/>
                <a:ea typeface="+mn-ea"/>
                <a:cs typeface="+mn-cs"/>
              </a:rPr>
              <a:t>Actor 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Calibri" panose="020F0502020204030204"/>
                <a:ea typeface="+mn-ea"/>
                <a:cs typeface="+mn-cs"/>
              </a:rPr>
              <a:t>(receiver)</a:t>
            </a:r>
          </a:p>
        </p:txBody>
      </p:sp>
      <p:sp>
        <p:nvSpPr>
          <p:cNvPr id="9" name="TextBox 8">
            <a:extLst>
              <a:ext uri="{FF2B5EF4-FFF2-40B4-BE49-F238E27FC236}">
                <a16:creationId xmlns:a16="http://schemas.microsoft.com/office/drawing/2014/main" id="{D2101471-E32F-42BC-9BF6-CD26E56E58BB}"/>
              </a:ext>
            </a:extLst>
          </p:cNvPr>
          <p:cNvSpPr txBox="1"/>
          <p:nvPr/>
        </p:nvSpPr>
        <p:spPr>
          <a:xfrm>
            <a:off x="2677218" y="3835405"/>
            <a:ext cx="119015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Calibri" panose="020F0502020204030204"/>
                <a:ea typeface="+mn-ea"/>
                <a:cs typeface="+mn-cs"/>
              </a:rPr>
              <a:t>Communication channel</a:t>
            </a:r>
          </a:p>
        </p:txBody>
      </p:sp>
      <p:cxnSp>
        <p:nvCxnSpPr>
          <p:cNvPr id="12" name="Straight Arrow Connector 11">
            <a:extLst>
              <a:ext uri="{FF2B5EF4-FFF2-40B4-BE49-F238E27FC236}">
                <a16:creationId xmlns:a16="http://schemas.microsoft.com/office/drawing/2014/main" id="{A8034D8B-0F13-4CF4-8FBD-0532D1998983}"/>
              </a:ext>
            </a:extLst>
          </p:cNvPr>
          <p:cNvCxnSpPr>
            <a:cxnSpLocks/>
          </p:cNvCxnSpPr>
          <p:nvPr/>
        </p:nvCxnSpPr>
        <p:spPr>
          <a:xfrm>
            <a:off x="4401285" y="5581797"/>
            <a:ext cx="0" cy="360000"/>
          </a:xfrm>
          <a:prstGeom prst="straightConnector1">
            <a:avLst/>
          </a:prstGeom>
          <a:ln w="22225">
            <a:solidFill>
              <a:schemeClr val="bg1">
                <a:lumMod val="50000"/>
              </a:schemeClr>
            </a:solidFill>
            <a:tailEnd type="triangle" w="med" len="med"/>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B38922C6-83EB-4611-8159-836BD81DAE0E}"/>
              </a:ext>
            </a:extLst>
          </p:cNvPr>
          <p:cNvPicPr>
            <a:picLocks noChangeAspect="1"/>
          </p:cNvPicPr>
          <p:nvPr/>
        </p:nvPicPr>
        <p:blipFill>
          <a:blip r:embed="rId3"/>
          <a:stretch>
            <a:fillRect/>
          </a:stretch>
        </p:blipFill>
        <p:spPr>
          <a:xfrm>
            <a:off x="3819016" y="5015355"/>
            <a:ext cx="1121223" cy="576000"/>
          </a:xfrm>
          <a:prstGeom prst="rect">
            <a:avLst/>
          </a:prstGeom>
        </p:spPr>
      </p:pic>
      <p:pic>
        <p:nvPicPr>
          <p:cNvPr id="14" name="Picture 13">
            <a:extLst>
              <a:ext uri="{FF2B5EF4-FFF2-40B4-BE49-F238E27FC236}">
                <a16:creationId xmlns:a16="http://schemas.microsoft.com/office/drawing/2014/main" id="{CD1E709C-AC0B-4136-8EB9-7E0AF06CD7BB}"/>
              </a:ext>
            </a:extLst>
          </p:cNvPr>
          <p:cNvPicPr>
            <a:picLocks noChangeAspect="1"/>
          </p:cNvPicPr>
          <p:nvPr/>
        </p:nvPicPr>
        <p:blipFill>
          <a:blip r:embed="rId4"/>
          <a:stretch>
            <a:fillRect/>
          </a:stretch>
        </p:blipFill>
        <p:spPr>
          <a:xfrm>
            <a:off x="3814109" y="5929825"/>
            <a:ext cx="1129848" cy="576000"/>
          </a:xfrm>
          <a:prstGeom prst="rect">
            <a:avLst/>
          </a:prstGeom>
        </p:spPr>
      </p:pic>
      <p:sp>
        <p:nvSpPr>
          <p:cNvPr id="22" name="TextBox 21">
            <a:extLst>
              <a:ext uri="{FF2B5EF4-FFF2-40B4-BE49-F238E27FC236}">
                <a16:creationId xmlns:a16="http://schemas.microsoft.com/office/drawing/2014/main" id="{C3579565-5853-49A5-BA11-CBC71C9B4B04}"/>
              </a:ext>
            </a:extLst>
          </p:cNvPr>
          <p:cNvSpPr txBox="1"/>
          <p:nvPr/>
        </p:nvSpPr>
        <p:spPr>
          <a:xfrm>
            <a:off x="2039196" y="3230088"/>
            <a:ext cx="2949267" cy="307777"/>
          </a:xfrm>
          <a:prstGeom prst="rect">
            <a:avLst/>
          </a:prstGeom>
          <a:noFill/>
        </p:spPr>
        <p:txBody>
          <a:bodyPr wrap="squar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i="0" u="none" strike="noStrike" kern="0" cap="none" normalizeH="0" noProof="0" dirty="0">
                <a:ln>
                  <a:noFill/>
                </a:ln>
                <a:solidFill>
                  <a:schemeClr val="accent2"/>
                </a:solidFill>
                <a:effectLst/>
                <a:uLnTx/>
                <a:uFillTx/>
                <a:cs typeface="Calibri" panose="020F0502020204030204" pitchFamily="34" charset="0"/>
              </a:rPr>
              <a:t>From Actor 1 to Actor 2</a:t>
            </a:r>
          </a:p>
        </p:txBody>
      </p:sp>
      <p:sp>
        <p:nvSpPr>
          <p:cNvPr id="27" name="TextBox 26">
            <a:extLst>
              <a:ext uri="{FF2B5EF4-FFF2-40B4-BE49-F238E27FC236}">
                <a16:creationId xmlns:a16="http://schemas.microsoft.com/office/drawing/2014/main" id="{5B425087-49DC-4423-BE9B-D8309488CFE2}"/>
              </a:ext>
            </a:extLst>
          </p:cNvPr>
          <p:cNvSpPr txBox="1"/>
          <p:nvPr/>
        </p:nvSpPr>
        <p:spPr>
          <a:xfrm>
            <a:off x="2030815" y="4617071"/>
            <a:ext cx="146316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100" normalizeH="0" baseline="0" noProof="0" dirty="0">
                <a:ln>
                  <a:noFill/>
                </a:ln>
                <a:solidFill>
                  <a:prstClr val="black">
                    <a:lumMod val="75000"/>
                    <a:lumOff val="25000"/>
                  </a:prstClr>
                </a:solidFill>
                <a:effectLst/>
                <a:uLnTx/>
                <a:uFillTx/>
                <a:latin typeface="Calibri"/>
                <a:ea typeface="+mn-ea"/>
                <a:cs typeface="Arial" charset="0"/>
              </a:rPr>
              <a:t>REPRESENTATION 1</a:t>
            </a:r>
            <a:endParaRPr kumimoji="0" lang="en-GB" sz="1400" b="0" i="0" u="none" strike="noStrike" kern="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28" name="TextBox 27">
            <a:extLst>
              <a:ext uri="{FF2B5EF4-FFF2-40B4-BE49-F238E27FC236}">
                <a16:creationId xmlns:a16="http://schemas.microsoft.com/office/drawing/2014/main" id="{FA994735-2EF3-492B-B4B4-6C9ED4479F15}"/>
              </a:ext>
            </a:extLst>
          </p:cNvPr>
          <p:cNvSpPr txBox="1"/>
          <p:nvPr/>
        </p:nvSpPr>
        <p:spPr>
          <a:xfrm>
            <a:off x="3602809" y="4617071"/>
            <a:ext cx="149954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100" normalizeH="0" baseline="0" noProof="0" dirty="0">
                <a:ln>
                  <a:noFill/>
                </a:ln>
                <a:solidFill>
                  <a:prstClr val="black">
                    <a:lumMod val="75000"/>
                    <a:lumOff val="25000"/>
                  </a:prstClr>
                </a:solidFill>
                <a:effectLst/>
                <a:uLnTx/>
                <a:uFillTx/>
                <a:latin typeface="Calibri"/>
                <a:ea typeface="+mn-ea"/>
                <a:cs typeface="Arial" charset="0"/>
              </a:rPr>
              <a:t>REPRESENTATION 2</a:t>
            </a:r>
            <a:endParaRPr kumimoji="0" lang="en-GB" sz="1400" b="0" i="0" u="none" strike="noStrike" kern="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31" name="Rounded Rectangle 65">
            <a:extLst>
              <a:ext uri="{FF2B5EF4-FFF2-40B4-BE49-F238E27FC236}">
                <a16:creationId xmlns:a16="http://schemas.microsoft.com/office/drawing/2014/main" id="{38419820-DEA6-4981-880B-4163DB52C25D}"/>
              </a:ext>
            </a:extLst>
          </p:cNvPr>
          <p:cNvSpPr/>
          <p:nvPr/>
        </p:nvSpPr>
        <p:spPr>
          <a:xfrm>
            <a:off x="4219007" y="5122003"/>
            <a:ext cx="678015" cy="372542"/>
          </a:xfrm>
          <a:prstGeom prst="roundRect">
            <a:avLst>
              <a:gd name="adj" fmla="val 7458"/>
            </a:avLst>
          </a:prstGeom>
          <a:pattFill prst="pct5">
            <a:fgClr>
              <a:schemeClr val="bg1">
                <a:lumMod val="65000"/>
              </a:schemeClr>
            </a:fgClr>
            <a:bgClr>
              <a:schemeClr val="bg1"/>
            </a:bgClr>
          </a:patt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lIns="36000" tIns="0" rIns="3600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mn-cs"/>
              </a:rPr>
              <a:t>text area</a:t>
            </a:r>
          </a:p>
        </p:txBody>
      </p:sp>
      <p:pic>
        <p:nvPicPr>
          <p:cNvPr id="48" name="Picture 47">
            <a:extLst>
              <a:ext uri="{FF2B5EF4-FFF2-40B4-BE49-F238E27FC236}">
                <a16:creationId xmlns:a16="http://schemas.microsoft.com/office/drawing/2014/main" id="{33514E91-F28A-439B-98A6-073CEC695C7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53212" y="3654485"/>
            <a:ext cx="284946" cy="356183"/>
          </a:xfrm>
          <a:prstGeom prst="rect">
            <a:avLst/>
          </a:prstGeom>
        </p:spPr>
      </p:pic>
      <p:pic>
        <p:nvPicPr>
          <p:cNvPr id="49" name="Picture 48">
            <a:extLst>
              <a:ext uri="{FF2B5EF4-FFF2-40B4-BE49-F238E27FC236}">
                <a16:creationId xmlns:a16="http://schemas.microsoft.com/office/drawing/2014/main" id="{4E0C32D9-D99D-486C-87FA-682423F7125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96427" y="3660358"/>
            <a:ext cx="271139" cy="357792"/>
          </a:xfrm>
          <a:prstGeom prst="rect">
            <a:avLst/>
          </a:prstGeom>
        </p:spPr>
      </p:pic>
      <p:sp>
        <p:nvSpPr>
          <p:cNvPr id="50" name="Oval 49">
            <a:extLst>
              <a:ext uri="{FF2B5EF4-FFF2-40B4-BE49-F238E27FC236}">
                <a16:creationId xmlns:a16="http://schemas.microsoft.com/office/drawing/2014/main" id="{4ACD524C-87F0-4187-9E86-E09AEE54FA8A}"/>
              </a:ext>
            </a:extLst>
          </p:cNvPr>
          <p:cNvSpPr>
            <a:spLocks noChangeAspect="1"/>
          </p:cNvSpPr>
          <p:nvPr/>
        </p:nvSpPr>
        <p:spPr>
          <a:xfrm>
            <a:off x="2053465" y="5028816"/>
            <a:ext cx="540000" cy="540000"/>
          </a:xfrm>
          <a:prstGeom prst="ellipse">
            <a:avLst/>
          </a:prstGeom>
          <a:noFill/>
          <a:ln w="38100" cap="flat" cmpd="sng" algn="ctr">
            <a:solidFill>
              <a:srgbClr val="4BACC6">
                <a:lumMod val="75000"/>
              </a:srgbClr>
            </a:solidFill>
            <a:prstDash val="solid"/>
          </a:ln>
          <a:effectLst/>
        </p:spPr>
        <p:txBody>
          <a:bodyPr rtlCol="0" anchor="ctr"/>
          <a:lstStyle/>
          <a:p>
            <a:pPr algn="ctr" defTabSz="457200"/>
            <a:endParaRPr lang="en-GB" sz="1800" kern="0" dirty="0">
              <a:solidFill>
                <a:prstClr val="white"/>
              </a:solidFill>
              <a:latin typeface="Calibri"/>
            </a:endParaRPr>
          </a:p>
        </p:txBody>
      </p:sp>
      <p:sp>
        <p:nvSpPr>
          <p:cNvPr id="52" name="Oval 51">
            <a:extLst>
              <a:ext uri="{FF2B5EF4-FFF2-40B4-BE49-F238E27FC236}">
                <a16:creationId xmlns:a16="http://schemas.microsoft.com/office/drawing/2014/main" id="{272493E7-19EA-421D-BF1F-97258474406A}"/>
              </a:ext>
            </a:extLst>
          </p:cNvPr>
          <p:cNvSpPr>
            <a:spLocks noChangeAspect="1"/>
          </p:cNvSpPr>
          <p:nvPr/>
        </p:nvSpPr>
        <p:spPr>
          <a:xfrm>
            <a:off x="2133436" y="5104222"/>
            <a:ext cx="380949" cy="380949"/>
          </a:xfrm>
          <a:prstGeom prst="ellipse">
            <a:avLst/>
          </a:prstGeom>
          <a:pattFill prst="pct10">
            <a:fgClr>
              <a:schemeClr val="bg1">
                <a:lumMod val="65000"/>
              </a:schemeClr>
            </a:fgClr>
            <a:bgClr>
              <a:schemeClr val="bg1"/>
            </a:bgClr>
          </a:patt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0" name="TextBox 59">
            <a:extLst>
              <a:ext uri="{FF2B5EF4-FFF2-40B4-BE49-F238E27FC236}">
                <a16:creationId xmlns:a16="http://schemas.microsoft.com/office/drawing/2014/main" id="{9F16591B-3359-42DA-A22A-C6F1F577BDF3}"/>
              </a:ext>
            </a:extLst>
          </p:cNvPr>
          <p:cNvSpPr txBox="1"/>
          <p:nvPr/>
        </p:nvSpPr>
        <p:spPr>
          <a:xfrm>
            <a:off x="2657253" y="4910465"/>
            <a:ext cx="1061387" cy="307777"/>
          </a:xfrm>
          <a:prstGeom prst="rect">
            <a:avLst/>
          </a:prstGeom>
          <a:noFill/>
        </p:spPr>
        <p:txBody>
          <a:bodyPr wrap="square" lIns="0" tIns="0" rIns="0" bIns="0" rtlCol="0">
            <a:spAutoFit/>
          </a:bodyPr>
          <a:lstStyle>
            <a:defPPr>
              <a:defRPr lang="nb-NO"/>
            </a:defPPr>
            <a:lvl1pPr algn="ctr" defTabSz="914400">
              <a:defRPr sz="1000" kern="0">
                <a:solidFill>
                  <a:prstClr val="black"/>
                </a:solidFill>
                <a:latin typeface="Calibri" panose="020F0502020204030204"/>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Calibri" panose="020F0502020204030204"/>
                <a:ea typeface="+mn-ea"/>
                <a:cs typeface="+mn-cs"/>
              </a:rPr>
              <a:t>Communication channel</a:t>
            </a:r>
          </a:p>
        </p:txBody>
      </p:sp>
      <p:cxnSp>
        <p:nvCxnSpPr>
          <p:cNvPr id="65" name="Straight Arrow Connector 64">
            <a:extLst>
              <a:ext uri="{FF2B5EF4-FFF2-40B4-BE49-F238E27FC236}">
                <a16:creationId xmlns:a16="http://schemas.microsoft.com/office/drawing/2014/main" id="{C97550CE-0DD3-46EA-874A-1785E26951CA}"/>
              </a:ext>
            </a:extLst>
          </p:cNvPr>
          <p:cNvCxnSpPr>
            <a:cxnSpLocks/>
          </p:cNvCxnSpPr>
          <p:nvPr/>
        </p:nvCxnSpPr>
        <p:spPr>
          <a:xfrm>
            <a:off x="3602809" y="5068044"/>
            <a:ext cx="413143" cy="246221"/>
          </a:xfrm>
          <a:prstGeom prst="straightConnector1">
            <a:avLst/>
          </a:prstGeom>
          <a:ln w="15875">
            <a:solidFill>
              <a:schemeClr val="tx1">
                <a:lumMod val="50000"/>
                <a:lumOff val="50000"/>
              </a:schemeClr>
            </a:solidFill>
            <a:tailEnd type="oval" w="sm" len="sm"/>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0192F098-3E5D-4200-AE52-0B416A13CAF7}"/>
              </a:ext>
            </a:extLst>
          </p:cNvPr>
          <p:cNvSpPr txBox="1"/>
          <p:nvPr/>
        </p:nvSpPr>
        <p:spPr>
          <a:xfrm>
            <a:off x="2890089" y="5411877"/>
            <a:ext cx="612068" cy="30777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Calibri" panose="020F0502020204030204"/>
                <a:ea typeface="+mn-ea"/>
                <a:cs typeface="+mn-cs"/>
              </a:rPr>
              <a:t>Actor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Calibri" panose="020F0502020204030204"/>
                <a:ea typeface="+mn-ea"/>
                <a:cs typeface="+mn-cs"/>
              </a:rPr>
              <a:t>(initiator)</a:t>
            </a:r>
          </a:p>
        </p:txBody>
      </p:sp>
      <p:cxnSp>
        <p:nvCxnSpPr>
          <p:cNvPr id="67" name="Straight Arrow Connector 66">
            <a:extLst>
              <a:ext uri="{FF2B5EF4-FFF2-40B4-BE49-F238E27FC236}">
                <a16:creationId xmlns:a16="http://schemas.microsoft.com/office/drawing/2014/main" id="{146452C1-32DA-421A-830C-8AC4C6E1BC31}"/>
              </a:ext>
            </a:extLst>
          </p:cNvPr>
          <p:cNvCxnSpPr>
            <a:cxnSpLocks/>
          </p:cNvCxnSpPr>
          <p:nvPr/>
        </p:nvCxnSpPr>
        <p:spPr>
          <a:xfrm flipH="1" flipV="1">
            <a:off x="2514384" y="5504975"/>
            <a:ext cx="432000" cy="0"/>
          </a:xfrm>
          <a:prstGeom prst="straightConnector1">
            <a:avLst/>
          </a:prstGeom>
          <a:ln w="15875">
            <a:solidFill>
              <a:schemeClr val="tx1">
                <a:lumMod val="50000"/>
                <a:lumOff val="50000"/>
              </a:schemeClr>
            </a:solidFill>
            <a:tailEnd type="oval" w="sm" len="sm"/>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0720720B-9488-4B54-9906-8E2468B57193}"/>
              </a:ext>
            </a:extLst>
          </p:cNvPr>
          <p:cNvCxnSpPr>
            <a:cxnSpLocks/>
          </p:cNvCxnSpPr>
          <p:nvPr/>
        </p:nvCxnSpPr>
        <p:spPr>
          <a:xfrm flipV="1">
            <a:off x="3493980" y="5504976"/>
            <a:ext cx="462141" cy="0"/>
          </a:xfrm>
          <a:prstGeom prst="straightConnector1">
            <a:avLst/>
          </a:prstGeom>
          <a:ln w="15875">
            <a:solidFill>
              <a:schemeClr val="tx1">
                <a:lumMod val="50000"/>
                <a:lumOff val="50000"/>
              </a:schemeClr>
            </a:solidFill>
            <a:tailEnd type="oval" w="sm" len="sm"/>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76DE7D31-8EBA-4134-A1BC-9BA058F493C5}"/>
              </a:ext>
            </a:extLst>
          </p:cNvPr>
          <p:cNvSpPr txBox="1"/>
          <p:nvPr/>
        </p:nvSpPr>
        <p:spPr>
          <a:xfrm>
            <a:off x="2881911" y="5913289"/>
            <a:ext cx="612068" cy="30777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Calibri" panose="020F0502020204030204"/>
                <a:ea typeface="+mn-ea"/>
                <a:cs typeface="+mn-cs"/>
              </a:rPr>
              <a:t>Actor2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Calibri" panose="020F0502020204030204"/>
                <a:ea typeface="+mn-ea"/>
                <a:cs typeface="+mn-cs"/>
              </a:rPr>
              <a:t>(receiver)</a:t>
            </a:r>
          </a:p>
        </p:txBody>
      </p:sp>
      <p:cxnSp>
        <p:nvCxnSpPr>
          <p:cNvPr id="76" name="Straight Arrow Connector 75">
            <a:extLst>
              <a:ext uri="{FF2B5EF4-FFF2-40B4-BE49-F238E27FC236}">
                <a16:creationId xmlns:a16="http://schemas.microsoft.com/office/drawing/2014/main" id="{A95E9198-7F47-42C1-9B08-E4C5FBAA994E}"/>
              </a:ext>
            </a:extLst>
          </p:cNvPr>
          <p:cNvCxnSpPr>
            <a:cxnSpLocks/>
          </p:cNvCxnSpPr>
          <p:nvPr/>
        </p:nvCxnSpPr>
        <p:spPr>
          <a:xfrm>
            <a:off x="3493980" y="6020713"/>
            <a:ext cx="462141" cy="131"/>
          </a:xfrm>
          <a:prstGeom prst="straightConnector1">
            <a:avLst/>
          </a:prstGeom>
          <a:ln w="15875">
            <a:solidFill>
              <a:schemeClr val="tx1">
                <a:lumMod val="50000"/>
                <a:lumOff val="50000"/>
              </a:schemeClr>
            </a:solidFill>
            <a:tailEnd type="oval" w="sm" len="sm"/>
          </a:ln>
        </p:spPr>
        <p:style>
          <a:lnRef idx="1">
            <a:schemeClr val="accent1"/>
          </a:lnRef>
          <a:fillRef idx="0">
            <a:schemeClr val="accent1"/>
          </a:fillRef>
          <a:effectRef idx="0">
            <a:schemeClr val="accent1"/>
          </a:effectRef>
          <a:fontRef idx="minor">
            <a:schemeClr val="tx1"/>
          </a:fontRef>
        </p:style>
      </p:cxnSp>
      <p:sp>
        <p:nvSpPr>
          <p:cNvPr id="82" name="Rounded Rectangle 65">
            <a:extLst>
              <a:ext uri="{FF2B5EF4-FFF2-40B4-BE49-F238E27FC236}">
                <a16:creationId xmlns:a16="http://schemas.microsoft.com/office/drawing/2014/main" id="{8E5D22A0-5D45-4F1B-959D-7B938C1862BB}"/>
              </a:ext>
            </a:extLst>
          </p:cNvPr>
          <p:cNvSpPr/>
          <p:nvPr/>
        </p:nvSpPr>
        <p:spPr>
          <a:xfrm>
            <a:off x="4216418" y="6039996"/>
            <a:ext cx="678015" cy="372542"/>
          </a:xfrm>
          <a:prstGeom prst="roundRect">
            <a:avLst>
              <a:gd name="adj" fmla="val 7458"/>
            </a:avLst>
          </a:prstGeom>
          <a:pattFill prst="pct5">
            <a:fgClr>
              <a:schemeClr val="bg1">
                <a:lumMod val="65000"/>
              </a:schemeClr>
            </a:fgClr>
            <a:bgClr>
              <a:schemeClr val="bg1"/>
            </a:bgClr>
          </a:patt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lIns="36000" tIns="0" rIns="3600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mn-cs"/>
              </a:rPr>
              <a:t>text area</a:t>
            </a:r>
          </a:p>
        </p:txBody>
      </p:sp>
      <p:sp>
        <p:nvSpPr>
          <p:cNvPr id="84" name="TextBox 83">
            <a:extLst>
              <a:ext uri="{FF2B5EF4-FFF2-40B4-BE49-F238E27FC236}">
                <a16:creationId xmlns:a16="http://schemas.microsoft.com/office/drawing/2014/main" id="{8A562FE2-8EF5-4738-BE78-08FEC3435E18}"/>
              </a:ext>
            </a:extLst>
          </p:cNvPr>
          <p:cNvSpPr txBox="1"/>
          <p:nvPr/>
        </p:nvSpPr>
        <p:spPr>
          <a:xfrm>
            <a:off x="4441510" y="5629059"/>
            <a:ext cx="546953" cy="154140"/>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Calibri" panose="020F0502020204030204"/>
                <a:ea typeface="+mn-ea"/>
                <a:cs typeface="+mn-cs"/>
              </a:rPr>
              <a:t>direction</a:t>
            </a:r>
          </a:p>
        </p:txBody>
      </p:sp>
      <p:cxnSp>
        <p:nvCxnSpPr>
          <p:cNvPr id="89" name="Straight Arrow Connector 88">
            <a:extLst>
              <a:ext uri="{FF2B5EF4-FFF2-40B4-BE49-F238E27FC236}">
                <a16:creationId xmlns:a16="http://schemas.microsoft.com/office/drawing/2014/main" id="{4B076D70-EFE5-49EA-9B9A-A97E54E7E599}"/>
              </a:ext>
            </a:extLst>
          </p:cNvPr>
          <p:cNvCxnSpPr>
            <a:cxnSpLocks/>
          </p:cNvCxnSpPr>
          <p:nvPr/>
        </p:nvCxnSpPr>
        <p:spPr>
          <a:xfrm flipH="1">
            <a:off x="2383181" y="5068043"/>
            <a:ext cx="432210" cy="202130"/>
          </a:xfrm>
          <a:prstGeom prst="straightConnector1">
            <a:avLst/>
          </a:prstGeom>
          <a:ln w="15875">
            <a:solidFill>
              <a:schemeClr val="tx1">
                <a:lumMod val="50000"/>
                <a:lumOff val="50000"/>
              </a:schemeClr>
            </a:solidFill>
            <a:tailEnd type="oval" w="sm" len="sm"/>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17C14E5F-2C00-406B-9F4F-5DFBA83DB679}"/>
              </a:ext>
            </a:extLst>
          </p:cNvPr>
          <p:cNvSpPr txBox="1"/>
          <p:nvPr/>
        </p:nvSpPr>
        <p:spPr>
          <a:xfrm>
            <a:off x="6960423" y="3615977"/>
            <a:ext cx="682147"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Calibri" panose="020F0502020204030204"/>
                <a:ea typeface="+mn-ea"/>
                <a:cs typeface="+mn-cs"/>
              </a:rPr>
              <a:t>Message</a:t>
            </a:r>
          </a:p>
        </p:txBody>
      </p:sp>
      <p:cxnSp>
        <p:nvCxnSpPr>
          <p:cNvPr id="53" name="Straight Arrow Connector 52">
            <a:extLst>
              <a:ext uri="{FF2B5EF4-FFF2-40B4-BE49-F238E27FC236}">
                <a16:creationId xmlns:a16="http://schemas.microsoft.com/office/drawing/2014/main" id="{185F4840-B5A3-45AE-85D5-3B8A5BA6CD5B}"/>
              </a:ext>
            </a:extLst>
          </p:cNvPr>
          <p:cNvCxnSpPr>
            <a:cxnSpLocks/>
          </p:cNvCxnSpPr>
          <p:nvPr/>
        </p:nvCxnSpPr>
        <p:spPr>
          <a:xfrm flipH="1">
            <a:off x="6663165" y="3841981"/>
            <a:ext cx="13680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4B39C747-6D90-4B89-A2A0-92CBFD03A986}"/>
              </a:ext>
            </a:extLst>
          </p:cNvPr>
          <p:cNvSpPr txBox="1"/>
          <p:nvPr/>
        </p:nvSpPr>
        <p:spPr>
          <a:xfrm>
            <a:off x="6033161" y="4022221"/>
            <a:ext cx="612068" cy="30777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Calibri" panose="020F0502020204030204"/>
                <a:ea typeface="+mn-ea"/>
                <a:cs typeface="+mn-cs"/>
              </a:rPr>
              <a:t>Actor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Calibri" panose="020F0502020204030204"/>
                <a:ea typeface="+mn-ea"/>
                <a:cs typeface="+mn-cs"/>
              </a:rPr>
              <a:t>(receiver)</a:t>
            </a:r>
          </a:p>
        </p:txBody>
      </p:sp>
      <p:sp>
        <p:nvSpPr>
          <p:cNvPr id="55" name="TextBox 54">
            <a:extLst>
              <a:ext uri="{FF2B5EF4-FFF2-40B4-BE49-F238E27FC236}">
                <a16:creationId xmlns:a16="http://schemas.microsoft.com/office/drawing/2014/main" id="{FAE8B618-29C8-46C9-B81E-CB850EC77AD8}"/>
              </a:ext>
            </a:extLst>
          </p:cNvPr>
          <p:cNvSpPr txBox="1"/>
          <p:nvPr/>
        </p:nvSpPr>
        <p:spPr>
          <a:xfrm>
            <a:off x="8151462" y="4022221"/>
            <a:ext cx="601979" cy="307777"/>
          </a:xfrm>
          <a:prstGeom prst="rect">
            <a:avLst/>
          </a:prstGeom>
          <a:noFill/>
        </p:spPr>
        <p:txBody>
          <a:bodyPr wrap="square" lIns="0" tIns="0" rIns="0" bIns="0" rtlCol="0">
            <a:spAutoFit/>
          </a:bodyPr>
          <a:lstStyle>
            <a:defPPr>
              <a:defRPr lang="nb-NO"/>
            </a:defPPr>
            <a:lvl1pPr algn="ctr" defTabSz="914400">
              <a:defRPr sz="1000" kern="0">
                <a:solidFill>
                  <a:prstClr val="black"/>
                </a:solidFill>
                <a:latin typeface="Calibri" panose="020F0502020204030204"/>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Calibri" panose="020F0502020204030204"/>
                <a:ea typeface="+mn-ea"/>
                <a:cs typeface="+mn-cs"/>
              </a:rPr>
              <a:t>Actor 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Calibri" panose="020F0502020204030204"/>
                <a:ea typeface="+mn-ea"/>
                <a:cs typeface="+mn-cs"/>
              </a:rPr>
              <a:t>(initiator)</a:t>
            </a:r>
          </a:p>
        </p:txBody>
      </p:sp>
      <p:sp>
        <p:nvSpPr>
          <p:cNvPr id="56" name="TextBox 55">
            <a:extLst>
              <a:ext uri="{FF2B5EF4-FFF2-40B4-BE49-F238E27FC236}">
                <a16:creationId xmlns:a16="http://schemas.microsoft.com/office/drawing/2014/main" id="{E49A50AD-9B81-405F-93A0-091B72D3D491}"/>
              </a:ext>
            </a:extLst>
          </p:cNvPr>
          <p:cNvSpPr txBox="1"/>
          <p:nvPr/>
        </p:nvSpPr>
        <p:spPr>
          <a:xfrm>
            <a:off x="6766194" y="3826926"/>
            <a:ext cx="110548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Calibri" panose="020F0502020204030204"/>
                <a:ea typeface="+mn-ea"/>
                <a:cs typeface="+mn-cs"/>
              </a:rPr>
              <a:t>Communication channel</a:t>
            </a:r>
          </a:p>
        </p:txBody>
      </p:sp>
      <p:cxnSp>
        <p:nvCxnSpPr>
          <p:cNvPr id="57" name="Straight Arrow Connector 56">
            <a:extLst>
              <a:ext uri="{FF2B5EF4-FFF2-40B4-BE49-F238E27FC236}">
                <a16:creationId xmlns:a16="http://schemas.microsoft.com/office/drawing/2014/main" id="{12DDB0F8-759B-4CCA-80BD-8A1AF9F08F79}"/>
              </a:ext>
            </a:extLst>
          </p:cNvPr>
          <p:cNvCxnSpPr>
            <a:cxnSpLocks/>
            <a:stCxn id="58" idx="0"/>
            <a:endCxn id="61" idx="2"/>
          </p:cNvCxnSpPr>
          <p:nvPr/>
        </p:nvCxnSpPr>
        <p:spPr>
          <a:xfrm flipH="1" flipV="1">
            <a:off x="8414871" y="5579508"/>
            <a:ext cx="1" cy="362289"/>
          </a:xfrm>
          <a:prstGeom prst="straightConnector1">
            <a:avLst/>
          </a:prstGeom>
          <a:ln w="22225">
            <a:solidFill>
              <a:schemeClr val="bg1">
                <a:lumMod val="50000"/>
              </a:schemeClr>
            </a:solidFill>
            <a:tailEnd type="triangle" w="med" len="med"/>
          </a:ln>
        </p:spPr>
        <p:style>
          <a:lnRef idx="1">
            <a:schemeClr val="accent1"/>
          </a:lnRef>
          <a:fillRef idx="0">
            <a:schemeClr val="accent1"/>
          </a:fillRef>
          <a:effectRef idx="0">
            <a:schemeClr val="accent1"/>
          </a:effectRef>
          <a:fontRef idx="minor">
            <a:schemeClr val="tx1"/>
          </a:fontRef>
        </p:style>
      </p:cxnSp>
      <p:pic>
        <p:nvPicPr>
          <p:cNvPr id="58" name="Picture 57">
            <a:extLst>
              <a:ext uri="{FF2B5EF4-FFF2-40B4-BE49-F238E27FC236}">
                <a16:creationId xmlns:a16="http://schemas.microsoft.com/office/drawing/2014/main" id="{C56AFFD7-C896-4D99-8A2A-EE01D46FE443}"/>
              </a:ext>
            </a:extLst>
          </p:cNvPr>
          <p:cNvPicPr>
            <a:picLocks noChangeAspect="1"/>
          </p:cNvPicPr>
          <p:nvPr/>
        </p:nvPicPr>
        <p:blipFill>
          <a:blip r:embed="rId3"/>
          <a:stretch>
            <a:fillRect/>
          </a:stretch>
        </p:blipFill>
        <p:spPr>
          <a:xfrm>
            <a:off x="7854260" y="5941797"/>
            <a:ext cx="1121223" cy="576000"/>
          </a:xfrm>
          <a:prstGeom prst="rect">
            <a:avLst/>
          </a:prstGeom>
        </p:spPr>
      </p:pic>
      <p:pic>
        <p:nvPicPr>
          <p:cNvPr id="61" name="Picture 60">
            <a:extLst>
              <a:ext uri="{FF2B5EF4-FFF2-40B4-BE49-F238E27FC236}">
                <a16:creationId xmlns:a16="http://schemas.microsoft.com/office/drawing/2014/main" id="{A607658C-817A-4091-80CC-7ABA799B123A}"/>
              </a:ext>
            </a:extLst>
          </p:cNvPr>
          <p:cNvPicPr>
            <a:picLocks noChangeAspect="1"/>
          </p:cNvPicPr>
          <p:nvPr/>
        </p:nvPicPr>
        <p:blipFill>
          <a:blip r:embed="rId4"/>
          <a:stretch>
            <a:fillRect/>
          </a:stretch>
        </p:blipFill>
        <p:spPr>
          <a:xfrm>
            <a:off x="7849947" y="5003508"/>
            <a:ext cx="1129848" cy="576000"/>
          </a:xfrm>
          <a:prstGeom prst="rect">
            <a:avLst/>
          </a:prstGeom>
        </p:spPr>
      </p:pic>
      <p:sp>
        <p:nvSpPr>
          <p:cNvPr id="62" name="TextBox 61">
            <a:extLst>
              <a:ext uri="{FF2B5EF4-FFF2-40B4-BE49-F238E27FC236}">
                <a16:creationId xmlns:a16="http://schemas.microsoft.com/office/drawing/2014/main" id="{D1E9E7DB-8D92-4F30-B365-0367EE67EF75}"/>
              </a:ext>
            </a:extLst>
          </p:cNvPr>
          <p:cNvSpPr txBox="1"/>
          <p:nvPr/>
        </p:nvSpPr>
        <p:spPr>
          <a:xfrm>
            <a:off x="5936945" y="3230088"/>
            <a:ext cx="2870505" cy="307777"/>
          </a:xfrm>
          <a:prstGeom prst="rect">
            <a:avLst/>
          </a:prstGeom>
          <a:noFill/>
        </p:spPr>
        <p:txBody>
          <a:bodyPr wrap="square" lIns="0" rtlCol="0">
            <a:spAutoFit/>
          </a:bodyPr>
          <a:lstStyle>
            <a:defPPr>
              <a:defRPr lang="nb-NO"/>
            </a:defPPr>
            <a:lvl1pPr marR="0" lvl="0" indent="0" defTabSz="914400" fontAlgn="auto">
              <a:lnSpc>
                <a:spcPct val="100000"/>
              </a:lnSpc>
              <a:spcBef>
                <a:spcPts val="0"/>
              </a:spcBef>
              <a:spcAft>
                <a:spcPts val="0"/>
              </a:spcAft>
              <a:buClrTx/>
              <a:buSzTx/>
              <a:buFontTx/>
              <a:buNone/>
              <a:tabLst/>
              <a:defRPr kumimoji="0" sz="1400" i="0" u="none" strike="noStrike" kern="0" cap="none" normalizeH="0">
                <a:ln>
                  <a:noFill/>
                </a:ln>
                <a:solidFill>
                  <a:schemeClr val="accent2"/>
                </a:solidFill>
                <a:effectLst/>
                <a:uLnTx/>
                <a:uFillTx/>
                <a:cs typeface="Calibri" panose="020F0502020204030204" pitchFamily="34" charset="0"/>
              </a:defRPr>
            </a:lvl1pPr>
          </a:lstStyle>
          <a:p>
            <a:r>
              <a:rPr lang="en-GB" dirty="0"/>
              <a:t>From Actor 2 to Actor 1</a:t>
            </a:r>
          </a:p>
        </p:txBody>
      </p:sp>
      <p:sp>
        <p:nvSpPr>
          <p:cNvPr id="63" name="TextBox 62">
            <a:extLst>
              <a:ext uri="{FF2B5EF4-FFF2-40B4-BE49-F238E27FC236}">
                <a16:creationId xmlns:a16="http://schemas.microsoft.com/office/drawing/2014/main" id="{05EAC739-141F-4ABB-9B72-2A5901193C72}"/>
              </a:ext>
            </a:extLst>
          </p:cNvPr>
          <p:cNvSpPr txBox="1"/>
          <p:nvPr/>
        </p:nvSpPr>
        <p:spPr>
          <a:xfrm>
            <a:off x="5892633" y="4608592"/>
            <a:ext cx="1428343"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100" normalizeH="0" baseline="0" noProof="0" dirty="0">
                <a:ln>
                  <a:noFill/>
                </a:ln>
                <a:solidFill>
                  <a:prstClr val="black">
                    <a:lumMod val="75000"/>
                    <a:lumOff val="25000"/>
                  </a:prstClr>
                </a:solidFill>
                <a:effectLst/>
                <a:uLnTx/>
                <a:uFillTx/>
                <a:latin typeface="Calibri"/>
                <a:ea typeface="+mn-ea"/>
                <a:cs typeface="Arial" charset="0"/>
              </a:rPr>
              <a:t>REPRESENTATION 1</a:t>
            </a:r>
            <a:endParaRPr kumimoji="0" lang="en-GB" sz="1400" b="0" i="0" u="none" strike="noStrike" kern="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64" name="TextBox 63">
            <a:extLst>
              <a:ext uri="{FF2B5EF4-FFF2-40B4-BE49-F238E27FC236}">
                <a16:creationId xmlns:a16="http://schemas.microsoft.com/office/drawing/2014/main" id="{40BB2E51-3186-49EC-A981-A0CC4605A6E3}"/>
              </a:ext>
            </a:extLst>
          </p:cNvPr>
          <p:cNvSpPr txBox="1"/>
          <p:nvPr/>
        </p:nvSpPr>
        <p:spPr>
          <a:xfrm>
            <a:off x="7645219" y="4608592"/>
            <a:ext cx="149954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100" normalizeH="0" baseline="0" noProof="0" dirty="0">
                <a:ln>
                  <a:noFill/>
                </a:ln>
                <a:solidFill>
                  <a:prstClr val="black">
                    <a:lumMod val="75000"/>
                    <a:lumOff val="25000"/>
                  </a:prstClr>
                </a:solidFill>
                <a:effectLst/>
                <a:uLnTx/>
                <a:uFillTx/>
                <a:latin typeface="Calibri"/>
                <a:ea typeface="+mn-ea"/>
                <a:cs typeface="Arial" charset="0"/>
              </a:rPr>
              <a:t>REPRESENTATION 2</a:t>
            </a:r>
            <a:endParaRPr kumimoji="0" lang="en-GB" sz="1400" b="0" i="0" u="none" strike="noStrike" kern="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69" name="Rounded Rectangle 65">
            <a:extLst>
              <a:ext uri="{FF2B5EF4-FFF2-40B4-BE49-F238E27FC236}">
                <a16:creationId xmlns:a16="http://schemas.microsoft.com/office/drawing/2014/main" id="{4ADA08F4-A06B-408E-98C3-C3D54DE60236}"/>
              </a:ext>
            </a:extLst>
          </p:cNvPr>
          <p:cNvSpPr/>
          <p:nvPr/>
        </p:nvSpPr>
        <p:spPr>
          <a:xfrm>
            <a:off x="8249798" y="6043471"/>
            <a:ext cx="678015" cy="372542"/>
          </a:xfrm>
          <a:prstGeom prst="roundRect">
            <a:avLst>
              <a:gd name="adj" fmla="val 7458"/>
            </a:avLst>
          </a:prstGeom>
          <a:pattFill prst="pct5">
            <a:fgClr>
              <a:schemeClr val="bg1">
                <a:lumMod val="65000"/>
              </a:schemeClr>
            </a:fgClr>
            <a:bgClr>
              <a:schemeClr val="bg1"/>
            </a:bgClr>
          </a:patt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lIns="36000" tIns="0" rIns="3600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mn-cs"/>
              </a:rPr>
              <a:t>text area</a:t>
            </a:r>
          </a:p>
        </p:txBody>
      </p:sp>
      <p:pic>
        <p:nvPicPr>
          <p:cNvPr id="70" name="Picture 69">
            <a:extLst>
              <a:ext uri="{FF2B5EF4-FFF2-40B4-BE49-F238E27FC236}">
                <a16:creationId xmlns:a16="http://schemas.microsoft.com/office/drawing/2014/main" id="{731D5449-E250-407D-9556-3C6102C67F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03860" y="3646006"/>
            <a:ext cx="284946" cy="356183"/>
          </a:xfrm>
          <a:prstGeom prst="rect">
            <a:avLst/>
          </a:prstGeom>
        </p:spPr>
      </p:pic>
      <p:pic>
        <p:nvPicPr>
          <p:cNvPr id="71" name="Picture 70">
            <a:extLst>
              <a:ext uri="{FF2B5EF4-FFF2-40B4-BE49-F238E27FC236}">
                <a16:creationId xmlns:a16="http://schemas.microsoft.com/office/drawing/2014/main" id="{88B349B0-EF2F-4E01-9864-19F9A099F79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22361" y="3651879"/>
            <a:ext cx="271139" cy="357792"/>
          </a:xfrm>
          <a:prstGeom prst="rect">
            <a:avLst/>
          </a:prstGeom>
        </p:spPr>
      </p:pic>
      <p:sp>
        <p:nvSpPr>
          <p:cNvPr id="72" name="Oval 71">
            <a:extLst>
              <a:ext uri="{FF2B5EF4-FFF2-40B4-BE49-F238E27FC236}">
                <a16:creationId xmlns:a16="http://schemas.microsoft.com/office/drawing/2014/main" id="{106C96B9-C531-4D19-B68A-185E98795511}"/>
              </a:ext>
            </a:extLst>
          </p:cNvPr>
          <p:cNvSpPr>
            <a:spLocks noChangeAspect="1"/>
          </p:cNvSpPr>
          <p:nvPr/>
        </p:nvSpPr>
        <p:spPr>
          <a:xfrm>
            <a:off x="6095875" y="5020337"/>
            <a:ext cx="540000" cy="540000"/>
          </a:xfrm>
          <a:prstGeom prst="ellipse">
            <a:avLst/>
          </a:prstGeom>
          <a:noFill/>
          <a:ln w="38100" cap="flat" cmpd="sng" algn="ctr">
            <a:solidFill>
              <a:srgbClr val="4BACC6">
                <a:lumMod val="40000"/>
                <a:lumOff val="60000"/>
              </a:srgbClr>
            </a:solidFill>
            <a:prstDash val="solid"/>
          </a:ln>
          <a:effectLst/>
        </p:spPr>
        <p:txBody>
          <a:bodyPr rtlCol="0" anchor="ctr"/>
          <a:lstStyle/>
          <a:p>
            <a:pPr algn="ctr" defTabSz="457200"/>
            <a:endParaRPr lang="en-GB" sz="1800" kern="0" dirty="0">
              <a:solidFill>
                <a:prstClr val="white"/>
              </a:solidFill>
              <a:latin typeface="Calibri"/>
            </a:endParaRPr>
          </a:p>
        </p:txBody>
      </p:sp>
      <p:sp>
        <p:nvSpPr>
          <p:cNvPr id="73" name="Oval 72">
            <a:extLst>
              <a:ext uri="{FF2B5EF4-FFF2-40B4-BE49-F238E27FC236}">
                <a16:creationId xmlns:a16="http://schemas.microsoft.com/office/drawing/2014/main" id="{9D04522A-4444-4D45-8855-5C8BC4932763}"/>
              </a:ext>
            </a:extLst>
          </p:cNvPr>
          <p:cNvSpPr>
            <a:spLocks noChangeAspect="1"/>
          </p:cNvSpPr>
          <p:nvPr/>
        </p:nvSpPr>
        <p:spPr>
          <a:xfrm>
            <a:off x="6175846" y="5095743"/>
            <a:ext cx="380949" cy="380949"/>
          </a:xfrm>
          <a:prstGeom prst="ellipse">
            <a:avLst/>
          </a:prstGeom>
          <a:pattFill prst="pct10">
            <a:fgClr>
              <a:schemeClr val="bg1">
                <a:lumMod val="65000"/>
              </a:schemeClr>
            </a:fgClr>
            <a:bgClr>
              <a:schemeClr val="bg1"/>
            </a:bgClr>
          </a:patt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4" name="TextBox 73">
            <a:extLst>
              <a:ext uri="{FF2B5EF4-FFF2-40B4-BE49-F238E27FC236}">
                <a16:creationId xmlns:a16="http://schemas.microsoft.com/office/drawing/2014/main" id="{21109452-6C93-441E-AF8D-7C5AA95DB0FB}"/>
              </a:ext>
            </a:extLst>
          </p:cNvPr>
          <p:cNvSpPr txBox="1"/>
          <p:nvPr/>
        </p:nvSpPr>
        <p:spPr>
          <a:xfrm>
            <a:off x="6699663" y="4901986"/>
            <a:ext cx="1061387" cy="307777"/>
          </a:xfrm>
          <a:prstGeom prst="rect">
            <a:avLst/>
          </a:prstGeom>
          <a:noFill/>
        </p:spPr>
        <p:txBody>
          <a:bodyPr wrap="square" lIns="0" tIns="0" rIns="0" bIns="0" rtlCol="0">
            <a:spAutoFit/>
          </a:bodyPr>
          <a:lstStyle>
            <a:defPPr>
              <a:defRPr lang="nb-NO"/>
            </a:defPPr>
            <a:lvl1pPr algn="ctr" defTabSz="914400">
              <a:defRPr sz="1000" kern="0">
                <a:solidFill>
                  <a:prstClr val="black"/>
                </a:solidFill>
                <a:latin typeface="Calibri" panose="020F0502020204030204"/>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Calibri" panose="020F0502020204030204"/>
                <a:ea typeface="+mn-ea"/>
                <a:cs typeface="+mn-cs"/>
              </a:rPr>
              <a:t>Communication channel</a:t>
            </a:r>
          </a:p>
        </p:txBody>
      </p:sp>
      <p:cxnSp>
        <p:nvCxnSpPr>
          <p:cNvPr id="77" name="Straight Arrow Connector 76">
            <a:extLst>
              <a:ext uri="{FF2B5EF4-FFF2-40B4-BE49-F238E27FC236}">
                <a16:creationId xmlns:a16="http://schemas.microsoft.com/office/drawing/2014/main" id="{DA8F6661-C4D9-481F-BC24-FE2364A6864E}"/>
              </a:ext>
            </a:extLst>
          </p:cNvPr>
          <p:cNvCxnSpPr>
            <a:cxnSpLocks/>
          </p:cNvCxnSpPr>
          <p:nvPr/>
        </p:nvCxnSpPr>
        <p:spPr>
          <a:xfrm>
            <a:off x="7645219" y="5059565"/>
            <a:ext cx="413143" cy="246221"/>
          </a:xfrm>
          <a:prstGeom prst="straightConnector1">
            <a:avLst/>
          </a:prstGeom>
          <a:ln w="15875">
            <a:solidFill>
              <a:schemeClr val="tx1">
                <a:lumMod val="50000"/>
                <a:lumOff val="50000"/>
              </a:schemeClr>
            </a:solidFill>
            <a:tailEnd type="oval" w="sm" len="sm"/>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E9C89CFD-355C-4EBB-A4E8-363864D12D09}"/>
              </a:ext>
            </a:extLst>
          </p:cNvPr>
          <p:cNvSpPr txBox="1"/>
          <p:nvPr/>
        </p:nvSpPr>
        <p:spPr>
          <a:xfrm>
            <a:off x="6932499" y="5403398"/>
            <a:ext cx="612068" cy="30777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Calibri" panose="020F0502020204030204"/>
                <a:ea typeface="+mn-ea"/>
                <a:cs typeface="+mn-cs"/>
              </a:rPr>
              <a:t>Actor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Calibri" panose="020F0502020204030204"/>
                <a:ea typeface="+mn-ea"/>
                <a:cs typeface="+mn-cs"/>
              </a:rPr>
              <a:t>(</a:t>
            </a:r>
            <a:r>
              <a:rPr lang="en-GB" sz="1000" kern="0" dirty="0">
                <a:solidFill>
                  <a:prstClr val="black"/>
                </a:solidFill>
                <a:latin typeface="Calibri" panose="020F0502020204030204"/>
              </a:rPr>
              <a:t>receiver</a:t>
            </a:r>
            <a:r>
              <a:rPr kumimoji="0" lang="en-GB" sz="1000" b="0" i="0" u="none" strike="noStrike" kern="0" cap="none" spc="0" normalizeH="0" baseline="0" noProof="0" dirty="0">
                <a:ln>
                  <a:noFill/>
                </a:ln>
                <a:solidFill>
                  <a:prstClr val="black"/>
                </a:solidFill>
                <a:effectLst/>
                <a:uLnTx/>
                <a:uFillTx/>
                <a:latin typeface="Calibri" panose="020F0502020204030204"/>
                <a:ea typeface="+mn-ea"/>
                <a:cs typeface="+mn-cs"/>
              </a:rPr>
              <a:t>)</a:t>
            </a:r>
          </a:p>
        </p:txBody>
      </p:sp>
      <p:cxnSp>
        <p:nvCxnSpPr>
          <p:cNvPr id="79" name="Straight Arrow Connector 78">
            <a:extLst>
              <a:ext uri="{FF2B5EF4-FFF2-40B4-BE49-F238E27FC236}">
                <a16:creationId xmlns:a16="http://schemas.microsoft.com/office/drawing/2014/main" id="{36D824B5-2951-47A2-AC6A-0F751A2ADFF3}"/>
              </a:ext>
            </a:extLst>
          </p:cNvPr>
          <p:cNvCxnSpPr>
            <a:cxnSpLocks/>
          </p:cNvCxnSpPr>
          <p:nvPr/>
        </p:nvCxnSpPr>
        <p:spPr>
          <a:xfrm flipH="1" flipV="1">
            <a:off x="6556795" y="5496497"/>
            <a:ext cx="414672" cy="402158"/>
          </a:xfrm>
          <a:prstGeom prst="straightConnector1">
            <a:avLst/>
          </a:prstGeom>
          <a:ln w="15875">
            <a:solidFill>
              <a:schemeClr val="tx1">
                <a:lumMod val="50000"/>
                <a:lumOff val="50000"/>
              </a:schemeClr>
            </a:solidFill>
            <a:tailEnd type="oval" w="sm" len="sm"/>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F2CBE31E-C57F-4033-9DA0-41DAD1F7D2E6}"/>
              </a:ext>
            </a:extLst>
          </p:cNvPr>
          <p:cNvCxnSpPr>
            <a:cxnSpLocks/>
          </p:cNvCxnSpPr>
          <p:nvPr/>
        </p:nvCxnSpPr>
        <p:spPr>
          <a:xfrm flipV="1">
            <a:off x="7536390" y="5496497"/>
            <a:ext cx="462141" cy="0"/>
          </a:xfrm>
          <a:prstGeom prst="straightConnector1">
            <a:avLst/>
          </a:prstGeom>
          <a:ln w="15875">
            <a:solidFill>
              <a:schemeClr val="tx1">
                <a:lumMod val="50000"/>
                <a:lumOff val="50000"/>
              </a:schemeClr>
            </a:solidFill>
            <a:tailEnd type="oval" w="sm" len="sm"/>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67B20070-7FFB-40B7-A02C-BCB9DAEDE91F}"/>
              </a:ext>
            </a:extLst>
          </p:cNvPr>
          <p:cNvSpPr txBox="1"/>
          <p:nvPr/>
        </p:nvSpPr>
        <p:spPr>
          <a:xfrm>
            <a:off x="6924321" y="5904810"/>
            <a:ext cx="612068" cy="30777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Calibri" panose="020F0502020204030204"/>
                <a:ea typeface="+mn-ea"/>
                <a:cs typeface="+mn-cs"/>
              </a:rPr>
              <a:t>Actor  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Calibri" panose="020F0502020204030204"/>
                <a:ea typeface="+mn-ea"/>
                <a:cs typeface="+mn-cs"/>
              </a:rPr>
              <a:t>(initiator)</a:t>
            </a:r>
          </a:p>
        </p:txBody>
      </p:sp>
      <p:cxnSp>
        <p:nvCxnSpPr>
          <p:cNvPr id="83" name="Straight Arrow Connector 82">
            <a:extLst>
              <a:ext uri="{FF2B5EF4-FFF2-40B4-BE49-F238E27FC236}">
                <a16:creationId xmlns:a16="http://schemas.microsoft.com/office/drawing/2014/main" id="{F23E90F7-B7B2-4596-B248-77A3EC98800B}"/>
              </a:ext>
            </a:extLst>
          </p:cNvPr>
          <p:cNvCxnSpPr>
            <a:cxnSpLocks/>
          </p:cNvCxnSpPr>
          <p:nvPr/>
        </p:nvCxnSpPr>
        <p:spPr>
          <a:xfrm>
            <a:off x="7536390" y="6012234"/>
            <a:ext cx="462141" cy="131"/>
          </a:xfrm>
          <a:prstGeom prst="straightConnector1">
            <a:avLst/>
          </a:prstGeom>
          <a:ln w="15875">
            <a:solidFill>
              <a:schemeClr val="tx1">
                <a:lumMod val="50000"/>
                <a:lumOff val="50000"/>
              </a:schemeClr>
            </a:solidFill>
            <a:tailEnd type="oval" w="sm" len="sm"/>
          </a:ln>
        </p:spPr>
        <p:style>
          <a:lnRef idx="1">
            <a:schemeClr val="accent1"/>
          </a:lnRef>
          <a:fillRef idx="0">
            <a:schemeClr val="accent1"/>
          </a:fillRef>
          <a:effectRef idx="0">
            <a:schemeClr val="accent1"/>
          </a:effectRef>
          <a:fontRef idx="minor">
            <a:schemeClr val="tx1"/>
          </a:fontRef>
        </p:style>
      </p:cxnSp>
      <p:sp>
        <p:nvSpPr>
          <p:cNvPr id="85" name="Rounded Rectangle 65">
            <a:extLst>
              <a:ext uri="{FF2B5EF4-FFF2-40B4-BE49-F238E27FC236}">
                <a16:creationId xmlns:a16="http://schemas.microsoft.com/office/drawing/2014/main" id="{7C9F1782-5122-4985-84D2-7DBB66BDC893}"/>
              </a:ext>
            </a:extLst>
          </p:cNvPr>
          <p:cNvSpPr/>
          <p:nvPr/>
        </p:nvSpPr>
        <p:spPr>
          <a:xfrm>
            <a:off x="8263090" y="5112629"/>
            <a:ext cx="678015" cy="372542"/>
          </a:xfrm>
          <a:prstGeom prst="roundRect">
            <a:avLst>
              <a:gd name="adj" fmla="val 7458"/>
            </a:avLst>
          </a:prstGeom>
          <a:pattFill prst="pct5">
            <a:fgClr>
              <a:schemeClr val="bg1">
                <a:lumMod val="65000"/>
              </a:schemeClr>
            </a:fgClr>
            <a:bgClr>
              <a:schemeClr val="bg1"/>
            </a:bgClr>
          </a:patt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lIns="36000" tIns="0" rIns="3600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mn-cs"/>
              </a:rPr>
              <a:t>text area</a:t>
            </a:r>
          </a:p>
        </p:txBody>
      </p:sp>
      <p:sp>
        <p:nvSpPr>
          <p:cNvPr id="90" name="TextBox 89">
            <a:extLst>
              <a:ext uri="{FF2B5EF4-FFF2-40B4-BE49-F238E27FC236}">
                <a16:creationId xmlns:a16="http://schemas.microsoft.com/office/drawing/2014/main" id="{5E13BD64-8D73-4A6A-A617-0DB11C05E025}"/>
              </a:ext>
            </a:extLst>
          </p:cNvPr>
          <p:cNvSpPr txBox="1"/>
          <p:nvPr/>
        </p:nvSpPr>
        <p:spPr>
          <a:xfrm>
            <a:off x="8453347" y="5693730"/>
            <a:ext cx="546953" cy="154140"/>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Calibri" panose="020F0502020204030204"/>
                <a:ea typeface="+mn-ea"/>
                <a:cs typeface="+mn-cs"/>
              </a:rPr>
              <a:t>direction</a:t>
            </a:r>
          </a:p>
        </p:txBody>
      </p:sp>
      <p:cxnSp>
        <p:nvCxnSpPr>
          <p:cNvPr id="94" name="Straight Arrow Connector 93">
            <a:extLst>
              <a:ext uri="{FF2B5EF4-FFF2-40B4-BE49-F238E27FC236}">
                <a16:creationId xmlns:a16="http://schemas.microsoft.com/office/drawing/2014/main" id="{718F9A57-C878-4A90-A3AB-AEA03A949FBE}"/>
              </a:ext>
            </a:extLst>
          </p:cNvPr>
          <p:cNvCxnSpPr>
            <a:cxnSpLocks/>
          </p:cNvCxnSpPr>
          <p:nvPr/>
        </p:nvCxnSpPr>
        <p:spPr>
          <a:xfrm flipH="1">
            <a:off x="6425591" y="5059564"/>
            <a:ext cx="432210" cy="202130"/>
          </a:xfrm>
          <a:prstGeom prst="straightConnector1">
            <a:avLst/>
          </a:prstGeom>
          <a:ln w="15875">
            <a:solidFill>
              <a:schemeClr val="tx1">
                <a:lumMod val="50000"/>
                <a:lumOff val="50000"/>
              </a:schemeClr>
            </a:solidFill>
            <a:tailEnd type="oval" w="sm" len="sm"/>
          </a:ln>
        </p:spPr>
        <p:style>
          <a:lnRef idx="1">
            <a:schemeClr val="accent1"/>
          </a:lnRef>
          <a:fillRef idx="0">
            <a:schemeClr val="accent1"/>
          </a:fillRef>
          <a:effectRef idx="0">
            <a:schemeClr val="accent1"/>
          </a:effectRef>
          <a:fontRef idx="minor">
            <a:schemeClr val="tx1"/>
          </a:fontRef>
        </p:style>
      </p:cxnSp>
      <p:sp>
        <p:nvSpPr>
          <p:cNvPr id="95" name="Rectangle: Rounded Corners 94">
            <a:extLst>
              <a:ext uri="{FF2B5EF4-FFF2-40B4-BE49-F238E27FC236}">
                <a16:creationId xmlns:a16="http://schemas.microsoft.com/office/drawing/2014/main" id="{00066B1F-E940-4A38-AF6E-F4FE2C697535}"/>
              </a:ext>
            </a:extLst>
          </p:cNvPr>
          <p:cNvSpPr/>
          <p:nvPr/>
        </p:nvSpPr>
        <p:spPr>
          <a:xfrm>
            <a:off x="1998108" y="3507404"/>
            <a:ext cx="3023635" cy="3104320"/>
          </a:xfrm>
          <a:prstGeom prst="roundRect">
            <a:avLst>
              <a:gd name="adj" fmla="val 1592"/>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288000" tIns="0" rIns="0" bIns="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6" name="Rectangle: Rounded Corners 95">
            <a:extLst>
              <a:ext uri="{FF2B5EF4-FFF2-40B4-BE49-F238E27FC236}">
                <a16:creationId xmlns:a16="http://schemas.microsoft.com/office/drawing/2014/main" id="{E3E97071-574D-4E6C-BB12-69F1529B1457}"/>
              </a:ext>
            </a:extLst>
          </p:cNvPr>
          <p:cNvSpPr/>
          <p:nvPr/>
        </p:nvSpPr>
        <p:spPr>
          <a:xfrm>
            <a:off x="5900226" y="3507404"/>
            <a:ext cx="3130646" cy="3104320"/>
          </a:xfrm>
          <a:prstGeom prst="roundRect">
            <a:avLst>
              <a:gd name="adj" fmla="val 1592"/>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288000" tIns="0" rIns="0" bIns="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Title 3">
            <a:extLst>
              <a:ext uri="{FF2B5EF4-FFF2-40B4-BE49-F238E27FC236}">
                <a16:creationId xmlns:a16="http://schemas.microsoft.com/office/drawing/2014/main" id="{A5AD358F-B658-46B3-9DA0-E0587C5CB6A5}"/>
              </a:ext>
            </a:extLst>
          </p:cNvPr>
          <p:cNvSpPr>
            <a:spLocks noGrp="1"/>
          </p:cNvSpPr>
          <p:nvPr>
            <p:ph type="title"/>
          </p:nvPr>
        </p:nvSpPr>
        <p:spPr>
          <a:xfrm>
            <a:off x="954182" y="331155"/>
            <a:ext cx="9001711" cy="888244"/>
          </a:xfrm>
        </p:spPr>
        <p:txBody>
          <a:bodyPr/>
          <a:lstStyle/>
          <a:p>
            <a:r>
              <a:rPr lang="en-GB" dirty="0"/>
              <a:t>Representation of basic attributes </a:t>
            </a:r>
          </a:p>
        </p:txBody>
      </p:sp>
      <p:sp>
        <p:nvSpPr>
          <p:cNvPr id="5" name="Content Placeholder 4">
            <a:extLst>
              <a:ext uri="{FF2B5EF4-FFF2-40B4-BE49-F238E27FC236}">
                <a16:creationId xmlns:a16="http://schemas.microsoft.com/office/drawing/2014/main" id="{F0050AD1-0E48-4962-BE3D-A9B2721982D3}"/>
              </a:ext>
            </a:extLst>
          </p:cNvPr>
          <p:cNvSpPr>
            <a:spLocks noGrp="1"/>
          </p:cNvSpPr>
          <p:nvPr>
            <p:ph idx="1"/>
          </p:nvPr>
        </p:nvSpPr>
        <p:spPr>
          <a:xfrm>
            <a:off x="954088" y="1547813"/>
            <a:ext cx="9415462" cy="1227726"/>
          </a:xfrm>
        </p:spPr>
        <p:txBody>
          <a:bodyPr>
            <a:normAutofit fontScale="85000" lnSpcReduction="20000"/>
          </a:bodyPr>
          <a:lstStyle/>
          <a:p>
            <a:r>
              <a:rPr lang="en-GB" dirty="0"/>
              <a:t>CJML offers two ways to represent a communication point, corresponding to two distinct diagram types</a:t>
            </a:r>
          </a:p>
          <a:p>
            <a:r>
              <a:rPr lang="en-GB" dirty="0"/>
              <a:t>The figure illustrates how the representation changes in accordance to the direction of the communication.</a:t>
            </a:r>
          </a:p>
        </p:txBody>
      </p:sp>
    </p:spTree>
    <p:extLst>
      <p:ext uri="{BB962C8B-B14F-4D97-AF65-F5344CB8AC3E}">
        <p14:creationId xmlns:p14="http://schemas.microsoft.com/office/powerpoint/2010/main" val="1401630548"/>
      </p:ext>
    </p:extLst>
  </p:cSld>
  <p:clrMapOvr>
    <a:masterClrMapping/>
  </p:clrMapOvr>
</p:sld>
</file>

<file path=ppt/theme/theme1.xml><?xml version="1.0" encoding="utf-8"?>
<a:theme xmlns:a="http://schemas.openxmlformats.org/drawingml/2006/main" name="SINTEF Lys">
  <a:themeElements>
    <a:clrScheme name="SINTEF">
      <a:dk1>
        <a:sysClr val="windowText" lastClr="000000"/>
      </a:dk1>
      <a:lt1>
        <a:sysClr val="window" lastClr="FFFFFF"/>
      </a:lt1>
      <a:dk2>
        <a:srgbClr val="003C65"/>
      </a:dk2>
      <a:lt2>
        <a:srgbClr val="FFFFFF"/>
      </a:lt2>
      <a:accent1>
        <a:srgbClr val="003C65"/>
      </a:accent1>
      <a:accent2>
        <a:srgbClr val="22A7E5"/>
      </a:accent2>
      <a:accent3>
        <a:srgbClr val="EC008C"/>
      </a:accent3>
      <a:accent4>
        <a:srgbClr val="A4C21F"/>
      </a:accent4>
      <a:accent5>
        <a:srgbClr val="F7E918"/>
      </a:accent5>
      <a:accent6>
        <a:srgbClr val="A19589"/>
      </a:accent6>
      <a:hlink>
        <a:srgbClr val="0563C1"/>
      </a:hlink>
      <a:folHlink>
        <a:srgbClr val="954F72"/>
      </a:folHlink>
    </a:clrScheme>
    <a:fontScheme name="SINTEF">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50800">
          <a:solidFill>
            <a:schemeClr val="tx2"/>
          </a:solidFill>
          <a:tailEnd type="oval" w="lg" len="lg"/>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SINTEF Presentation" id="{B6F53DB1-275F-40C1-8AF6-C3E310FBF65E}" vid="{B77A462C-D9DD-4472-9255-602143C58A70}"/>
    </a:ext>
  </a:extLst>
</a:theme>
</file>

<file path=ppt/theme/theme2.xml><?xml version="1.0" encoding="utf-8"?>
<a:theme xmlns:a="http://schemas.openxmlformats.org/drawingml/2006/main" name="SINTEF Mørk">
  <a:themeElements>
    <a:clrScheme name="SINTEF">
      <a:dk1>
        <a:sysClr val="windowText" lastClr="000000"/>
      </a:dk1>
      <a:lt1>
        <a:sysClr val="window" lastClr="FFFFFF"/>
      </a:lt1>
      <a:dk2>
        <a:srgbClr val="003C65"/>
      </a:dk2>
      <a:lt2>
        <a:srgbClr val="FFFFFF"/>
      </a:lt2>
      <a:accent1>
        <a:srgbClr val="003C65"/>
      </a:accent1>
      <a:accent2>
        <a:srgbClr val="22A7E5"/>
      </a:accent2>
      <a:accent3>
        <a:srgbClr val="EC008C"/>
      </a:accent3>
      <a:accent4>
        <a:srgbClr val="A4C21F"/>
      </a:accent4>
      <a:accent5>
        <a:srgbClr val="F7E918"/>
      </a:accent5>
      <a:accent6>
        <a:srgbClr val="A19589"/>
      </a:accent6>
      <a:hlink>
        <a:srgbClr val="0563C1"/>
      </a:hlink>
      <a:folHlink>
        <a:srgbClr val="954F72"/>
      </a:folHlink>
    </a:clrScheme>
    <a:fontScheme name="SINTEF">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50800">
          <a:solidFill>
            <a:schemeClr val="tx2"/>
          </a:solidFill>
          <a:tailEnd type="oval" w="lg" len="lg"/>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SINTEF Presentation" id="{B6F53DB1-275F-40C1-8AF6-C3E310FBF65E}" vid="{437E8BBA-6947-4E25-91C8-495944816AA3}"/>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orpSiteZipContact xmlns="8bbd4995-53b7-43e2-b62f-10947586ac31" xsi:nil="true"/>
    <CorpSiteProjectLeader xmlns="8bbd4995-53b7-43e2-b62f-10947586ac31">
      <UserInfo>
        <DisplayName/>
        <AccountId xsi:nil="true"/>
        <AccountType/>
      </UserInfo>
    </CorpSiteProjectLeader>
    <CorpSiteSubTitle xmlns="8bbd4995-53b7-43e2-b62f-10947586ac31" xsi:nil="true"/>
    <CorpSiteTags xmlns="8bbd4995-53b7-43e2-b62f-10947586ac31" xsi:nil="true"/>
    <CorpSiteISBN xmlns="8bbd4995-53b7-43e2-b62f-10947586ac31" xsi:nil="true"/>
    <CorpWorkflowFeedback xmlns="8bbd4995-53b7-43e2-b62f-10947586ac31" xsi:nil="true"/>
    <CorpSiteAccess xmlns="8bbd4995-53b7-43e2-b62f-10947586ac31">Kun navngitte medlemmer</CorpSiteAccess>
    <CorpSiteRecipientPerson xmlns="8bbd4995-53b7-43e2-b62f-10947586ac31" xsi:nil="true"/>
    <CorpSiteProjectNumber xmlns="8bbd4995-53b7-43e2-b62f-10947586ac31" xsi:nil="true"/>
    <CorpSiteProjectName xmlns="8bbd4995-53b7-43e2-b62f-10947586ac31" xsi:nil="true"/>
    <CorpDocInstitute xmlns="8bbd4995-53b7-43e2-b62f-10947586ac31" xsi:nil="true"/>
    <CorpSiteInstitutePhone xmlns="8bbd4995-53b7-43e2-b62f-10947586ac31" xsi:nil="true"/>
    <CorpWorkflowStatus xmlns="8bbd4995-53b7-43e2-b62f-10947586ac31" xsi:nil="true"/>
    <CorpSiteProjectOwner xmlns="8bbd4995-53b7-43e2-b62f-10947586ac31">
      <UserInfo>
        <DisplayName/>
        <AccountId xsi:nil="true"/>
        <AccountType/>
      </UserInfo>
    </CorpSiteProjectOwner>
    <CorpDocPageClassificationNbNo xmlns="8bbd4995-53b7-43e2-b62f-10947586ac31">Åpen</CorpDocPageClassificationNbNo>
    <CorpDocClassificationEnUs xmlns="8bbd4995-53b7-43e2-b62f-10947586ac31">Unrestricted</CorpDocClassificationEnUs>
    <CorpDocClassificationNbNo xmlns="8bbd4995-53b7-43e2-b62f-10947586ac31">Åpen</CorpDocClassificationNbNo>
    <CorpSiteClassification xmlns="8bbd4995-53b7-43e2-b62f-10947586ac31">Åpen</CorpSiteClassification>
    <CorpSiteInstituteEmail xmlns="8bbd4995-53b7-43e2-b62f-10947586ac31" xsi:nil="true"/>
    <CorpSiteCoAuthors xmlns="8bbd4995-53b7-43e2-b62f-10947586ac31" xsi:nil="true"/>
    <CorpSiteDocumentAuthor xmlns="8bbd4995-53b7-43e2-b62f-10947586ac31">
      <UserInfo>
        <DisplayName/>
        <AccountId xsi:nil="true"/>
        <AccountType/>
      </UserInfo>
    </CorpSiteDocumentAuthor>
    <CorpSiteInstituteEnUs xmlns="8bbd4995-53b7-43e2-b62f-10947586ac31" xsi:nil="true"/>
    <CorpSiteRecipientCompany xmlns="8bbd4995-53b7-43e2-b62f-10947586ac31" xsi:nil="true"/>
    <CorpSiteDocLanguage xmlns="8bbd4995-53b7-43e2-b62f-10947586ac31" xsi:nil="true"/>
    <CorpDocVersion xmlns="8bbd4995-53b7-43e2-b62f-10947586ac31" xsi:nil="true"/>
    <CorpWorkflowApproval xmlns="8bbd4995-53b7-43e2-b62f-10947586ac31" xsi:nil="true"/>
    <ArchiveStatus xmlns="8bbd4995-53b7-43e2-b62f-10947586ac31" xsi:nil="true"/>
    <CorpSiteProjectQA xmlns="8bbd4995-53b7-43e2-b62f-10947586ac31">
      <UserInfo>
        <DisplayName/>
        <AccountId xsi:nil="true"/>
        <AccountType/>
      </UserInfo>
    </CorpSiteProjectQA>
    <CorpSiteZipAddress xmlns="8bbd4995-53b7-43e2-b62f-10947586ac31" xsi:nil="true"/>
    <CorpSiteVATNumber xmlns="8bbd4995-53b7-43e2-b62f-10947586ac31" xsi:nil="true"/>
    <CorpSiteReportNumber xmlns="8bbd4995-53b7-43e2-b62f-10947586ac31" xsi:nil="true"/>
    <CorpSiteOurRef xmlns="8bbd4995-53b7-43e2-b62f-10947586ac31" xsi:nil="true"/>
    <CorpDocPageClassificationEnUs xmlns="8bbd4995-53b7-43e2-b62f-10947586ac31">Unrestricted</CorpDocPageClassificationEnUs>
  </documentManagement>
</p:properties>
</file>

<file path=customXml/item2.xml><?xml version="1.0" encoding="utf-8"?>
<ct:contentTypeSchema xmlns:ct="http://schemas.microsoft.com/office/2006/metadata/contentType" xmlns:ma="http://schemas.microsoft.com/office/2006/metadata/properties/metaAttributes" ct:_="" ma:_="" ma:contentTypeName="Generic document" ma:contentTypeID="0x01010031B82B69D2361148B4D8F7EC156802130800CE65023264FCD64B871BA94BB86DE225" ma:contentTypeVersion="44" ma:contentTypeDescription="Opprett et nytt dokument." ma:contentTypeScope="" ma:versionID="4fb3857740733bb8d6bc803c4c994c7d">
  <xsd:schema xmlns:xsd="http://www.w3.org/2001/XMLSchema" xmlns:xs="http://www.w3.org/2001/XMLSchema" xmlns:p="http://schemas.microsoft.com/office/2006/metadata/properties" xmlns:ns2="8bbd4995-53b7-43e2-b62f-10947586ac31" xmlns:ns3="1edf0c46-a6f9-4131-a921-71012b14023b" targetNamespace="http://schemas.microsoft.com/office/2006/metadata/properties" ma:root="true" ma:fieldsID="ebb0ba802787a50851ce38bf4904c9b7" ns2:_="" ns3:_="">
    <xsd:import namespace="8bbd4995-53b7-43e2-b62f-10947586ac31"/>
    <xsd:import namespace="1edf0c46-a6f9-4131-a921-71012b14023b"/>
    <xsd:element name="properties">
      <xsd:complexType>
        <xsd:sequence>
          <xsd:element name="documentManagement">
            <xsd:complexType>
              <xsd:all>
                <xsd:element ref="ns2:ArchiveStatus" minOccurs="0"/>
                <xsd:element ref="ns2:CorpWorkflowApproval" minOccurs="0"/>
                <xsd:element ref="ns2:CorpWorkflowFeedback" minOccurs="0"/>
                <xsd:element ref="ns2:CorpWorkflowStatus" minOccurs="0"/>
                <xsd:element ref="ns2:CorpSiteProjectNumber" minOccurs="0"/>
                <xsd:element ref="ns2:CorpSiteProjectName" minOccurs="0"/>
                <xsd:element ref="ns2:CorpSiteSubTitle" minOccurs="0"/>
                <xsd:element ref="ns2:CorpSiteAccess" minOccurs="0"/>
                <xsd:element ref="ns2:CorpSiteClassification" minOccurs="0"/>
                <xsd:element ref="ns2:CorpSiteTags" minOccurs="0"/>
                <xsd:element ref="ns2:CorpSiteProjectQA" minOccurs="0"/>
                <xsd:element ref="ns2:CorpSiteProjectOwner" minOccurs="0"/>
                <xsd:element ref="ns2:CorpSiteProjectLeader" minOccurs="0"/>
                <xsd:element ref="ns2:CorpSiteReportNumber" minOccurs="0"/>
                <xsd:element ref="ns2:CorpSiteISBN" minOccurs="0"/>
                <xsd:element ref="ns2:CorpSiteCoAuthors" minOccurs="0"/>
                <xsd:element ref="ns2:CorpSiteRecipientCompany" minOccurs="0"/>
                <xsd:element ref="ns2:CorpSiteRecipientPerson" minOccurs="0"/>
                <xsd:element ref="ns2:CorpSiteOurRef" minOccurs="0"/>
                <xsd:element ref="ns2:CorpSiteDocumentAuthor" minOccurs="0"/>
                <xsd:element ref="ns2:CorpSiteZipAddress" minOccurs="0"/>
                <xsd:element ref="ns2:CorpSiteZipContact" minOccurs="0"/>
                <xsd:element ref="ns2:CorpSiteVATNumber" minOccurs="0"/>
                <xsd:element ref="ns2:CorpSiteInstituteEmail" minOccurs="0"/>
                <xsd:element ref="ns2:CorpDocPageClassificationNbNo" minOccurs="0"/>
                <xsd:element ref="ns2:CorpDocClassificationEnUs" minOccurs="0"/>
                <xsd:element ref="ns2:CorpDocPageClassificationEnUs" minOccurs="0"/>
                <xsd:element ref="ns2:CorpDocClassificationNbNo" minOccurs="0"/>
                <xsd:element ref="ns2:CorpSiteInstituteEnUs" minOccurs="0"/>
                <xsd:element ref="ns2:CorpSiteInstitutePhone" minOccurs="0"/>
                <xsd:element ref="ns2:CorpSiteDocLanguage" minOccurs="0"/>
                <xsd:element ref="ns2:CorpDocInstitute" minOccurs="0"/>
                <xsd:element ref="ns2:CorpDocVersion"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bd4995-53b7-43e2-b62f-10947586ac31" elementFormDefault="qualified">
    <xsd:import namespace="http://schemas.microsoft.com/office/2006/documentManagement/types"/>
    <xsd:import namespace="http://schemas.microsoft.com/office/infopath/2007/PartnerControls"/>
    <xsd:element name="ArchiveStatus" ma:index="8" nillable="true" ma:displayName="Arkivstatus" ma:internalName="ArchiveStatus">
      <xsd:simpleType>
        <xsd:restriction base="dms:Text">
          <xsd:maxLength value="255"/>
        </xsd:restriction>
      </xsd:simpleType>
    </xsd:element>
    <xsd:element name="CorpWorkflowApproval" ma:index="9" nillable="true" ma:displayName="Status godkjenning" ma:internalName="CorpWorkflowApproval">
      <xsd:simpleType>
        <xsd:restriction base="dms:Text">
          <xsd:maxLength value="255"/>
        </xsd:restriction>
      </xsd:simpleType>
    </xsd:element>
    <xsd:element name="CorpWorkflowFeedback" ma:index="10" nillable="true" ma:displayName="Status kvalitetssikring" ma:internalName="CorpWorkflowFeedback">
      <xsd:simpleType>
        <xsd:restriction base="dms:Text">
          <xsd:maxLength value="255"/>
        </xsd:restriction>
      </xsd:simpleType>
    </xsd:element>
    <xsd:element name="CorpWorkflowStatus" ma:index="11" nillable="true" ma:displayName="Status arbeidsflyt" ma:internalName="CorpWorkflowStatus">
      <xsd:simpleType>
        <xsd:restriction base="dms:Text">
          <xsd:maxLength value="255"/>
        </xsd:restriction>
      </xsd:simpleType>
    </xsd:element>
    <xsd:element name="CorpSiteProjectNumber" ma:index="12" nillable="true" ma:displayName="Prosjektnummer" ma:default="" ma:internalName="CorpSiteProjectNumber">
      <xsd:simpleType>
        <xsd:restriction base="dms:Text">
          <xsd:maxLength value="255"/>
        </xsd:restriction>
      </xsd:simpleType>
    </xsd:element>
    <xsd:element name="CorpSiteProjectName" ma:index="13" nillable="true" ma:displayName="Prosjektnavn" ma:internalName="CorpSiteProjectName">
      <xsd:simpleType>
        <xsd:restriction base="dms:Text">
          <xsd:maxLength value="255"/>
        </xsd:restriction>
      </xsd:simpleType>
    </xsd:element>
    <xsd:element name="CorpSiteSubTitle" ma:index="14" nillable="true" ma:displayName="Undertittel" ma:internalName="CorpSiteSubTitle">
      <xsd:simpleType>
        <xsd:restriction base="dms:Text">
          <xsd:maxLength value="255"/>
        </xsd:restriction>
      </xsd:simpleType>
    </xsd:element>
    <xsd:element name="CorpSiteAccess" ma:index="15" nillable="true" ma:displayName="Lesetilgang" ma:default="Kun navngitte medlemmer" ma:format="Dropdown" ma:internalName="CorpSiteAccess">
      <xsd:simpleType>
        <xsd:restriction base="dms:Choice">
          <xsd:enumeration value="Kun navngitte medlemmer"/>
          <xsd:enumeration value="SINTEF"/>
          <xsd:enumeration value="Institutt"/>
          <xsd:enumeration value="Avdeling"/>
          <xsd:maxLength value="255"/>
        </xsd:restriction>
      </xsd:simpleType>
    </xsd:element>
    <xsd:element name="CorpSiteClassification" ma:index="16" nillable="true" ma:displayName="Gradering" ma:default="Åpen" ma:internalName="CorpSiteClassification">
      <xsd:simpleType>
        <xsd:restriction base="dms:Choice">
          <xsd:enumeration value="Åpen"/>
          <xsd:enumeration value="Fortrolig"/>
          <xsd:enumeration value="Strengt fortrolig"/>
          <xsd:maxLength value="255"/>
        </xsd:restriction>
      </xsd:simpleType>
    </xsd:element>
    <xsd:element name="CorpSiteTags" ma:index="17" nillable="true" ma:displayName="Tags" ma:internalName="CorpSiteTags">
      <xsd:simpleType>
        <xsd:restriction base="dms:Text">
          <xsd:maxLength value="255"/>
        </xsd:restriction>
      </xsd:simpleType>
    </xsd:element>
    <xsd:element name="CorpSiteProjectQA" ma:index="18" nillable="true" ma:displayName="Kvalitestsansvarlig" ma:list="UserInfo" ma:SharePointGroup="0" ma:internalName="CorpSiteProjectQA"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rpSiteProjectOwner" ma:index="19" nillable="true" ma:displayName="Prosjekteier" ma:list="UserInfo" ma:SharePointGroup="0" ma:internalName="CorpSiteProject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rpSiteProjectLeader" ma:index="20" nillable="true" ma:displayName="Prosjektleder" ma:list="UserInfo" ma:SharePointGroup="0" ma:internalName="CorpSiteProjectLead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rpSiteReportNumber" ma:index="21" nillable="true" ma:displayName="Rapport nummer" ma:internalName="CorpSiteReportNumber">
      <xsd:simpleType>
        <xsd:restriction base="dms:Text">
          <xsd:maxLength value="255"/>
        </xsd:restriction>
      </xsd:simpleType>
    </xsd:element>
    <xsd:element name="CorpSiteISBN" ma:index="22" nillable="true" ma:displayName="ISBN" ma:internalName="CorpSiteISBN">
      <xsd:simpleType>
        <xsd:restriction base="dms:Text">
          <xsd:maxLength value="255"/>
        </xsd:restriction>
      </xsd:simpleType>
    </xsd:element>
    <xsd:element name="CorpSiteCoAuthors" ma:index="23" nillable="true" ma:displayName="Medforfattere" ma:internalName="CorpSiteCoAuthors">
      <xsd:simpleType>
        <xsd:restriction base="dms:Text">
          <xsd:maxLength value="255"/>
        </xsd:restriction>
      </xsd:simpleType>
    </xsd:element>
    <xsd:element name="CorpSiteRecipientCompany" ma:index="24" nillable="true" ma:displayName="Mottakende selskap" ma:internalName="CorpSiteRecipientCompany">
      <xsd:simpleType>
        <xsd:restriction base="dms:Text">
          <xsd:maxLength value="255"/>
        </xsd:restriction>
      </xsd:simpleType>
    </xsd:element>
    <xsd:element name="CorpSiteRecipientPerson" ma:index="25" nillable="true" ma:displayName="Mottakende person" ma:internalName="CorpSiteRecipientPerson">
      <xsd:simpleType>
        <xsd:restriction base="dms:Text">
          <xsd:maxLength value="255"/>
        </xsd:restriction>
      </xsd:simpleType>
    </xsd:element>
    <xsd:element name="CorpSiteOurRef" ma:index="26" nillable="true" ma:displayName="Vår ref" ma:internalName="CorpSiteOurRef">
      <xsd:simpleType>
        <xsd:restriction base="dms:Text">
          <xsd:maxLength value="255"/>
        </xsd:restriction>
      </xsd:simpleType>
    </xsd:element>
    <xsd:element name="CorpSiteDocumentAuthor" ma:index="27" nillable="true" ma:displayName="Hovedforfatter" ma:internalName="CorpSiteDocumentAutho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rpSiteZipAddress" ma:index="28" nillable="true" ma:displayName="Adresse" ma:internalName="CorpSiteZipAddress">
      <xsd:simpleType>
        <xsd:restriction base="dms:Note">
          <xsd:maxLength value="255"/>
        </xsd:restriction>
      </xsd:simpleType>
    </xsd:element>
    <xsd:element name="CorpSiteZipContact" ma:index="29" nillable="true" ma:displayName="Kontakt" ma:internalName="CorpSiteZipContact">
      <xsd:simpleType>
        <xsd:restriction base="dms:Note">
          <xsd:maxLength value="255"/>
        </xsd:restriction>
      </xsd:simpleType>
    </xsd:element>
    <xsd:element name="CorpSiteVATNumber" ma:index="30" nillable="true" ma:displayName="Foretaksnummer" ma:internalName="CorpSiteVATNumber">
      <xsd:simpleType>
        <xsd:restriction base="dms:Text">
          <xsd:maxLength value="255"/>
        </xsd:restriction>
      </xsd:simpleType>
    </xsd:element>
    <xsd:element name="CorpSiteInstituteEmail" ma:index="31" nillable="true" ma:displayName="E-post institutt" ma:internalName="CorpSiteInstituteEmail">
      <xsd:simpleType>
        <xsd:restriction base="dms:Text">
          <xsd:maxLength value="255"/>
        </xsd:restriction>
      </xsd:simpleType>
    </xsd:element>
    <xsd:element name="CorpDocPageClassificationNbNo" ma:index="32" nillable="true" ma:displayName="Gradering Denne Siden" ma:default="Åpen" ma:internalName="CorpDocPageClassificationNbNo">
      <xsd:simpleType>
        <xsd:restriction base="dms:Choice">
          <xsd:enumeration value="Åpen"/>
          <xsd:enumeration value="Intern"/>
          <xsd:enumeration value="Fortrolig"/>
          <xsd:enumeration value="Strengt fortrolig"/>
          <xsd:maxLength value="255"/>
        </xsd:restriction>
      </xsd:simpleType>
    </xsd:element>
    <xsd:element name="CorpDocClassificationEnUs" ma:index="33" nillable="true" ma:displayName="Classification" ma:default="Unrestricted" ma:internalName="CorpDocClassificationEnUs">
      <xsd:simpleType>
        <xsd:restriction base="dms:Choice">
          <xsd:enumeration value="Unrestricted"/>
          <xsd:enumeration value="Internal"/>
          <xsd:enumeration value="Restricted"/>
          <xsd:enumeration value="Confidential"/>
          <xsd:maxLength value="255"/>
        </xsd:restriction>
      </xsd:simpleType>
    </xsd:element>
    <xsd:element name="CorpDocPageClassificationEnUs" ma:index="34" nillable="true" ma:displayName="Classification This Page" ma:default="Unrestricted" ma:internalName="CorpDocPageClassificationEnUs">
      <xsd:simpleType>
        <xsd:restriction base="dms:Choice">
          <xsd:enumeration value="Unrestricted"/>
          <xsd:enumeration value="Internal"/>
          <xsd:enumeration value="Restricted"/>
          <xsd:enumeration value="Confidential"/>
          <xsd:maxLength value="255"/>
        </xsd:restriction>
      </xsd:simpleType>
    </xsd:element>
    <xsd:element name="CorpDocClassificationNbNo" ma:index="35" nillable="true" ma:displayName="Gradering" ma:default="Åpen" ma:internalName="CorpDocClassificationNbNo">
      <xsd:simpleType>
        <xsd:restriction base="dms:Choice">
          <xsd:enumeration value="Åpen"/>
          <xsd:enumeration value="Intern"/>
          <xsd:enumeration value="Fortrolig"/>
          <xsd:enumeration value="Strengt fortrolig"/>
          <xsd:maxLength value="255"/>
        </xsd:restriction>
      </xsd:simpleType>
    </xsd:element>
    <xsd:element name="CorpSiteInstituteEnUs" ma:index="36" nillable="true" ma:displayName="InstituteEng" ma:internalName="CorpSiteInstituteEnUs">
      <xsd:simpleType>
        <xsd:restriction base="dms:Text">
          <xsd:maxLength value="255"/>
        </xsd:restriction>
      </xsd:simpleType>
    </xsd:element>
    <xsd:element name="CorpSiteInstitutePhone" ma:index="37" nillable="true" ma:displayName="Institutt telefon" ma:internalName="CorpSiteInstitutePhone">
      <xsd:simpleType>
        <xsd:restriction base="dms:Text">
          <xsd:maxLength value="255"/>
        </xsd:restriction>
      </xsd:simpleType>
    </xsd:element>
    <xsd:element name="CorpSiteDocLanguage" ma:index="38" nillable="true" ma:displayName="Språk" ma:internalName="CorpSiteDocLanguage">
      <xsd:simpleType>
        <xsd:restriction base="dms:Text">
          <xsd:maxLength value="255"/>
        </xsd:restriction>
      </xsd:simpleType>
    </xsd:element>
    <xsd:element name="CorpDocInstitute" ma:index="39" nillable="true" ma:displayName="Institutt" ma:internalName="CorpDocInstitute">
      <xsd:simpleType>
        <xsd:restriction base="dms:Text">
          <xsd:maxLength value="255"/>
        </xsd:restriction>
      </xsd:simpleType>
    </xsd:element>
    <xsd:element name="CorpDocVersion" ma:index="40" nillable="true" ma:displayName="Versjon" ma:internalName="CorpDocVersion">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edf0c46-a6f9-4131-a921-71012b14023b" elementFormDefault="qualified">
    <xsd:import namespace="http://schemas.microsoft.com/office/2006/documentManagement/types"/>
    <xsd:import namespace="http://schemas.microsoft.com/office/infopath/2007/PartnerControls"/>
    <xsd:element name="MediaServiceMetadata" ma:index="41" nillable="true" ma:displayName="MediaServiceMetadata" ma:hidden="true" ma:internalName="MediaServiceMetadata" ma:readOnly="true">
      <xsd:simpleType>
        <xsd:restriction base="dms:Note"/>
      </xsd:simpleType>
    </xsd:element>
    <xsd:element name="MediaServiceFastMetadata" ma:index="42" nillable="true" ma:displayName="MediaServiceFastMetadata" ma:hidden="true" ma:internalName="MediaServiceFastMetadata" ma:readOnly="true">
      <xsd:simpleType>
        <xsd:restriction base="dms:Note"/>
      </xsd:simpleType>
    </xsd:element>
    <xsd:element name="MediaServiceAutoKeyPoints" ma:index="43" nillable="true" ma:displayName="MediaServiceAutoKeyPoints" ma:hidden="true" ma:internalName="MediaServiceAutoKeyPoints" ma:readOnly="true">
      <xsd:simpleType>
        <xsd:restriction base="dms:Note"/>
      </xsd:simpleType>
    </xsd:element>
    <xsd:element name="MediaServiceKeyPoints" ma:index="44" nillable="true" ma:displayName="KeyPoints" ma:internalName="MediaServiceKeyPoints" ma:readOnly="true">
      <xsd:simpleType>
        <xsd:restriction base="dms:Note">
          <xsd:maxLength value="255"/>
        </xsd:restriction>
      </xsd:simpleType>
    </xsd:element>
    <xsd:element name="MediaServiceAutoTags" ma:index="45" nillable="true" ma:displayName="Tags" ma:internalName="MediaServiceAutoTags" ma:readOnly="true">
      <xsd:simpleType>
        <xsd:restriction base="dms:Text"/>
      </xsd:simpleType>
    </xsd:element>
    <xsd:element name="MediaServiceOCR" ma:index="46" nillable="true" ma:displayName="Extracted Text" ma:internalName="MediaServiceOCR" ma:readOnly="true">
      <xsd:simpleType>
        <xsd:restriction base="dms:Note">
          <xsd:maxLength value="255"/>
        </xsd:restriction>
      </xsd:simpleType>
    </xsd:element>
    <xsd:element name="MediaServiceGenerationTime" ma:index="47" nillable="true" ma:displayName="MediaServiceGenerationTime" ma:hidden="true" ma:internalName="MediaServiceGenerationTime" ma:readOnly="true">
      <xsd:simpleType>
        <xsd:restriction base="dms:Text"/>
      </xsd:simpleType>
    </xsd:element>
    <xsd:element name="MediaServiceEventHashCode" ma:index="48"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CF847F-4A28-49B2-A1F7-59D8472A59BD}">
  <ds:schemaRefs>
    <ds:schemaRef ds:uri="http://purl.org/dc/elements/1.1/"/>
    <ds:schemaRef ds:uri="http://schemas.microsoft.com/office/2006/metadata/properties"/>
    <ds:schemaRef ds:uri="1edf0c46-a6f9-4131-a921-71012b14023b"/>
    <ds:schemaRef ds:uri="8bbd4995-53b7-43e2-b62f-10947586ac31"/>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74BF183F-5416-4800-BE7C-20D082C60F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bd4995-53b7-43e2-b62f-10947586ac31"/>
    <ds:schemaRef ds:uri="1edf0c46-a6f9-4131-a921-71012b1402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C7BB5E2-2F5E-4824-9F8B-B46FC1F5039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SINTEF Presentation</Template>
  <TotalTime>8408</TotalTime>
  <Words>2815</Words>
  <Application>Microsoft Office PowerPoint</Application>
  <PresentationFormat>Widescreen</PresentationFormat>
  <Paragraphs>529</Paragraphs>
  <Slides>35</Slides>
  <Notes>35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35</vt:i4>
      </vt:variant>
    </vt:vector>
  </HeadingPairs>
  <TitlesOfParts>
    <vt:vector size="40" baseType="lpstr">
      <vt:lpstr>Arial</vt:lpstr>
      <vt:lpstr>Calibri</vt:lpstr>
      <vt:lpstr>Wingdings</vt:lpstr>
      <vt:lpstr>SINTEF Lys</vt:lpstr>
      <vt:lpstr>SINTEF Mørk</vt:lpstr>
      <vt:lpstr>Diagram generator CJML - Customer Journey Modelling Language  </vt:lpstr>
      <vt:lpstr>Overview of CJML resources</vt:lpstr>
      <vt:lpstr>Content</vt:lpstr>
      <vt:lpstr>Who can use this material?</vt:lpstr>
      <vt:lpstr>Additional CJML resources</vt:lpstr>
      <vt:lpstr>Overview</vt:lpstr>
      <vt:lpstr>PowerPoint Presentation</vt:lpstr>
      <vt:lpstr>The CJML language</vt:lpstr>
      <vt:lpstr>Representation of basic attributes </vt:lpstr>
      <vt:lpstr>Overview - diagram types</vt:lpstr>
      <vt:lpstr>Comparison of diagram types</vt:lpstr>
      <vt:lpstr>Journey diagram – basic elements</vt:lpstr>
      <vt:lpstr>Journey diagram - deviation</vt:lpstr>
      <vt:lpstr>Swimlane diagram – basic elements</vt:lpstr>
      <vt:lpstr>Templates – Journey diagrams</vt:lpstr>
      <vt:lpstr>Journey diagram</vt:lpstr>
      <vt:lpstr>Journey diagram</vt:lpstr>
      <vt:lpstr>All symbols</vt:lpstr>
      <vt:lpstr>Touchpoints with symbols</vt:lpstr>
      <vt:lpstr>Touchpoints with symbols</vt:lpstr>
      <vt:lpstr>Templates – Swimlane diagrams</vt:lpstr>
      <vt:lpstr>Swimlane diagram</vt:lpstr>
      <vt:lpstr>Swimlane diagram – four actors</vt:lpstr>
      <vt:lpstr>All symbols</vt:lpstr>
      <vt:lpstr>Special elements for deviations</vt:lpstr>
      <vt:lpstr>Examples – Journey diagrams</vt:lpstr>
      <vt:lpstr>Going to the movies – planned journey</vt:lpstr>
      <vt:lpstr>Going to the movies – actual journey 1</vt:lpstr>
      <vt:lpstr>Going to the movies – actual journey 2</vt:lpstr>
      <vt:lpstr>Customer experience – callout</vt:lpstr>
      <vt:lpstr>Examples – Swimlane diagrams</vt:lpstr>
      <vt:lpstr>Health: A MS patient journey – part 1</vt:lpstr>
      <vt:lpstr>Health: A MS patient journey - part 2</vt:lpstr>
      <vt:lpstr>Cyber security: Man-in-the-middle attack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Ragnhild Halvorsrud</dc:creator>
  <dc:description>template by officeconsult.no</dc:description>
  <cp:lastModifiedBy>Ragnhild Halvorsrud</cp:lastModifiedBy>
  <cp:revision>49</cp:revision>
  <dcterms:created xsi:type="dcterms:W3CDTF">2019-08-07T07:34:58Z</dcterms:created>
  <dcterms:modified xsi:type="dcterms:W3CDTF">2021-03-26T18:22:45Z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 by">
    <vt:lpwstr>officeconsult.no</vt:lpwstr>
  </property>
  <property fmtid="{D5CDD505-2E9C-101B-9397-08002B2CF9AE}" pid="3" name="ContentTypeId">
    <vt:lpwstr>0x01010031B82B69D2361148B4D8F7EC156802130800CE65023264FCD64B871BA94BB86DE225</vt:lpwstr>
  </property>
  <property fmtid="{D5CDD505-2E9C-101B-9397-08002B2CF9AE}" pid="4" name="_MarkAsFinal">
    <vt:bool>true</vt:bool>
  </property>
</Properties>
</file>