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sldIdLst>
    <p:sldId id="259" r:id="rId4"/>
    <p:sldId id="260" r:id="rId5"/>
  </p:sldIdLst>
  <p:sldSz cx="25199975" cy="35999738"/>
  <p:notesSz cx="6794500" cy="9931400"/>
  <p:defaultTextStyle>
    <a:defPPr>
      <a:defRPr lang="nb-NO"/>
    </a:defPPr>
    <a:lvl1pPr marL="0" algn="l" defTabSz="2590549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1pPr>
    <a:lvl2pPr marL="1295274" algn="l" defTabSz="2590549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2pPr>
    <a:lvl3pPr marL="2590549" algn="l" defTabSz="2590549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3pPr>
    <a:lvl4pPr marL="3885823" algn="l" defTabSz="2590549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4pPr>
    <a:lvl5pPr marL="5181097" algn="l" defTabSz="2590549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5pPr>
    <a:lvl6pPr marL="6476371" algn="l" defTabSz="2590549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6pPr>
    <a:lvl7pPr marL="7771646" algn="l" defTabSz="2590549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7pPr>
    <a:lvl8pPr marL="9066920" algn="l" defTabSz="2590549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8pPr>
    <a:lvl9pPr marL="10362194" algn="l" defTabSz="2590549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65"/>
    <a:srgbClr val="22A7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83CF9F-0776-4752-BAD0-707AB8832948}" v="2" dt="2023-06-09T05:51:04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6444" autoAdjust="0"/>
  </p:normalViewPr>
  <p:slideViewPr>
    <p:cSldViewPr snapToGrid="0">
      <p:cViewPr varScale="1">
        <p:scale>
          <a:sx n="27" d="100"/>
          <a:sy n="27" d="100"/>
        </p:scale>
        <p:origin x="2550" y="1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trid Benedicte Lundquist" userId="81568be2-bbe9-4318-b3ae-ac275052b0f4" providerId="ADAL" clId="{3C83CF9F-0776-4752-BAD0-707AB8832948}"/>
    <pc:docChg chg="custSel modSld modMainMaster">
      <pc:chgData name="Astrid Benedicte Lundquist" userId="81568be2-bbe9-4318-b3ae-ac275052b0f4" providerId="ADAL" clId="{3C83CF9F-0776-4752-BAD0-707AB8832948}" dt="2023-06-09T05:51:06.795" v="3" actId="1076"/>
      <pc:docMkLst>
        <pc:docMk/>
      </pc:docMkLst>
      <pc:sldChg chg="addSp modSp">
        <pc:chgData name="Astrid Benedicte Lundquist" userId="81568be2-bbe9-4318-b3ae-ac275052b0f4" providerId="ADAL" clId="{3C83CF9F-0776-4752-BAD0-707AB8832948}" dt="2023-06-09T05:50:03.834" v="1"/>
        <pc:sldMkLst>
          <pc:docMk/>
          <pc:sldMk cId="438276245" sldId="259"/>
        </pc:sldMkLst>
        <pc:spChg chg="add mod">
          <ac:chgData name="Astrid Benedicte Lundquist" userId="81568be2-bbe9-4318-b3ae-ac275052b0f4" providerId="ADAL" clId="{3C83CF9F-0776-4752-BAD0-707AB8832948}" dt="2023-06-09T05:50:03.834" v="1"/>
          <ac:spMkLst>
            <pc:docMk/>
            <pc:sldMk cId="438276245" sldId="259"/>
            <ac:spMk id="23" creationId="{A9C55A3F-4F73-1FB5-EE67-4EE1A8BEA93A}"/>
          </ac:spMkLst>
        </pc:spChg>
      </pc:sldChg>
      <pc:sldChg chg="addSp modSp mod">
        <pc:chgData name="Astrid Benedicte Lundquist" userId="81568be2-bbe9-4318-b3ae-ac275052b0f4" providerId="ADAL" clId="{3C83CF9F-0776-4752-BAD0-707AB8832948}" dt="2023-06-09T05:51:06.795" v="3" actId="1076"/>
        <pc:sldMkLst>
          <pc:docMk/>
          <pc:sldMk cId="3207187889" sldId="260"/>
        </pc:sldMkLst>
        <pc:spChg chg="add mod">
          <ac:chgData name="Astrid Benedicte Lundquist" userId="81568be2-bbe9-4318-b3ae-ac275052b0f4" providerId="ADAL" clId="{3C83CF9F-0776-4752-BAD0-707AB8832948}" dt="2023-06-09T05:51:06.795" v="3" actId="1076"/>
          <ac:spMkLst>
            <pc:docMk/>
            <pc:sldMk cId="3207187889" sldId="260"/>
            <ac:spMk id="2" creationId="{0BDE48A1-7CA8-A6F9-C9D9-67D9ABDC6263}"/>
          </ac:spMkLst>
        </pc:spChg>
      </pc:sldChg>
      <pc:sldMasterChg chg="delSp mod">
        <pc:chgData name="Astrid Benedicte Lundquist" userId="81568be2-bbe9-4318-b3ae-ac275052b0f4" providerId="ADAL" clId="{3C83CF9F-0776-4752-BAD0-707AB8832948}" dt="2023-06-09T05:49:58.134" v="0" actId="21"/>
        <pc:sldMasterMkLst>
          <pc:docMk/>
          <pc:sldMasterMk cId="1643857197" sldId="2147483648"/>
        </pc:sldMasterMkLst>
        <pc:spChg chg="del">
          <ac:chgData name="Astrid Benedicte Lundquist" userId="81568be2-bbe9-4318-b3ae-ac275052b0f4" providerId="ADAL" clId="{3C83CF9F-0776-4752-BAD0-707AB8832948}" dt="2023-06-09T05:49:58.134" v="0" actId="21"/>
          <ac:spMkLst>
            <pc:docMk/>
            <pc:sldMasterMk cId="1643857197" sldId="2147483648"/>
            <ac:spMk id="5" creationId="{7081D2A7-7178-9852-A8D1-D7C1C774C9C1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AC034-CD78-49B0-BCA6-1A6DED00F80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1241425"/>
            <a:ext cx="23431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3E418-C684-4945-99FD-AD67B5195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40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533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7670" algn="l" defTabSz="129533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5339" algn="l" defTabSz="129533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3009" algn="l" defTabSz="129533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0678" algn="l" defTabSz="129533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38348" algn="l" defTabSz="129533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86017" algn="l" defTabSz="129533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33687" algn="l" defTabSz="129533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81356" algn="l" defTabSz="129533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heading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2116138" y="1698301"/>
            <a:ext cx="15982676" cy="1653269"/>
          </a:xfrm>
        </p:spPr>
        <p:txBody>
          <a:bodyPr lIns="0"/>
          <a:lstStyle>
            <a:lvl1pPr>
              <a:defRPr sz="7200">
                <a:solidFill>
                  <a:srgbClr val="003C65"/>
                </a:solidFill>
              </a:defRPr>
            </a:lvl1pPr>
          </a:lstStyle>
          <a:p>
            <a:r>
              <a:rPr lang="en-US" dirty="0"/>
              <a:t>Header</a:t>
            </a:r>
            <a:r>
              <a:rPr lang="is-IS" dirty="0"/>
              <a:t>…</a:t>
            </a:r>
            <a:endParaRPr lang="nb-NO" dirty="0"/>
          </a:p>
        </p:txBody>
      </p:sp>
      <p:sp>
        <p:nvSpPr>
          <p:cNvPr id="17" name="Plassholder for tekst 16"/>
          <p:cNvSpPr>
            <a:spLocks noGrp="1"/>
          </p:cNvSpPr>
          <p:nvPr>
            <p:ph type="body" sz="quarter" idx="15" hasCustomPrompt="1"/>
          </p:nvPr>
        </p:nvSpPr>
        <p:spPr>
          <a:xfrm>
            <a:off x="1727199" y="6446164"/>
            <a:ext cx="21853525" cy="5574438"/>
          </a:xfrm>
        </p:spPr>
        <p:txBody>
          <a:bodyPr wrap="square" lIns="144000" tIns="1007999" rIns="360000" bIns="288000" numCol="2" spcCol="720000">
            <a:spAutoFit/>
          </a:bodyPr>
          <a:lstStyle>
            <a:lvl1pPr>
              <a:spcBef>
                <a:spcPts val="0"/>
              </a:spcBef>
              <a:defRPr sz="2400"/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mea </a:t>
            </a:r>
            <a:r>
              <a:rPr lang="en-US" dirty="0" err="1"/>
              <a:t>habeo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perfecto an. Sit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omnes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. </a:t>
            </a:r>
            <a:r>
              <a:rPr lang="en-US" dirty="0" err="1"/>
              <a:t>Viderer</a:t>
            </a:r>
            <a:r>
              <a:rPr lang="en-US" dirty="0"/>
              <a:t> </a:t>
            </a:r>
            <a:r>
              <a:rPr lang="en-US" dirty="0" err="1"/>
              <a:t>incorrupte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no mea </a:t>
            </a:r>
            <a:r>
              <a:rPr lang="en-US" dirty="0" err="1"/>
              <a:t>graeco</a:t>
            </a:r>
            <a:r>
              <a:rPr lang="en-US" dirty="0"/>
              <a:t> </a:t>
            </a:r>
            <a:r>
              <a:rPr lang="en-US" dirty="0" err="1"/>
              <a:t>suavitate</a:t>
            </a:r>
            <a:r>
              <a:rPr lang="en-US" dirty="0"/>
              <a:t> </a:t>
            </a:r>
            <a:r>
              <a:rPr lang="en-US" dirty="0" err="1"/>
              <a:t>voluptaria</a:t>
            </a:r>
            <a:r>
              <a:rPr lang="en-US" dirty="0"/>
              <a:t>. Ad </a:t>
            </a:r>
            <a:r>
              <a:rPr lang="en-US" dirty="0" err="1"/>
              <a:t>eum</a:t>
            </a:r>
            <a:r>
              <a:rPr lang="en-US" dirty="0"/>
              <a:t> </a:t>
            </a:r>
            <a:r>
              <a:rPr lang="en-US" dirty="0" err="1"/>
              <a:t>quidam</a:t>
            </a:r>
            <a:r>
              <a:rPr lang="en-US" dirty="0"/>
              <a:t> </a:t>
            </a:r>
            <a:r>
              <a:rPr lang="en-US" dirty="0" err="1"/>
              <a:t>pericula</a:t>
            </a:r>
            <a:r>
              <a:rPr lang="en-US" dirty="0"/>
              <a:t> </a:t>
            </a:r>
            <a:r>
              <a:rPr lang="en-US" dirty="0" err="1"/>
              <a:t>quaerendum.Ut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iuvaret</a:t>
            </a:r>
            <a:r>
              <a:rPr lang="en-US" dirty="0"/>
              <a:t>. Pro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petentium</a:t>
            </a:r>
            <a:r>
              <a:rPr lang="en-US" dirty="0"/>
              <a:t> in, 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/>
              <a:t>unum</a:t>
            </a:r>
            <a:r>
              <a:rPr lang="en-US" dirty="0"/>
              <a:t> </a:t>
            </a:r>
            <a:r>
              <a:rPr lang="en-US" dirty="0" err="1"/>
              <a:t>facilisis</a:t>
            </a:r>
            <a:r>
              <a:rPr lang="en-US" dirty="0"/>
              <a:t> id. </a:t>
            </a:r>
            <a:r>
              <a:rPr lang="en-US" dirty="0" err="1"/>
              <a:t>Eum</a:t>
            </a:r>
            <a:r>
              <a:rPr lang="en-US" dirty="0"/>
              <a:t> </a:t>
            </a:r>
            <a:r>
              <a:rPr lang="en-US" dirty="0" err="1"/>
              <a:t>mazim</a:t>
            </a:r>
            <a:r>
              <a:rPr lang="en-US" dirty="0"/>
              <a:t>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dissentias</a:t>
            </a:r>
            <a:r>
              <a:rPr lang="en-US" dirty="0"/>
              <a:t> ne. Has </a:t>
            </a:r>
            <a:r>
              <a:rPr lang="en-US" dirty="0" err="1"/>
              <a:t>iudico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moderatius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at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exerci</a:t>
            </a:r>
            <a:r>
              <a:rPr lang="en-US" dirty="0"/>
              <a:t> </a:t>
            </a:r>
            <a:r>
              <a:rPr lang="en-US" dirty="0" err="1"/>
              <a:t>democritum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, has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facilis</a:t>
            </a:r>
            <a:r>
              <a:rPr lang="en-US" dirty="0"/>
              <a:t>. Sea no </a:t>
            </a:r>
            <a:r>
              <a:rPr lang="en-US" dirty="0" err="1"/>
              <a:t>reque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, at </a:t>
            </a:r>
            <a:r>
              <a:rPr lang="en-US" dirty="0" err="1"/>
              <a:t>eam</a:t>
            </a:r>
            <a:r>
              <a:rPr lang="en-US" dirty="0"/>
              <a:t> </a:t>
            </a:r>
            <a:r>
              <a:rPr lang="en-US" dirty="0" err="1"/>
              <a:t>dicat</a:t>
            </a:r>
            <a:r>
              <a:rPr lang="en-US" dirty="0"/>
              <a:t> </a:t>
            </a:r>
            <a:r>
              <a:rPr lang="en-US" dirty="0" err="1"/>
              <a:t>aperiri</a:t>
            </a:r>
            <a:r>
              <a:rPr lang="en-US" dirty="0"/>
              <a:t>. Id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atomorum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. </a:t>
            </a:r>
            <a:r>
              <a:rPr lang="en-US" dirty="0" err="1"/>
              <a:t>Regione</a:t>
            </a:r>
            <a:r>
              <a:rPr lang="en-US" dirty="0"/>
              <a:t> </a:t>
            </a:r>
            <a:r>
              <a:rPr lang="en-US" dirty="0" err="1"/>
              <a:t>appareat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eum</a:t>
            </a:r>
            <a:r>
              <a:rPr lang="en-US" dirty="0"/>
              <a:t>, cu </a:t>
            </a:r>
            <a:r>
              <a:rPr lang="en-US" dirty="0" err="1"/>
              <a:t>dico</a:t>
            </a:r>
            <a:r>
              <a:rPr lang="en-US" dirty="0"/>
              <a:t> </a:t>
            </a:r>
            <a:r>
              <a:rPr lang="en-US" dirty="0" err="1"/>
              <a:t>albucius</a:t>
            </a:r>
            <a:r>
              <a:rPr lang="en-US" dirty="0"/>
              <a:t>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duo.In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essent</a:t>
            </a:r>
            <a:r>
              <a:rPr lang="en-US" dirty="0"/>
              <a:t> omnium, in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sanctus</a:t>
            </a:r>
            <a:r>
              <a:rPr lang="en-US" dirty="0"/>
              <a:t> </a:t>
            </a:r>
            <a:r>
              <a:rPr lang="en-US" dirty="0" err="1"/>
              <a:t>urbanitas</a:t>
            </a:r>
            <a:r>
              <a:rPr lang="en-US" dirty="0"/>
              <a:t>. Vero </a:t>
            </a:r>
            <a:r>
              <a:rPr lang="en-US" dirty="0" err="1"/>
              <a:t>abhorreant</a:t>
            </a:r>
            <a:r>
              <a:rPr lang="en-US" dirty="0"/>
              <a:t> sea </a:t>
            </a:r>
            <a:r>
              <a:rPr lang="en-US" dirty="0" err="1"/>
              <a:t>ei</a:t>
            </a:r>
            <a:r>
              <a:rPr lang="en-US" dirty="0"/>
              <a:t>, </a:t>
            </a:r>
            <a:r>
              <a:rPr lang="en-US" dirty="0" err="1"/>
              <a:t>ius</a:t>
            </a:r>
            <a:r>
              <a:rPr lang="en-US" dirty="0"/>
              <a:t> </a:t>
            </a:r>
            <a:r>
              <a:rPr lang="en-US" dirty="0" err="1"/>
              <a:t>utinam</a:t>
            </a:r>
            <a:r>
              <a:rPr lang="en-US" dirty="0"/>
              <a:t> </a:t>
            </a:r>
            <a:r>
              <a:rPr lang="en-US" dirty="0" err="1"/>
              <a:t>soluta</a:t>
            </a:r>
            <a:r>
              <a:rPr lang="en-US" dirty="0"/>
              <a:t> </a:t>
            </a:r>
            <a:r>
              <a:rPr lang="en-US" dirty="0" err="1"/>
              <a:t>nonumes</a:t>
            </a:r>
            <a:r>
              <a:rPr lang="en-US" dirty="0"/>
              <a:t> no, </a:t>
            </a:r>
            <a:r>
              <a:rPr lang="en-US" dirty="0" err="1"/>
              <a:t>mutat</a:t>
            </a:r>
            <a:r>
              <a:rPr lang="en-US" dirty="0"/>
              <a:t> fugit </a:t>
            </a:r>
            <a:r>
              <a:rPr lang="en-US" dirty="0" err="1"/>
              <a:t>mazim</a:t>
            </a:r>
            <a:r>
              <a:rPr lang="en-US" dirty="0"/>
              <a:t> mea </a:t>
            </a:r>
            <a:r>
              <a:rPr lang="en-US" dirty="0" err="1"/>
              <a:t>ei</a:t>
            </a:r>
            <a:r>
              <a:rPr lang="en-US" dirty="0"/>
              <a:t>. Mea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adipisci</a:t>
            </a:r>
            <a:r>
              <a:rPr lang="en-US" dirty="0"/>
              <a:t> </a:t>
            </a:r>
            <a:r>
              <a:rPr lang="en-US" dirty="0" err="1"/>
              <a:t>reprehendunt</a:t>
            </a:r>
            <a:r>
              <a:rPr lang="en-US" dirty="0"/>
              <a:t> id, </a:t>
            </a:r>
            <a:r>
              <a:rPr lang="en-US" dirty="0" err="1"/>
              <a:t>debet</a:t>
            </a:r>
            <a:r>
              <a:rPr lang="en-US" dirty="0"/>
              <a:t> </a:t>
            </a:r>
            <a:r>
              <a:rPr lang="en-US" dirty="0" err="1"/>
              <a:t>dolorum</a:t>
            </a:r>
            <a:r>
              <a:rPr lang="en-US" dirty="0"/>
              <a:t> vim id. </a:t>
            </a:r>
            <a:r>
              <a:rPr lang="en-US" dirty="0" err="1"/>
              <a:t>Audiam</a:t>
            </a:r>
            <a:r>
              <a:rPr lang="en-US" dirty="0"/>
              <a:t> </a:t>
            </a:r>
            <a:r>
              <a:rPr lang="en-US" dirty="0" err="1"/>
              <a:t>iisque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eum</a:t>
            </a:r>
            <a:r>
              <a:rPr lang="en-US" dirty="0"/>
              <a:t> </a:t>
            </a:r>
            <a:r>
              <a:rPr lang="en-US" dirty="0" err="1"/>
              <a:t>ad.Vim</a:t>
            </a:r>
            <a:r>
              <a:rPr lang="en-US" dirty="0"/>
              <a:t> </a:t>
            </a:r>
            <a:r>
              <a:rPr lang="en-US" dirty="0" err="1"/>
              <a:t>altera</a:t>
            </a:r>
            <a:r>
              <a:rPr lang="en-US" dirty="0"/>
              <a:t> </a:t>
            </a:r>
            <a:r>
              <a:rPr lang="en-US" dirty="0" err="1"/>
              <a:t>delicata</a:t>
            </a:r>
            <a:r>
              <a:rPr lang="en-US" dirty="0"/>
              <a:t> no, sea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facilisi</a:t>
            </a:r>
            <a:r>
              <a:rPr lang="en-US" dirty="0"/>
              <a:t>. Ad qui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noluisse</a:t>
            </a:r>
            <a:r>
              <a:rPr lang="en-US" dirty="0"/>
              <a:t> </a:t>
            </a:r>
            <a:r>
              <a:rPr lang="en-US" dirty="0" err="1"/>
              <a:t>invenire</a:t>
            </a:r>
            <a:r>
              <a:rPr lang="en-US" dirty="0"/>
              <a:t>. Nam </a:t>
            </a:r>
            <a:r>
              <a:rPr lang="en-US" dirty="0" err="1"/>
              <a:t>oratio</a:t>
            </a:r>
            <a:r>
              <a:rPr lang="en-US" dirty="0"/>
              <a:t> </a:t>
            </a:r>
            <a:r>
              <a:rPr lang="en-US" dirty="0" err="1"/>
              <a:t>gloriatur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. </a:t>
            </a:r>
            <a:r>
              <a:rPr lang="en-US" dirty="0" err="1"/>
              <a:t>Accusamus</a:t>
            </a:r>
            <a:r>
              <a:rPr lang="en-US" dirty="0"/>
              <a:t> </a:t>
            </a:r>
            <a:r>
              <a:rPr lang="en-US" dirty="0" err="1"/>
              <a:t>forensibus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mutat</a:t>
            </a:r>
            <a:r>
              <a:rPr lang="en-US" dirty="0"/>
              <a:t> option perfecto in. Duo in </a:t>
            </a:r>
            <a:r>
              <a:rPr lang="en-US" dirty="0" err="1"/>
              <a:t>putent</a:t>
            </a:r>
            <a:r>
              <a:rPr lang="en-US" dirty="0"/>
              <a:t> </a:t>
            </a:r>
            <a:r>
              <a:rPr lang="en-US" dirty="0" err="1"/>
              <a:t>efficiantur</a:t>
            </a:r>
            <a:r>
              <a:rPr lang="en-US" dirty="0"/>
              <a:t>, </a:t>
            </a:r>
            <a:r>
              <a:rPr lang="en-US" dirty="0" err="1"/>
              <a:t>usu</a:t>
            </a:r>
            <a:r>
              <a:rPr lang="en-US" dirty="0"/>
              <a:t> facer </a:t>
            </a:r>
            <a:r>
              <a:rPr lang="en-US" dirty="0" err="1"/>
              <a:t>velit</a:t>
            </a:r>
            <a:r>
              <a:rPr lang="en-US" dirty="0"/>
              <a:t> no. </a:t>
            </a:r>
            <a:r>
              <a:rPr lang="en-US" dirty="0" err="1"/>
              <a:t>Homero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per no, </a:t>
            </a:r>
            <a:r>
              <a:rPr lang="en-US" dirty="0" err="1"/>
              <a:t>oratio</a:t>
            </a:r>
            <a:r>
              <a:rPr lang="en-US" dirty="0"/>
              <a:t> </a:t>
            </a:r>
            <a:r>
              <a:rPr lang="en-US" dirty="0" err="1"/>
              <a:t>tractatos</a:t>
            </a:r>
            <a:r>
              <a:rPr lang="en-US" dirty="0"/>
              <a:t> </a:t>
            </a:r>
            <a:r>
              <a:rPr lang="en-US" dirty="0" err="1"/>
              <a:t>conceptam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sea. </a:t>
            </a:r>
            <a:r>
              <a:rPr lang="en-US" dirty="0" err="1"/>
              <a:t>Vix</a:t>
            </a:r>
            <a:r>
              <a:rPr lang="en-US" dirty="0"/>
              <a:t> </a:t>
            </a:r>
            <a:r>
              <a:rPr lang="en-US" dirty="0" err="1"/>
              <a:t>illum</a:t>
            </a:r>
            <a:r>
              <a:rPr lang="en-US" dirty="0"/>
              <a:t> </a:t>
            </a:r>
            <a:r>
              <a:rPr lang="en-US" dirty="0" err="1"/>
              <a:t>affert</a:t>
            </a:r>
            <a:r>
              <a:rPr lang="en-US" dirty="0"/>
              <a:t> </a:t>
            </a:r>
            <a:r>
              <a:rPr lang="en-US" dirty="0" err="1"/>
              <a:t>fastidii</a:t>
            </a:r>
            <a:r>
              <a:rPr lang="en-US" dirty="0"/>
              <a:t> cu.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1727196" y="4246621"/>
            <a:ext cx="16371617" cy="473976"/>
          </a:xfrm>
          <a:noFill/>
        </p:spPr>
        <p:txBody>
          <a:bodyPr wrap="square" lIns="144000" tIns="0" rIns="0" bIns="0">
            <a:sp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baseline="0" dirty="0"/>
              <a:t>Name</a:t>
            </a:r>
            <a:r>
              <a:rPr lang="en-US" dirty="0"/>
              <a:t>1)</a:t>
            </a:r>
            <a:r>
              <a:rPr lang="en-US" baseline="0" dirty="0"/>
              <a:t>, Name</a:t>
            </a:r>
            <a:r>
              <a:rPr lang="en-US" dirty="0"/>
              <a:t>2) 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1727200" y="4887912"/>
            <a:ext cx="16371613" cy="677469"/>
          </a:xfrm>
          <a:noFill/>
        </p:spPr>
        <p:txBody>
          <a:bodyPr wrap="none" lIns="144000" tIns="0" rIns="0" bIns="0"/>
          <a:lstStyle>
            <a:lvl1pPr marL="251982" marR="0" indent="0" algn="l" defTabSz="1890055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baseline="30000" dirty="0"/>
              <a:t>1)</a:t>
            </a:r>
            <a:r>
              <a:rPr lang="en-US" baseline="0" dirty="0"/>
              <a:t>Company name, </a:t>
            </a:r>
            <a:r>
              <a:rPr lang="en-US" baseline="30000" dirty="0"/>
              <a:t>2)</a:t>
            </a:r>
            <a:r>
              <a:rPr lang="en-US" baseline="0" dirty="0"/>
              <a:t>Company name</a:t>
            </a:r>
            <a:endParaRPr lang="en-US" dirty="0"/>
          </a:p>
        </p:txBody>
      </p:sp>
      <p:sp>
        <p:nvSpPr>
          <p:cNvPr id="19" name="Plassholder for tekst 16"/>
          <p:cNvSpPr>
            <a:spLocks noGrp="1"/>
          </p:cNvSpPr>
          <p:nvPr>
            <p:ph type="body" sz="quarter" idx="25" hasCustomPrompt="1"/>
          </p:nvPr>
        </p:nvSpPr>
        <p:spPr>
          <a:xfrm>
            <a:off x="1727199" y="12826693"/>
            <a:ext cx="10369552" cy="9366246"/>
          </a:xfrm>
        </p:spPr>
        <p:txBody>
          <a:bodyPr wrap="square" lIns="144000" tIns="1007999" bIns="288000" numCol="1" spcCol="720000">
            <a:noAutofit/>
          </a:bodyPr>
          <a:lstStyle>
            <a:lvl1pPr>
              <a:spcBef>
                <a:spcPts val="0"/>
              </a:spcBef>
              <a:defRPr sz="2400"/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mea </a:t>
            </a:r>
            <a:r>
              <a:rPr lang="en-US" dirty="0" err="1"/>
              <a:t>habeo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perfecto an. Sit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omnes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. </a:t>
            </a:r>
            <a:r>
              <a:rPr lang="en-US" dirty="0" err="1"/>
              <a:t>Viderer</a:t>
            </a:r>
            <a:r>
              <a:rPr lang="en-US" dirty="0"/>
              <a:t> </a:t>
            </a:r>
            <a:r>
              <a:rPr lang="en-US" dirty="0" err="1"/>
              <a:t>incorrupte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no mea </a:t>
            </a:r>
            <a:r>
              <a:rPr lang="en-US" dirty="0" err="1"/>
              <a:t>graeco</a:t>
            </a:r>
            <a:r>
              <a:rPr lang="en-US" dirty="0"/>
              <a:t> </a:t>
            </a:r>
            <a:r>
              <a:rPr lang="en-US" dirty="0" err="1"/>
              <a:t>suavitate</a:t>
            </a:r>
            <a:r>
              <a:rPr lang="en-US" dirty="0"/>
              <a:t> </a:t>
            </a:r>
            <a:r>
              <a:rPr lang="en-US" dirty="0" err="1"/>
              <a:t>voluptaria</a:t>
            </a:r>
            <a:r>
              <a:rPr lang="en-US" dirty="0"/>
              <a:t>. Ad </a:t>
            </a:r>
            <a:r>
              <a:rPr lang="en-US" dirty="0" err="1"/>
              <a:t>eum</a:t>
            </a:r>
            <a:r>
              <a:rPr lang="en-US" dirty="0"/>
              <a:t> </a:t>
            </a:r>
            <a:r>
              <a:rPr lang="en-US" dirty="0" err="1"/>
              <a:t>quidam</a:t>
            </a:r>
            <a:r>
              <a:rPr lang="en-US" dirty="0"/>
              <a:t> </a:t>
            </a:r>
            <a:r>
              <a:rPr lang="en-US" dirty="0" err="1"/>
              <a:t>pericula</a:t>
            </a:r>
            <a:r>
              <a:rPr lang="en-US" dirty="0"/>
              <a:t> </a:t>
            </a:r>
            <a:r>
              <a:rPr lang="en-US" dirty="0" err="1"/>
              <a:t>quaerendum.Ut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iuvaret</a:t>
            </a:r>
            <a:r>
              <a:rPr lang="en-US" dirty="0"/>
              <a:t>. Pro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petentium</a:t>
            </a:r>
            <a:r>
              <a:rPr lang="en-US" dirty="0"/>
              <a:t> in, 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/>
              <a:t>unum</a:t>
            </a:r>
            <a:r>
              <a:rPr lang="en-US" dirty="0"/>
              <a:t> </a:t>
            </a:r>
            <a:r>
              <a:rPr lang="en-US" dirty="0" err="1"/>
              <a:t>facilisis</a:t>
            </a:r>
            <a:r>
              <a:rPr lang="en-US" dirty="0"/>
              <a:t> id</a:t>
            </a:r>
            <a:r>
              <a:rPr lang="is-IS" dirty="0"/>
              <a:t>…</a:t>
            </a:r>
            <a:endParaRPr lang="nb-NO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27" hasCustomPrompt="1"/>
          </p:nvPr>
        </p:nvSpPr>
        <p:spPr>
          <a:xfrm>
            <a:off x="2116138" y="16019297"/>
            <a:ext cx="9532937" cy="4864481"/>
          </a:xfrm>
          <a:effectLst/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insert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sp>
        <p:nvSpPr>
          <p:cNvPr id="23" name="Plassholder for tekst 16"/>
          <p:cNvSpPr>
            <a:spLocks noGrp="1"/>
          </p:cNvSpPr>
          <p:nvPr>
            <p:ph type="body" sz="quarter" idx="28" hasCustomPrompt="1"/>
          </p:nvPr>
        </p:nvSpPr>
        <p:spPr>
          <a:xfrm>
            <a:off x="13103225" y="12826692"/>
            <a:ext cx="10477500" cy="11860355"/>
          </a:xfrm>
        </p:spPr>
        <p:txBody>
          <a:bodyPr wrap="square" lIns="144000" tIns="1007999" bIns="288000" numCol="1" spcCol="720000">
            <a:noAutofit/>
          </a:bodyPr>
          <a:lstStyle>
            <a:lvl1pPr>
              <a:spcBef>
                <a:spcPts val="0"/>
              </a:spcBef>
              <a:defRPr sz="2400"/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mea </a:t>
            </a:r>
            <a:r>
              <a:rPr lang="en-US" dirty="0" err="1"/>
              <a:t>habeo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perfecto an. Sit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omnes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. </a:t>
            </a:r>
            <a:r>
              <a:rPr lang="en-US" dirty="0" err="1"/>
              <a:t>Viderer</a:t>
            </a:r>
            <a:r>
              <a:rPr lang="en-US" dirty="0"/>
              <a:t> </a:t>
            </a:r>
            <a:r>
              <a:rPr lang="en-US" dirty="0" err="1"/>
              <a:t>incorrupte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no mea </a:t>
            </a:r>
            <a:r>
              <a:rPr lang="en-US" dirty="0" err="1"/>
              <a:t>graeco</a:t>
            </a:r>
            <a:r>
              <a:rPr lang="en-US" dirty="0"/>
              <a:t> </a:t>
            </a:r>
            <a:r>
              <a:rPr lang="en-US" dirty="0" err="1"/>
              <a:t>suavitate</a:t>
            </a:r>
            <a:r>
              <a:rPr lang="en-US" dirty="0"/>
              <a:t> </a:t>
            </a:r>
            <a:r>
              <a:rPr lang="en-US" dirty="0" err="1"/>
              <a:t>voluptaria</a:t>
            </a:r>
            <a:r>
              <a:rPr lang="en-US" dirty="0"/>
              <a:t>. Ad </a:t>
            </a:r>
            <a:r>
              <a:rPr lang="en-US" dirty="0" err="1"/>
              <a:t>eum</a:t>
            </a:r>
            <a:r>
              <a:rPr lang="en-US" dirty="0"/>
              <a:t> </a:t>
            </a:r>
            <a:r>
              <a:rPr lang="en-US" dirty="0" err="1"/>
              <a:t>quidam</a:t>
            </a:r>
            <a:r>
              <a:rPr lang="en-US" dirty="0"/>
              <a:t> </a:t>
            </a:r>
            <a:r>
              <a:rPr lang="en-US" dirty="0" err="1"/>
              <a:t>pericula</a:t>
            </a:r>
            <a:r>
              <a:rPr lang="en-US" dirty="0"/>
              <a:t> </a:t>
            </a:r>
            <a:r>
              <a:rPr lang="en-US" dirty="0" err="1"/>
              <a:t>quaerendum.Ut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iuvaret</a:t>
            </a:r>
            <a:r>
              <a:rPr lang="en-US" dirty="0"/>
              <a:t>. Pro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petentium</a:t>
            </a:r>
            <a:r>
              <a:rPr lang="en-US" dirty="0"/>
              <a:t> in, 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/>
              <a:t>unum</a:t>
            </a:r>
            <a:r>
              <a:rPr lang="en-US" dirty="0"/>
              <a:t> </a:t>
            </a:r>
            <a:r>
              <a:rPr lang="en-US" dirty="0" err="1"/>
              <a:t>facilisis</a:t>
            </a:r>
            <a:r>
              <a:rPr lang="en-US" dirty="0"/>
              <a:t> id</a:t>
            </a:r>
            <a:r>
              <a:rPr lang="is-IS" dirty="0"/>
              <a:t>…</a:t>
            </a:r>
            <a:endParaRPr lang="nb-NO" dirty="0"/>
          </a:p>
        </p:txBody>
      </p:sp>
      <p:sp>
        <p:nvSpPr>
          <p:cNvPr id="25" name="Content Placeholder 21"/>
          <p:cNvSpPr>
            <a:spLocks noGrp="1"/>
          </p:cNvSpPr>
          <p:nvPr>
            <p:ph sz="quarter" idx="30" hasCustomPrompt="1"/>
          </p:nvPr>
        </p:nvSpPr>
        <p:spPr>
          <a:xfrm>
            <a:off x="13554076" y="16638422"/>
            <a:ext cx="9629774" cy="7145423"/>
          </a:xfrm>
          <a:effectLst/>
        </p:spPr>
        <p:txBody>
          <a:bodyPr>
            <a:no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insert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sp>
        <p:nvSpPr>
          <p:cNvPr id="26" name="Plassholder for tekst 16"/>
          <p:cNvSpPr>
            <a:spLocks noGrp="1"/>
          </p:cNvSpPr>
          <p:nvPr>
            <p:ph type="body" sz="quarter" idx="31" hasCustomPrompt="1"/>
          </p:nvPr>
        </p:nvSpPr>
        <p:spPr>
          <a:xfrm>
            <a:off x="1727198" y="22915668"/>
            <a:ext cx="10369945" cy="11169379"/>
          </a:xfrm>
        </p:spPr>
        <p:txBody>
          <a:bodyPr wrap="square" lIns="144000" tIns="1007999" bIns="288000" numCol="1" spcCol="720000">
            <a:noAutofit/>
          </a:bodyPr>
          <a:lstStyle>
            <a:lvl1pPr marL="251982" marR="0" indent="0" algn="l" defTabSz="1890055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tabLst/>
              <a:defRPr sz="2400"/>
            </a:lvl1pPr>
            <a:lvl2pPr>
              <a:defRPr sz="2400"/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mea </a:t>
            </a:r>
            <a:r>
              <a:rPr lang="en-US" dirty="0" err="1"/>
              <a:t>habeo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perfecto an. Sit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omnes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. </a:t>
            </a:r>
            <a:r>
              <a:rPr lang="en-US" dirty="0" err="1"/>
              <a:t>Viderer</a:t>
            </a:r>
            <a:r>
              <a:rPr lang="en-US" dirty="0"/>
              <a:t> </a:t>
            </a:r>
            <a:r>
              <a:rPr lang="en-US" dirty="0" err="1"/>
              <a:t>incorrupte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no mea </a:t>
            </a:r>
            <a:r>
              <a:rPr lang="en-US" dirty="0" err="1"/>
              <a:t>graeco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nb-NO" dirty="0" err="1"/>
              <a:t>Fgjdfghdfghdjfhgjdfg</a:t>
            </a:r>
            <a:endParaRPr lang="nb-NO" dirty="0"/>
          </a:p>
        </p:txBody>
      </p:sp>
      <p:sp>
        <p:nvSpPr>
          <p:cNvPr id="28" name="Content Placeholder 21"/>
          <p:cNvSpPr>
            <a:spLocks noGrp="1"/>
          </p:cNvSpPr>
          <p:nvPr>
            <p:ph sz="quarter" idx="33"/>
          </p:nvPr>
        </p:nvSpPr>
        <p:spPr>
          <a:xfrm>
            <a:off x="2116138" y="26376912"/>
            <a:ext cx="9532937" cy="6644418"/>
          </a:xfrm>
          <a:effectLst/>
        </p:spPr>
        <p:txBody>
          <a:bodyPr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9" name="Plassholder for tekst 16"/>
          <p:cNvSpPr>
            <a:spLocks noGrp="1"/>
          </p:cNvSpPr>
          <p:nvPr>
            <p:ph type="body" sz="quarter" idx="34" hasCustomPrompt="1"/>
          </p:nvPr>
        </p:nvSpPr>
        <p:spPr>
          <a:xfrm>
            <a:off x="13103225" y="25409776"/>
            <a:ext cx="10477500" cy="5181449"/>
          </a:xfrm>
          <a:ln w="15875" cap="rnd">
            <a:solidFill>
              <a:schemeClr val="accent2"/>
            </a:solidFill>
            <a:bevel/>
          </a:ln>
        </p:spPr>
        <p:txBody>
          <a:bodyPr wrap="square" lIns="144000" tIns="1007999" bIns="288000" numCol="1" spcCol="720000">
            <a:noAutofit/>
          </a:bodyPr>
          <a:lstStyle>
            <a:lvl1pPr marL="594882" indent="-342900"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/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mea </a:t>
            </a:r>
            <a:r>
              <a:rPr lang="en-US" dirty="0" err="1"/>
              <a:t>habeo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perfecto an. Sit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omnes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. </a:t>
            </a:r>
            <a:r>
              <a:rPr lang="en-US" dirty="0" err="1"/>
              <a:t>Viderer</a:t>
            </a:r>
            <a:r>
              <a:rPr lang="en-US" dirty="0"/>
              <a:t> </a:t>
            </a:r>
            <a:r>
              <a:rPr lang="en-US" dirty="0" err="1"/>
              <a:t>incorrupte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no mea </a:t>
            </a:r>
            <a:r>
              <a:rPr lang="en-US" dirty="0" err="1"/>
              <a:t>graeco</a:t>
            </a:r>
            <a:r>
              <a:rPr lang="en-US" dirty="0"/>
              <a:t> </a:t>
            </a:r>
            <a:r>
              <a:rPr lang="en-US" dirty="0" err="1"/>
              <a:t>suavitate</a:t>
            </a:r>
            <a:r>
              <a:rPr lang="en-US" dirty="0"/>
              <a:t> </a:t>
            </a:r>
            <a:r>
              <a:rPr lang="en-US" dirty="0" err="1"/>
              <a:t>voluptaria</a:t>
            </a:r>
            <a:r>
              <a:rPr lang="en-US" dirty="0"/>
              <a:t>. Ad </a:t>
            </a:r>
            <a:r>
              <a:rPr lang="en-US" dirty="0" err="1"/>
              <a:t>eum</a:t>
            </a:r>
            <a:r>
              <a:rPr lang="en-US" dirty="0"/>
              <a:t> </a:t>
            </a:r>
            <a:r>
              <a:rPr lang="en-US" dirty="0" err="1"/>
              <a:t>quidam</a:t>
            </a:r>
            <a:r>
              <a:rPr lang="en-US" dirty="0"/>
              <a:t> </a:t>
            </a:r>
            <a:r>
              <a:rPr lang="en-US" dirty="0" err="1"/>
              <a:t>pericula</a:t>
            </a:r>
            <a:r>
              <a:rPr lang="en-US" dirty="0"/>
              <a:t> </a:t>
            </a:r>
            <a:r>
              <a:rPr lang="en-US" dirty="0" err="1"/>
              <a:t>quaerendum.Ut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iuvaret</a:t>
            </a:r>
            <a:r>
              <a:rPr lang="en-US" dirty="0"/>
              <a:t>. Pro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petentium</a:t>
            </a:r>
            <a:r>
              <a:rPr lang="en-US" dirty="0"/>
              <a:t> in, 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/>
              <a:t>unum</a:t>
            </a:r>
            <a:r>
              <a:rPr lang="en-US" dirty="0"/>
              <a:t> </a:t>
            </a:r>
            <a:r>
              <a:rPr lang="en-US" dirty="0" err="1"/>
              <a:t>facilisis</a:t>
            </a:r>
            <a:r>
              <a:rPr lang="en-US" dirty="0"/>
              <a:t> id</a:t>
            </a:r>
            <a:r>
              <a:rPr lang="is-IS" dirty="0"/>
              <a:t>…</a:t>
            </a:r>
            <a:endParaRPr lang="nb-NO" dirty="0"/>
          </a:p>
        </p:txBody>
      </p:sp>
      <p:sp>
        <p:nvSpPr>
          <p:cNvPr id="34" name="Plassholder for tekst 16"/>
          <p:cNvSpPr>
            <a:spLocks noGrp="1"/>
          </p:cNvSpPr>
          <p:nvPr>
            <p:ph type="body" sz="quarter" idx="36" hasCustomPrompt="1"/>
          </p:nvPr>
        </p:nvSpPr>
        <p:spPr>
          <a:xfrm>
            <a:off x="13103225" y="31494427"/>
            <a:ext cx="10477500" cy="2590620"/>
          </a:xfrm>
        </p:spPr>
        <p:txBody>
          <a:bodyPr wrap="square" lIns="144000" tIns="1007999" bIns="288000" numCol="1" spcCol="720000">
            <a:noAutofit/>
          </a:bodyPr>
          <a:lstStyle>
            <a:lvl1pPr>
              <a:spcBef>
                <a:spcPts val="0"/>
              </a:spcBef>
              <a:defRPr sz="1800"/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mea </a:t>
            </a:r>
            <a:r>
              <a:rPr lang="en-US" dirty="0" err="1"/>
              <a:t>habeo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perfecto an. Sit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omnes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. </a:t>
            </a:r>
            <a:r>
              <a:rPr lang="en-US" dirty="0" err="1"/>
              <a:t>Viderer</a:t>
            </a:r>
            <a:r>
              <a:rPr lang="en-US" dirty="0"/>
              <a:t> </a:t>
            </a:r>
            <a:r>
              <a:rPr lang="en-US" dirty="0" err="1"/>
              <a:t>incorrupte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no mea </a:t>
            </a:r>
            <a:r>
              <a:rPr lang="en-US" dirty="0" err="1"/>
              <a:t>graeco</a:t>
            </a:r>
            <a:r>
              <a:rPr lang="en-US" dirty="0"/>
              <a:t> </a:t>
            </a:r>
            <a:r>
              <a:rPr lang="en-US" dirty="0" err="1"/>
              <a:t>suavitate</a:t>
            </a:r>
            <a:r>
              <a:rPr lang="en-US" dirty="0"/>
              <a:t> </a:t>
            </a:r>
            <a:r>
              <a:rPr lang="en-US" dirty="0" err="1"/>
              <a:t>voluptaria</a:t>
            </a:r>
            <a:r>
              <a:rPr lang="en-US" dirty="0"/>
              <a:t>. Ad </a:t>
            </a:r>
            <a:r>
              <a:rPr lang="en-US" dirty="0" err="1"/>
              <a:t>eum</a:t>
            </a:r>
            <a:r>
              <a:rPr lang="en-US" dirty="0"/>
              <a:t> </a:t>
            </a:r>
            <a:r>
              <a:rPr lang="en-US" dirty="0" err="1"/>
              <a:t>quidam</a:t>
            </a:r>
            <a:r>
              <a:rPr lang="en-US" dirty="0"/>
              <a:t> </a:t>
            </a:r>
            <a:r>
              <a:rPr lang="en-US" dirty="0" err="1"/>
              <a:t>pericula</a:t>
            </a:r>
            <a:r>
              <a:rPr lang="en-US" dirty="0"/>
              <a:t> </a:t>
            </a:r>
            <a:r>
              <a:rPr lang="en-US" dirty="0" err="1"/>
              <a:t>quaerendum.Ut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iuvaret</a:t>
            </a:r>
            <a:r>
              <a:rPr lang="en-US" dirty="0"/>
              <a:t>. Pro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petentium</a:t>
            </a:r>
            <a:r>
              <a:rPr lang="en-US" dirty="0"/>
              <a:t> in, 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/>
              <a:t>unum</a:t>
            </a:r>
            <a:r>
              <a:rPr lang="en-US" dirty="0"/>
              <a:t> </a:t>
            </a:r>
            <a:r>
              <a:rPr lang="en-US" dirty="0" err="1"/>
              <a:t>facilisis</a:t>
            </a:r>
            <a:r>
              <a:rPr lang="en-US" dirty="0"/>
              <a:t> id</a:t>
            </a:r>
            <a:r>
              <a:rPr lang="is-IS" dirty="0"/>
              <a:t>…</a:t>
            </a:r>
            <a:endParaRPr lang="nb-NO" dirty="0"/>
          </a:p>
        </p:txBody>
      </p:sp>
      <p:sp>
        <p:nvSpPr>
          <p:cNvPr id="38" name="Text Placeholder 36"/>
          <p:cNvSpPr>
            <a:spLocks noGrp="1"/>
          </p:cNvSpPr>
          <p:nvPr>
            <p:ph type="body" sz="quarter" idx="38" hasCustomPrompt="1"/>
          </p:nvPr>
        </p:nvSpPr>
        <p:spPr>
          <a:xfrm>
            <a:off x="1727197" y="6470569"/>
            <a:ext cx="6622195" cy="895218"/>
          </a:xfrm>
          <a:noFill/>
        </p:spPr>
        <p:txBody>
          <a:bodyPr lIns="144000" tIns="216000" rIns="0" bIns="0"/>
          <a:lstStyle>
            <a:lvl1pPr>
              <a:defRPr sz="4000" b="1" i="0" baseline="0"/>
            </a:lvl1pPr>
          </a:lstStyle>
          <a:p>
            <a:pPr lvl="0"/>
            <a:r>
              <a:rPr lang="en-US" dirty="0"/>
              <a:t>Abstract</a:t>
            </a:r>
          </a:p>
        </p:txBody>
      </p:sp>
      <p:sp>
        <p:nvSpPr>
          <p:cNvPr id="40" name="Text Placeholder 36"/>
          <p:cNvSpPr>
            <a:spLocks noGrp="1"/>
          </p:cNvSpPr>
          <p:nvPr>
            <p:ph type="body" sz="quarter" idx="39" hasCustomPrompt="1"/>
          </p:nvPr>
        </p:nvSpPr>
        <p:spPr>
          <a:xfrm>
            <a:off x="1727200" y="12824576"/>
            <a:ext cx="6622586" cy="895218"/>
          </a:xfrm>
          <a:noFill/>
        </p:spPr>
        <p:txBody>
          <a:bodyPr lIns="144000" tIns="216000" rIns="0" bIns="0"/>
          <a:lstStyle>
            <a:lvl1pPr>
              <a:defRPr sz="4000" b="1" i="0" baseline="0"/>
            </a:lvl1pPr>
          </a:lstStyle>
          <a:p>
            <a:pPr lvl="0"/>
            <a:r>
              <a:rPr lang="en-US" dirty="0"/>
              <a:t>Introduction</a:t>
            </a:r>
          </a:p>
        </p:txBody>
      </p:sp>
      <p:sp>
        <p:nvSpPr>
          <p:cNvPr id="42" name="Text Placeholder 36"/>
          <p:cNvSpPr>
            <a:spLocks noGrp="1"/>
          </p:cNvSpPr>
          <p:nvPr>
            <p:ph type="body" sz="quarter" idx="40" hasCustomPrompt="1"/>
          </p:nvPr>
        </p:nvSpPr>
        <p:spPr>
          <a:xfrm>
            <a:off x="1727200" y="22915668"/>
            <a:ext cx="6622586" cy="895218"/>
          </a:xfrm>
          <a:noFill/>
        </p:spPr>
        <p:txBody>
          <a:bodyPr lIns="144000" tIns="216000" rIns="0" bIns="0"/>
          <a:lstStyle>
            <a:lvl1pPr>
              <a:defRPr sz="4000" b="1" i="0" baseline="0"/>
            </a:lvl1pPr>
          </a:lstStyle>
          <a:p>
            <a:pPr lvl="0"/>
            <a:r>
              <a:rPr lang="en-US" dirty="0"/>
              <a:t>Experimental</a:t>
            </a:r>
          </a:p>
        </p:txBody>
      </p:sp>
      <p:sp>
        <p:nvSpPr>
          <p:cNvPr id="44" name="Text Placeholder 36"/>
          <p:cNvSpPr>
            <a:spLocks noGrp="1"/>
          </p:cNvSpPr>
          <p:nvPr>
            <p:ph type="body" sz="quarter" idx="41" hasCustomPrompt="1"/>
          </p:nvPr>
        </p:nvSpPr>
        <p:spPr>
          <a:xfrm>
            <a:off x="13103225" y="12824576"/>
            <a:ext cx="6705600" cy="895218"/>
          </a:xfrm>
          <a:noFill/>
        </p:spPr>
        <p:txBody>
          <a:bodyPr lIns="144000" tIns="216000" rIns="0" bIns="0"/>
          <a:lstStyle>
            <a:lvl1pPr>
              <a:defRPr sz="4000" b="1" i="0" baseline="0"/>
            </a:lvl1pPr>
          </a:lstStyle>
          <a:p>
            <a:pPr lvl="0"/>
            <a:r>
              <a:rPr lang="en-US" dirty="0"/>
              <a:t>Results and discussion</a:t>
            </a:r>
          </a:p>
        </p:txBody>
      </p:sp>
      <p:sp>
        <p:nvSpPr>
          <p:cNvPr id="46" name="Text Placeholder 36"/>
          <p:cNvSpPr>
            <a:spLocks noGrp="1"/>
          </p:cNvSpPr>
          <p:nvPr>
            <p:ph type="body" sz="quarter" idx="42" hasCustomPrompt="1"/>
          </p:nvPr>
        </p:nvSpPr>
        <p:spPr>
          <a:xfrm>
            <a:off x="13103225" y="25409776"/>
            <a:ext cx="6705600" cy="895218"/>
          </a:xfrm>
          <a:noFill/>
        </p:spPr>
        <p:txBody>
          <a:bodyPr lIns="144000" tIns="216000" rIns="0" bIns="0"/>
          <a:lstStyle>
            <a:lvl1pPr>
              <a:defRPr sz="4000" b="1" i="0" baseline="0"/>
            </a:lvl1pPr>
          </a:lstStyle>
          <a:p>
            <a:pPr lvl="0"/>
            <a:r>
              <a:rPr lang="en-US" dirty="0"/>
              <a:t>Conclusions</a:t>
            </a:r>
          </a:p>
        </p:txBody>
      </p:sp>
      <p:sp>
        <p:nvSpPr>
          <p:cNvPr id="47" name="Text Placeholder 36"/>
          <p:cNvSpPr>
            <a:spLocks noGrp="1"/>
          </p:cNvSpPr>
          <p:nvPr>
            <p:ph type="body" sz="quarter" idx="43" hasCustomPrompt="1"/>
          </p:nvPr>
        </p:nvSpPr>
        <p:spPr>
          <a:xfrm>
            <a:off x="13103225" y="31494427"/>
            <a:ext cx="6705600" cy="759796"/>
          </a:xfrm>
          <a:noFill/>
        </p:spPr>
        <p:txBody>
          <a:bodyPr lIns="144000" tIns="216000" rIns="0" bIns="0"/>
          <a:lstStyle>
            <a:lvl1pPr>
              <a:defRPr sz="3200" b="1" i="0" baseline="0"/>
            </a:lvl1pPr>
          </a:lstStyle>
          <a:p>
            <a:pPr lvl="0"/>
            <a:r>
              <a:rPr lang="en-US" dirty="0"/>
              <a:t>Acknowledgements</a:t>
            </a:r>
          </a:p>
        </p:txBody>
      </p:sp>
      <p:sp>
        <p:nvSpPr>
          <p:cNvPr id="20" name="Text Placeholder 36"/>
          <p:cNvSpPr>
            <a:spLocks noGrp="1"/>
          </p:cNvSpPr>
          <p:nvPr>
            <p:ph type="body" sz="quarter" idx="44" hasCustomPrompt="1"/>
          </p:nvPr>
        </p:nvSpPr>
        <p:spPr>
          <a:xfrm>
            <a:off x="13103224" y="23860438"/>
            <a:ext cx="10080625" cy="522808"/>
          </a:xfrm>
          <a:noFill/>
          <a:effectLst/>
        </p:spPr>
        <p:txBody>
          <a:bodyPr lIns="144000" tIns="216000" rIns="0" bIns="0"/>
          <a:lstStyle>
            <a:lvl1pPr>
              <a:defRPr sz="1800" b="0" i="1" baseline="0"/>
            </a:lvl1pPr>
          </a:lstStyle>
          <a:p>
            <a:pPr lvl="0"/>
            <a:r>
              <a:rPr lang="en-US" dirty="0"/>
              <a:t>Figure</a:t>
            </a:r>
          </a:p>
        </p:txBody>
      </p:sp>
      <p:sp>
        <p:nvSpPr>
          <p:cNvPr id="24" name="Text Placeholder 36"/>
          <p:cNvSpPr>
            <a:spLocks noGrp="1"/>
          </p:cNvSpPr>
          <p:nvPr>
            <p:ph type="body" sz="quarter" idx="45" hasCustomPrompt="1"/>
          </p:nvPr>
        </p:nvSpPr>
        <p:spPr>
          <a:xfrm>
            <a:off x="1737765" y="20978989"/>
            <a:ext cx="9911308" cy="627518"/>
          </a:xfrm>
          <a:noFill/>
          <a:effectLst/>
        </p:spPr>
        <p:txBody>
          <a:bodyPr lIns="144000" tIns="216000" rIns="0" bIns="0"/>
          <a:lstStyle>
            <a:lvl1pPr>
              <a:defRPr sz="1800" b="0" i="1" baseline="0"/>
            </a:lvl1pPr>
          </a:lstStyle>
          <a:p>
            <a:pPr lvl="0"/>
            <a:r>
              <a:rPr lang="en-US" dirty="0"/>
              <a:t>Figure</a:t>
            </a:r>
          </a:p>
        </p:txBody>
      </p:sp>
      <p:sp>
        <p:nvSpPr>
          <p:cNvPr id="27" name="Text Placeholder 36"/>
          <p:cNvSpPr>
            <a:spLocks noGrp="1"/>
          </p:cNvSpPr>
          <p:nvPr>
            <p:ph type="body" sz="quarter" idx="46" hasCustomPrompt="1"/>
          </p:nvPr>
        </p:nvSpPr>
        <p:spPr>
          <a:xfrm>
            <a:off x="1737766" y="33110411"/>
            <a:ext cx="9911308" cy="633647"/>
          </a:xfrm>
          <a:noFill/>
          <a:effectLst/>
        </p:spPr>
        <p:txBody>
          <a:bodyPr lIns="144000" tIns="216000" rIns="0" bIns="0"/>
          <a:lstStyle>
            <a:lvl1pPr>
              <a:defRPr sz="1800" b="0" i="1" baseline="0"/>
            </a:lvl1pPr>
          </a:lstStyle>
          <a:p>
            <a:pPr lvl="0"/>
            <a:r>
              <a:rPr lang="en-US" dirty="0"/>
              <a:t>Figure</a:t>
            </a:r>
          </a:p>
        </p:txBody>
      </p:sp>
    </p:spTree>
    <p:extLst>
      <p:ext uri="{BB962C8B-B14F-4D97-AF65-F5344CB8AC3E}">
        <p14:creationId xmlns:p14="http://schemas.microsoft.com/office/powerpoint/2010/main" val="22125582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22" userDrawn="1">
          <p15:clr>
            <a:srgbClr val="FBAE40"/>
          </p15:clr>
        </p15:guide>
        <p15:guide id="3" pos="14854" userDrawn="1">
          <p15:clr>
            <a:srgbClr val="FBAE40"/>
          </p15:clr>
        </p15:guide>
        <p15:guide id="4" pos="108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1" y="1"/>
            <a:ext cx="25199974" cy="35999737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7139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602EE8A-9F55-ED50-16FD-464A45B91885}"/>
              </a:ext>
            </a:extLst>
          </p:cNvPr>
          <p:cNvSpPr/>
          <p:nvPr userDrawn="1"/>
        </p:nvSpPr>
        <p:spPr>
          <a:xfrm>
            <a:off x="1813124" y="34715669"/>
            <a:ext cx="21561231" cy="865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36018" y="1032619"/>
            <a:ext cx="21168511" cy="157940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bl"/>
          </a:blipFill>
        </p:spPr>
        <p:txBody>
          <a:bodyPr vert="horz" wrap="square" lIns="0" tIns="0" rIns="0" bIns="540000" rtlCol="0" anchor="ctr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36018" y="7536029"/>
            <a:ext cx="21140158" cy="3019353"/>
          </a:xfrm>
          <a:prstGeom prst="rect">
            <a:avLst/>
          </a:prstGeom>
          <a:solidFill>
            <a:schemeClr val="bg2"/>
          </a:solidFill>
          <a:effectLst>
            <a:outerShdw blurRad="50800" dist="38100" dir="5400000" algn="t" rotWithShape="0">
              <a:prstClr val="black">
                <a:alpha val="13000"/>
              </a:prstClr>
            </a:outerShdw>
          </a:effectLst>
        </p:spPr>
        <p:txBody>
          <a:bodyPr vert="horz" wrap="square" lIns="216000" tIns="288000" rIns="216000" bIns="216000" rtlCol="0">
            <a:sp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1" name="cyan" hidden="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25187249" cy="36017932"/>
          </a:xfrm>
          <a:prstGeom prst="rect">
            <a:avLst/>
          </a:prstGeom>
        </p:spPr>
      </p:pic>
      <p:sp>
        <p:nvSpPr>
          <p:cNvPr id="12" name="Fokustekst" hidden="1"/>
          <p:cNvSpPr txBox="1"/>
          <p:nvPr userDrawn="1"/>
        </p:nvSpPr>
        <p:spPr>
          <a:xfrm>
            <a:off x="12506284" y="15897256"/>
            <a:ext cx="6142893" cy="6295458"/>
          </a:xfrm>
          <a:prstGeom prst="rect">
            <a:avLst/>
          </a:prstGeom>
          <a:noFill/>
        </p:spPr>
        <p:txBody>
          <a:bodyPr wrap="square" tIns="0" bIns="0" rtlCol="0" anchor="t">
            <a:normAutofit/>
          </a:bodyPr>
          <a:lstStyle/>
          <a:p>
            <a:r>
              <a:rPr lang="en-GB" sz="4134" dirty="0" err="1">
                <a:solidFill>
                  <a:schemeClr val="tx2"/>
                </a:solidFill>
              </a:rPr>
              <a:t>Klikk</a:t>
            </a:r>
            <a:r>
              <a:rPr lang="en-GB" sz="4134" baseline="0" dirty="0">
                <a:solidFill>
                  <a:schemeClr val="tx2"/>
                </a:solidFill>
              </a:rPr>
              <a:t> for å </a:t>
            </a:r>
            <a:r>
              <a:rPr lang="en-GB" sz="4134" baseline="0" dirty="0" err="1">
                <a:solidFill>
                  <a:schemeClr val="tx2"/>
                </a:solidFill>
              </a:rPr>
              <a:t>redigere</a:t>
            </a:r>
            <a:r>
              <a:rPr lang="en-GB" sz="4134" baseline="0" dirty="0">
                <a:solidFill>
                  <a:schemeClr val="tx2"/>
                </a:solidFill>
              </a:rPr>
              <a:t> </a:t>
            </a:r>
            <a:r>
              <a:rPr lang="en-GB" sz="4134" baseline="0" dirty="0" err="1">
                <a:solidFill>
                  <a:schemeClr val="tx2"/>
                </a:solidFill>
              </a:rPr>
              <a:t>tekst</a:t>
            </a:r>
            <a:endParaRPr lang="en-GB" sz="4134" dirty="0">
              <a:solidFill>
                <a:schemeClr val="tx2"/>
              </a:solidFill>
            </a:endParaRPr>
          </a:p>
        </p:txBody>
      </p:sp>
      <p:grpSp>
        <p:nvGrpSpPr>
          <p:cNvPr id="13" name="Fokuspunkt" hidden="1"/>
          <p:cNvGrpSpPr/>
          <p:nvPr userDrawn="1"/>
        </p:nvGrpSpPr>
        <p:grpSpPr>
          <a:xfrm>
            <a:off x="6208301" y="13747401"/>
            <a:ext cx="5781335" cy="8504938"/>
            <a:chOff x="8236529" y="3435928"/>
            <a:chExt cx="5593771" cy="3240405"/>
          </a:xfrm>
        </p:grpSpPr>
        <p:sp>
          <p:nvSpPr>
            <p:cNvPr id="14" name="Ellipse 13"/>
            <p:cNvSpPr/>
            <p:nvPr userDrawn="1"/>
          </p:nvSpPr>
          <p:spPr>
            <a:xfrm>
              <a:off x="8605574" y="3804973"/>
              <a:ext cx="2502313" cy="2502313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721"/>
            </a:p>
          </p:txBody>
        </p:sp>
        <p:sp>
          <p:nvSpPr>
            <p:cNvPr id="15" name="Ellipse 14"/>
            <p:cNvSpPr/>
            <p:nvPr userDrawn="1"/>
          </p:nvSpPr>
          <p:spPr>
            <a:xfrm>
              <a:off x="8236529" y="3435928"/>
              <a:ext cx="3240405" cy="3240405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721"/>
            </a:p>
          </p:txBody>
        </p:sp>
        <p:cxnSp>
          <p:nvCxnSpPr>
            <p:cNvPr id="16" name="Rett linje 15"/>
            <p:cNvCxnSpPr/>
            <p:nvPr userDrawn="1"/>
          </p:nvCxnSpPr>
          <p:spPr>
            <a:xfrm>
              <a:off x="10657830" y="5033616"/>
              <a:ext cx="3172470" cy="0"/>
            </a:xfrm>
            <a:prstGeom prst="line">
              <a:avLst/>
            </a:prstGeom>
            <a:ln w="38100">
              <a:solidFill>
                <a:schemeClr val="tx2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 userDrawn="1"/>
          </p:nvSpPr>
          <p:spPr>
            <a:xfrm>
              <a:off x="9055630" y="4255029"/>
              <a:ext cx="1602200" cy="16022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721"/>
            </a:p>
          </p:txBody>
        </p:sp>
      </p:grpSp>
      <p:pic>
        <p:nvPicPr>
          <p:cNvPr id="8" name="magenta" hidden="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5193964" cy="35999738"/>
          </a:xfrm>
          <a:prstGeom prst="rect">
            <a:avLst/>
          </a:prstGeom>
        </p:spPr>
      </p:pic>
      <p:pic>
        <p:nvPicPr>
          <p:cNvPr id="18" name="gul" hidden="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5193964" cy="35999738"/>
          </a:xfrm>
          <a:prstGeom prst="rect">
            <a:avLst/>
          </a:prstGeom>
        </p:spPr>
      </p:pic>
      <p:pic>
        <p:nvPicPr>
          <p:cNvPr id="7" name="gronn" hidden="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5193964" cy="35999738"/>
          </a:xfrm>
          <a:prstGeom prst="rect">
            <a:avLst/>
          </a:prstGeom>
        </p:spPr>
      </p:pic>
      <p:grpSp>
        <p:nvGrpSpPr>
          <p:cNvPr id="29" name="bunnramme" hidden="1"/>
          <p:cNvGrpSpPr/>
          <p:nvPr userDrawn="1"/>
        </p:nvGrpSpPr>
        <p:grpSpPr>
          <a:xfrm>
            <a:off x="2920446" y="13428600"/>
            <a:ext cx="11503015" cy="10450351"/>
            <a:chOff x="2825698" y="5116333"/>
            <a:chExt cx="11129823" cy="3981613"/>
          </a:xfrm>
        </p:grpSpPr>
        <p:sp>
          <p:nvSpPr>
            <p:cNvPr id="30" name="bunnpunkt"/>
            <p:cNvSpPr/>
            <p:nvPr userDrawn="1"/>
          </p:nvSpPr>
          <p:spPr>
            <a:xfrm rot="10800000">
              <a:off x="13739494" y="8881919"/>
              <a:ext cx="216027" cy="216027"/>
            </a:xfrm>
            <a:prstGeom prst="ellipse">
              <a:avLst/>
            </a:prstGeom>
            <a:solidFill>
              <a:schemeClr val="tx2"/>
            </a:soli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b-NO" sz="4445"/>
            </a:p>
          </p:txBody>
        </p:sp>
        <p:cxnSp>
          <p:nvCxnSpPr>
            <p:cNvPr id="31" name="høyrelinje"/>
            <p:cNvCxnSpPr/>
            <p:nvPr userDrawn="1"/>
          </p:nvCxnSpPr>
          <p:spPr>
            <a:xfrm flipV="1">
              <a:off x="13847508" y="5116333"/>
              <a:ext cx="0" cy="3873600"/>
            </a:xfrm>
            <a:prstGeom prst="line">
              <a:avLst/>
            </a:prstGeom>
            <a:solidFill>
              <a:schemeClr val="tx2"/>
            </a:solidFill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bunnlinje"/>
            <p:cNvCxnSpPr/>
            <p:nvPr userDrawn="1"/>
          </p:nvCxnSpPr>
          <p:spPr>
            <a:xfrm flipH="1">
              <a:off x="2825698" y="8989933"/>
              <a:ext cx="11053382" cy="0"/>
            </a:xfrm>
            <a:prstGeom prst="line">
              <a:avLst/>
            </a:prstGeom>
            <a:solidFill>
              <a:schemeClr val="tx2"/>
            </a:solidFill>
            <a:ln w="50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toppramme" hidden="1"/>
          <p:cNvGrpSpPr/>
          <p:nvPr userDrawn="1"/>
        </p:nvGrpSpPr>
        <p:grpSpPr>
          <a:xfrm>
            <a:off x="3658775" y="10901005"/>
            <a:ext cx="11486452" cy="4689992"/>
            <a:chOff x="3540073" y="4040672"/>
            <a:chExt cx="11461584" cy="1786900"/>
          </a:xfrm>
        </p:grpSpPr>
        <p:cxnSp>
          <p:nvCxnSpPr>
            <p:cNvPr id="34" name="venstrelinje"/>
            <p:cNvCxnSpPr/>
            <p:nvPr userDrawn="1"/>
          </p:nvCxnSpPr>
          <p:spPr>
            <a:xfrm>
              <a:off x="3701882" y="4387572"/>
              <a:ext cx="0" cy="1440000"/>
            </a:xfrm>
            <a:prstGeom prst="line">
              <a:avLst/>
            </a:prstGeom>
            <a:solidFill>
              <a:schemeClr val="tx2"/>
            </a:solidFill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topplinje"/>
            <p:cNvCxnSpPr/>
            <p:nvPr userDrawn="1"/>
          </p:nvCxnSpPr>
          <p:spPr>
            <a:xfrm>
              <a:off x="3863690" y="4202692"/>
              <a:ext cx="11137967" cy="0"/>
            </a:xfrm>
            <a:prstGeom prst="line">
              <a:avLst/>
            </a:prstGeom>
            <a:solidFill>
              <a:schemeClr val="tx2"/>
            </a:solidFill>
            <a:ln w="50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oppunkt"/>
            <p:cNvSpPr/>
            <p:nvPr userDrawn="1"/>
          </p:nvSpPr>
          <p:spPr>
            <a:xfrm>
              <a:off x="3540073" y="4040672"/>
              <a:ext cx="334139" cy="324040"/>
            </a:xfrm>
            <a:prstGeom prst="ellipse">
              <a:avLst/>
            </a:prstGeom>
            <a:noFill/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b-NO" sz="4445"/>
            </a:p>
          </p:txBody>
        </p:sp>
      </p:grpSp>
      <p:pic>
        <p:nvPicPr>
          <p:cNvPr id="10" name="Bilde 9" descr="Et bilde som inneholder tekst, Font, Grafikk, logo&#10;&#10;Automatisk generert beskrivelse">
            <a:extLst>
              <a:ext uri="{FF2B5EF4-FFF2-40B4-BE49-F238E27FC236}">
                <a16:creationId xmlns:a16="http://schemas.microsoft.com/office/drawing/2014/main" id="{8C40EC41-F14E-4ADE-42F9-1C168C81E3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7" t="23187" r="12447" b="20083"/>
          <a:stretch/>
        </p:blipFill>
        <p:spPr>
          <a:xfrm>
            <a:off x="17306871" y="901304"/>
            <a:ext cx="6197528" cy="268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85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defTabSz="1890055" rtl="0" eaLnBrk="1" latinLnBrk="0" hangingPunct="1">
        <a:lnSpc>
          <a:spcPct val="100000"/>
        </a:lnSpc>
        <a:spcBef>
          <a:spcPct val="0"/>
        </a:spcBef>
        <a:buNone/>
        <a:defRPr sz="672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1982" indent="0" algn="l" defTabSz="1890055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1224179" indent="-480026" algn="l" defTabSz="1890055" rtl="0" eaLnBrk="1" latinLnBrk="0" hangingPunct="1">
        <a:lnSpc>
          <a:spcPct val="110000"/>
        </a:lnSpc>
        <a:spcBef>
          <a:spcPts val="1033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596256" indent="-480026" algn="l" defTabSz="1890055" rtl="0" eaLnBrk="1" latinLnBrk="0" hangingPunct="1">
        <a:lnSpc>
          <a:spcPct val="110000"/>
        </a:lnSpc>
        <a:spcBef>
          <a:spcPts val="1033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934799" indent="-446493" algn="l" defTabSz="1890055" rtl="0" eaLnBrk="1" latinLnBrk="0" hangingPunct="1">
        <a:lnSpc>
          <a:spcPct val="110000"/>
        </a:lnSpc>
        <a:spcBef>
          <a:spcPts val="1033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306876" indent="-446493" algn="l" defTabSz="1890055" rtl="0" eaLnBrk="1" latinLnBrk="0" hangingPunct="1">
        <a:lnSpc>
          <a:spcPct val="110000"/>
        </a:lnSpc>
        <a:spcBef>
          <a:spcPts val="1033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5197651" indent="-472514" algn="l" defTabSz="1890055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6142679" indent="-472514" algn="l" defTabSz="1890055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7087705" indent="-472514" algn="l" defTabSz="1890055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8032733" indent="-472514" algn="l" defTabSz="1890055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89005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1pPr>
      <a:lvl2pPr marL="945028" algn="l" defTabSz="189005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2pPr>
      <a:lvl3pPr marL="1890055" algn="l" defTabSz="189005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3pPr>
      <a:lvl4pPr marL="2835082" algn="l" defTabSz="189005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3780109" algn="l" defTabSz="189005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4725137" algn="l" defTabSz="189005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5670165" algn="l" defTabSz="189005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6615191" algn="l" defTabSz="189005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7560219" algn="l" defTabSz="189005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333" userDrawn="1">
          <p15:clr>
            <a:srgbClr val="F26B43"/>
          </p15:clr>
        </p15:guide>
        <p15:guide id="2" pos="14604" userDrawn="1">
          <p15:clr>
            <a:srgbClr val="F26B43"/>
          </p15:clr>
        </p15:guide>
        <p15:guide id="3" pos="7936" userDrawn="1">
          <p15:clr>
            <a:srgbClr val="F26B43"/>
          </p15:clr>
        </p15:guide>
        <p15:guide id="4" pos="8254" userDrawn="1">
          <p15:clr>
            <a:srgbClr val="F26B43"/>
          </p15:clr>
        </p15:guide>
        <p15:guide id="5" pos="76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Plassholder for tekst 16">
            <a:extLst>
              <a:ext uri="{FF2B5EF4-FFF2-40B4-BE49-F238E27FC236}">
                <a16:creationId xmlns:a16="http://schemas.microsoft.com/office/drawing/2014/main" id="{A9C55A3F-4F73-1FB5-EE67-4EE1A8BEA93A}"/>
              </a:ext>
            </a:extLst>
          </p:cNvPr>
          <p:cNvSpPr txBox="1">
            <a:spLocks/>
          </p:cNvSpPr>
          <p:nvPr/>
        </p:nvSpPr>
        <p:spPr>
          <a:xfrm>
            <a:off x="2234197" y="34149344"/>
            <a:ext cx="22544705" cy="1290067"/>
          </a:xfrm>
          <a:prstGeom prst="rect">
            <a:avLst/>
          </a:prstGeom>
        </p:spPr>
        <p:txBody>
          <a:bodyPr wrap="square" lIns="144000" tIns="1007999" bIns="288000" numCol="1" spcCol="720000">
            <a:noAutofit/>
          </a:bodyPr>
          <a:lstStyle>
            <a:lvl1pPr marL="251982" indent="0" algn="l" defTabSz="1890055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224179" indent="-480026" algn="l" defTabSz="1890055" rtl="0" eaLnBrk="1" latinLnBrk="0" hangingPunct="1">
              <a:lnSpc>
                <a:spcPct val="11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596256" indent="-480026" algn="l" defTabSz="1890055" rtl="0" eaLnBrk="1" latinLnBrk="0" hangingPunct="1">
              <a:lnSpc>
                <a:spcPct val="11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934799" indent="-446493" algn="l" defTabSz="1890055" rtl="0" eaLnBrk="1" latinLnBrk="0" hangingPunct="1">
              <a:lnSpc>
                <a:spcPct val="11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306876" indent="-446493" algn="l" defTabSz="1890055" rtl="0" eaLnBrk="1" latinLnBrk="0" hangingPunct="1">
              <a:lnSpc>
                <a:spcPct val="11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5197651" indent="-472514" algn="l" defTabSz="1890055" rtl="0" eaLnBrk="1" latinLnBrk="0" hangingPunct="1">
              <a:lnSpc>
                <a:spcPct val="9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37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142679" indent="-472514" algn="l" defTabSz="1890055" rtl="0" eaLnBrk="1" latinLnBrk="0" hangingPunct="1">
              <a:lnSpc>
                <a:spcPct val="9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37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87705" indent="-472514" algn="l" defTabSz="1890055" rtl="0" eaLnBrk="1" latinLnBrk="0" hangingPunct="1">
              <a:lnSpc>
                <a:spcPct val="9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37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032733" indent="-472514" algn="l" defTabSz="1890055" rtl="0" eaLnBrk="1" latinLnBrk="0" hangingPunct="1">
              <a:lnSpc>
                <a:spcPct val="9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37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/>
              <a:t>Company </a:t>
            </a:r>
            <a:r>
              <a:rPr lang="nb-NO" dirty="0" err="1"/>
              <a:t>name</a:t>
            </a:r>
            <a:r>
              <a:rPr lang="nb-NO" dirty="0"/>
              <a:t> and logo</a:t>
            </a:r>
          </a:p>
        </p:txBody>
      </p:sp>
    </p:spTree>
    <p:extLst>
      <p:ext uri="{BB962C8B-B14F-4D97-AF65-F5344CB8AC3E}">
        <p14:creationId xmlns:p14="http://schemas.microsoft.com/office/powerpoint/2010/main" val="43827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0" name="Content Placeholder 49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Content Placeholder 51"/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Content Placeholder 53"/>
          <p:cNvSpPr>
            <a:spLocks noGrp="1"/>
          </p:cNvSpPr>
          <p:nvPr>
            <p:ph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Plassholder for tekst 16">
            <a:extLst>
              <a:ext uri="{FF2B5EF4-FFF2-40B4-BE49-F238E27FC236}">
                <a16:creationId xmlns:a16="http://schemas.microsoft.com/office/drawing/2014/main" id="{0BDE48A1-7CA8-A6F9-C9D9-67D9ABDC6263}"/>
              </a:ext>
            </a:extLst>
          </p:cNvPr>
          <p:cNvSpPr txBox="1">
            <a:spLocks/>
          </p:cNvSpPr>
          <p:nvPr/>
        </p:nvSpPr>
        <p:spPr>
          <a:xfrm>
            <a:off x="2116138" y="34085047"/>
            <a:ext cx="22544705" cy="1290067"/>
          </a:xfrm>
          <a:prstGeom prst="rect">
            <a:avLst/>
          </a:prstGeom>
        </p:spPr>
        <p:txBody>
          <a:bodyPr wrap="square" lIns="144000" tIns="1007999" bIns="288000" numCol="1" spcCol="720000">
            <a:noAutofit/>
          </a:bodyPr>
          <a:lstStyle>
            <a:lvl1pPr marL="251982" indent="0" algn="l" defTabSz="1890055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224179" indent="-480026" algn="l" defTabSz="1890055" rtl="0" eaLnBrk="1" latinLnBrk="0" hangingPunct="1">
              <a:lnSpc>
                <a:spcPct val="11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596256" indent="-480026" algn="l" defTabSz="1890055" rtl="0" eaLnBrk="1" latinLnBrk="0" hangingPunct="1">
              <a:lnSpc>
                <a:spcPct val="11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934799" indent="-446493" algn="l" defTabSz="1890055" rtl="0" eaLnBrk="1" latinLnBrk="0" hangingPunct="1">
              <a:lnSpc>
                <a:spcPct val="11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306876" indent="-446493" algn="l" defTabSz="1890055" rtl="0" eaLnBrk="1" latinLnBrk="0" hangingPunct="1">
              <a:lnSpc>
                <a:spcPct val="11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5197651" indent="-472514" algn="l" defTabSz="1890055" rtl="0" eaLnBrk="1" latinLnBrk="0" hangingPunct="1">
              <a:lnSpc>
                <a:spcPct val="9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37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142679" indent="-472514" algn="l" defTabSz="1890055" rtl="0" eaLnBrk="1" latinLnBrk="0" hangingPunct="1">
              <a:lnSpc>
                <a:spcPct val="9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37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87705" indent="-472514" algn="l" defTabSz="1890055" rtl="0" eaLnBrk="1" latinLnBrk="0" hangingPunct="1">
              <a:lnSpc>
                <a:spcPct val="9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37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032733" indent="-472514" algn="l" defTabSz="1890055" rtl="0" eaLnBrk="1" latinLnBrk="0" hangingPunct="1">
              <a:lnSpc>
                <a:spcPct val="90000"/>
              </a:lnSpc>
              <a:spcBef>
                <a:spcPts val="1033"/>
              </a:spcBef>
              <a:buFont typeface="Arial" panose="020B0604020202020204" pitchFamily="34" charset="0"/>
              <a:buChar char="•"/>
              <a:defRPr sz="37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/>
              <a:t>Company </a:t>
            </a:r>
            <a:r>
              <a:rPr lang="nb-NO" dirty="0" err="1"/>
              <a:t>name</a:t>
            </a:r>
            <a:r>
              <a:rPr lang="nb-NO" dirty="0"/>
              <a:t> and logo</a:t>
            </a:r>
          </a:p>
        </p:txBody>
      </p:sp>
    </p:spTree>
    <p:extLst>
      <p:ext uri="{BB962C8B-B14F-4D97-AF65-F5344CB8AC3E}">
        <p14:creationId xmlns:p14="http://schemas.microsoft.com/office/powerpoint/2010/main" val="3207187889"/>
      </p:ext>
    </p:extLst>
  </p:cSld>
  <p:clrMapOvr>
    <a:masterClrMapping/>
  </p:clrMapOvr>
</p:sld>
</file>

<file path=ppt/theme/theme1.xml><?xml version="1.0" encoding="utf-8"?>
<a:theme xmlns:a="http://schemas.openxmlformats.org/drawingml/2006/main" name="SINTEF Lys">
  <a:themeElements>
    <a:clrScheme name="SINTEF">
      <a:dk1>
        <a:sysClr val="windowText" lastClr="000000"/>
      </a:dk1>
      <a:lt1>
        <a:sysClr val="window" lastClr="FFFFFF"/>
      </a:lt1>
      <a:dk2>
        <a:srgbClr val="003C65"/>
      </a:dk2>
      <a:lt2>
        <a:srgbClr val="FFFFFF"/>
      </a:lt2>
      <a:accent1>
        <a:srgbClr val="003C65"/>
      </a:accent1>
      <a:accent2>
        <a:srgbClr val="22A7E5"/>
      </a:accent2>
      <a:accent3>
        <a:srgbClr val="EC008C"/>
      </a:accent3>
      <a:accent4>
        <a:srgbClr val="A4C21F"/>
      </a:accent4>
      <a:accent5>
        <a:srgbClr val="F7E918"/>
      </a:accent5>
      <a:accent6>
        <a:srgbClr val="A19589"/>
      </a:accent6>
      <a:hlink>
        <a:srgbClr val="0563C1"/>
      </a:hlink>
      <a:folHlink>
        <a:srgbClr val="954F72"/>
      </a:folHlink>
    </a:clrScheme>
    <a:fontScheme name="SINTEF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2"/>
          </a:solidFill>
          <a:tailEnd type="oval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err="1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agpostermal-70x100-P" id="{2FAE97B9-1C8D-41D1-A707-3D8B7DF81E0B}" vid="{ACCC3AFF-15AA-4B02-B38F-3D53CA039AF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AB0144DDE42045AE2845CCDF4A3A02" ma:contentTypeVersion="16" ma:contentTypeDescription="Opprett et nytt dokument." ma:contentTypeScope="" ma:versionID="84c72efb67653b68d19b792beb7ea93b">
  <xsd:schema xmlns:xsd="http://www.w3.org/2001/XMLSchema" xmlns:xs="http://www.w3.org/2001/XMLSchema" xmlns:p="http://schemas.microsoft.com/office/2006/metadata/properties" xmlns:ns2="c330166f-4b15-4b77-8c61-f3fce6ad37e5" xmlns:ns3="01390363-125b-437d-aaf6-c96e7537e386" targetNamespace="http://schemas.microsoft.com/office/2006/metadata/properties" ma:root="true" ma:fieldsID="8e1bf24c6ff115de2a6e6ac1c3bf05ac" ns2:_="" ns3:_="">
    <xsd:import namespace="c330166f-4b15-4b77-8c61-f3fce6ad37e5"/>
    <xsd:import namespace="01390363-125b-437d-aaf6-c96e7537e3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0166f-4b15-4b77-8c61-f3fce6ad37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322a372c-f9c2-4fd8-9939-aea158435b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390363-125b-437d-aaf6-c96e7537e38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04e907f-89b0-48b1-a5d9-1664e3793fc1}" ma:internalName="TaxCatchAll" ma:showField="CatchAllData" ma:web="01390363-125b-437d-aaf6-c96e7537e3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4E8A37-1A48-42ED-9FE3-0EE7F004FF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C8FCFD-E872-4DDA-BC4F-5FA84D7AB0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0166f-4b15-4b77-8c61-f3fce6ad37e5"/>
    <ds:schemaRef ds:uri="01390363-125b-437d-aaf6-c96e7537e3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fagpostermal-70x100-P</Template>
  <TotalTime>9</TotalTime>
  <Words>8</Words>
  <Application>Microsoft Office PowerPoint</Application>
  <PresentationFormat>Egendefinert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SINTEF Lys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Benedicte Lundquist</dc:creator>
  <dc:description>template by officeconsult.no</dc:description>
  <cp:lastModifiedBy>Astrid Benedicte Lundquist</cp:lastModifiedBy>
  <cp:revision>2</cp:revision>
  <cp:lastPrinted>2016-09-05T12:37:08Z</cp:lastPrinted>
  <dcterms:created xsi:type="dcterms:W3CDTF">2023-05-22T10:28:39Z</dcterms:created>
  <dcterms:modified xsi:type="dcterms:W3CDTF">2023-06-09T05:51:11Z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officeconsult.no</vt:lpwstr>
  </property>
</Properties>
</file>