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63" r:id="rId6"/>
    <p:sldId id="264" r:id="rId7"/>
    <p:sldId id="257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4F3"/>
    <a:srgbClr val="002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D1B74-C971-449B-812C-7B750234A847}" v="18" dt="2023-05-22T12:15:39.057"/>
    <p1510:client id="{29FFEA00-6CFC-401D-BFCD-D347A7995E0F}" v="5" dt="2023-05-23T10:30:59.985"/>
    <p1510:client id="{56C35264-BB59-48DB-87EA-EA2BC27C2F7F}" v="6" dt="2023-05-22T11:29:46.836"/>
    <p1510:client id="{867A3490-2B52-4181-AC3F-9AD2EECB2A61}" v="3" dt="2023-05-23T11:08:15.210"/>
    <p1510:client id="{95BEEE20-7D9B-2B31-8B2E-230AC9B5A299}" v="5" dt="2023-05-22T11:35:56.861"/>
    <p1510:client id="{D11BA280-63A5-0864-2723-011AA4A6014D}" v="1" dt="2023-05-22T11:37:01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295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A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0BCD19-8039-F543-F649-02EF6B08B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316" y="1381108"/>
            <a:ext cx="8663364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Name </a:t>
            </a:r>
            <a:r>
              <a:rPr lang="en-US" b="1" dirty="0" err="1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namerson</a:t>
            </a:r>
            <a:endParaRPr lang="nb-NO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E0AFC00-3C26-E47D-4922-07F2D25CE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669" y="2904806"/>
            <a:ext cx="9176657" cy="124652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Title for presentation</a:t>
            </a:r>
          </a:p>
        </p:txBody>
      </p:sp>
      <p:pic>
        <p:nvPicPr>
          <p:cNvPr id="4" name="Bilde 3" descr="Et bilde som inneholder Font, Grafikk, logo, tekst&#10;&#10;Automatisk generert beskrivelse">
            <a:extLst>
              <a:ext uri="{FF2B5EF4-FFF2-40B4-BE49-F238E27FC236}">
                <a16:creationId xmlns:a16="http://schemas.microsoft.com/office/drawing/2014/main" id="{2734DE6C-CF57-7E63-B5AF-CF63B15B1E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527" y="4672285"/>
            <a:ext cx="2336944" cy="74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141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A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0BCD19-8039-F543-F649-02EF6B08B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76657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Title</a:t>
            </a:r>
            <a:endParaRPr lang="nb-NO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E0AFC00-3C26-E47D-4922-07F2D25CE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176657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Text 1</a:t>
            </a:r>
          </a:p>
          <a:p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Text 2</a:t>
            </a:r>
          </a:p>
          <a:p>
            <a:r>
              <a:rPr lang="en-US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Text 3</a:t>
            </a:r>
            <a:endParaRPr lang="nb-NO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6" name="Bilde 5" descr="Et bilde som inneholder Font, Grafikk, logo, tekst&#10;&#10;Automatisk generert beskrivelse">
            <a:extLst>
              <a:ext uri="{FF2B5EF4-FFF2-40B4-BE49-F238E27FC236}">
                <a16:creationId xmlns:a16="http://schemas.microsoft.com/office/drawing/2014/main" id="{6C426527-A61A-83F7-052A-D3AA3BA143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151" y="262234"/>
            <a:ext cx="1225420" cy="39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23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4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0BCD19-8039-F543-F649-02EF6B08B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76657" cy="1325563"/>
          </a:xfrm>
        </p:spPr>
        <p:txBody>
          <a:bodyPr/>
          <a:lstStyle/>
          <a:p>
            <a:r>
              <a:rPr lang="en-US" b="1" dirty="0">
                <a:solidFill>
                  <a:srgbClr val="002A3D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Title</a:t>
            </a:r>
            <a:endParaRPr lang="nb-NO" b="1" dirty="0">
              <a:solidFill>
                <a:srgbClr val="002A3D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E0AFC00-3C26-E47D-4922-07F2D25CE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176657" cy="4351338"/>
          </a:xfrm>
        </p:spPr>
        <p:txBody>
          <a:bodyPr/>
          <a:lstStyle/>
          <a:p>
            <a:r>
              <a:rPr lang="en-US" dirty="0">
                <a:solidFill>
                  <a:srgbClr val="002A3D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Text 1</a:t>
            </a:r>
          </a:p>
          <a:p>
            <a:r>
              <a:rPr lang="en-US" dirty="0">
                <a:solidFill>
                  <a:srgbClr val="002A3D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Text 2</a:t>
            </a:r>
          </a:p>
          <a:p>
            <a:r>
              <a:rPr lang="en-US" dirty="0">
                <a:solidFill>
                  <a:srgbClr val="002A3D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Text 3</a:t>
            </a:r>
            <a:endParaRPr lang="nb-NO" dirty="0">
              <a:solidFill>
                <a:srgbClr val="002A3D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6" name="Bilde 5" descr="Et bilde som inneholder Font, Grafikk, logo, tekst&#10;&#10;Automatisk generert beskrivelse">
            <a:extLst>
              <a:ext uri="{FF2B5EF4-FFF2-40B4-BE49-F238E27FC236}">
                <a16:creationId xmlns:a16="http://schemas.microsoft.com/office/drawing/2014/main" id="{6C426527-A61A-83F7-052A-D3AA3BA143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151" y="262234"/>
            <a:ext cx="1225420" cy="39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0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0BCD19-8039-F543-F649-02EF6B08B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76657" cy="1325563"/>
          </a:xfrm>
        </p:spPr>
        <p:txBody>
          <a:bodyPr/>
          <a:lstStyle/>
          <a:p>
            <a:r>
              <a:rPr lang="en-US" b="1" dirty="0">
                <a:solidFill>
                  <a:srgbClr val="002A3D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Title</a:t>
            </a:r>
            <a:endParaRPr lang="nb-NO" b="1" dirty="0">
              <a:solidFill>
                <a:srgbClr val="002A3D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E0AFC00-3C26-E47D-4922-07F2D25CE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176657" cy="4351338"/>
          </a:xfrm>
        </p:spPr>
        <p:txBody>
          <a:bodyPr/>
          <a:lstStyle/>
          <a:p>
            <a:r>
              <a:rPr lang="en-US" dirty="0">
                <a:solidFill>
                  <a:srgbClr val="002A3D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Text 1</a:t>
            </a:r>
          </a:p>
          <a:p>
            <a:r>
              <a:rPr lang="en-US" dirty="0">
                <a:solidFill>
                  <a:srgbClr val="002A3D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Text 2</a:t>
            </a:r>
          </a:p>
          <a:p>
            <a:r>
              <a:rPr lang="en-US" dirty="0">
                <a:solidFill>
                  <a:srgbClr val="002A3D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Text 3</a:t>
            </a:r>
            <a:endParaRPr lang="nb-NO" dirty="0">
              <a:solidFill>
                <a:srgbClr val="002A3D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6" name="Bilde 5" descr="Et bilde som inneholder Font, Grafikk, logo, tekst&#10;&#10;Automatisk generert beskrivelse">
            <a:extLst>
              <a:ext uri="{FF2B5EF4-FFF2-40B4-BE49-F238E27FC236}">
                <a16:creationId xmlns:a16="http://schemas.microsoft.com/office/drawing/2014/main" id="{6C426527-A61A-83F7-052A-D3AA3BA143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151" y="262234"/>
            <a:ext cx="1225420" cy="39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137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A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Font, Grafikk, logo, tekst&#10;&#10;Automatisk generert beskrivelse">
            <a:extLst>
              <a:ext uri="{FF2B5EF4-FFF2-40B4-BE49-F238E27FC236}">
                <a16:creationId xmlns:a16="http://schemas.microsoft.com/office/drawing/2014/main" id="{8D159A70-F3A0-8963-9987-016CCB5381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528" y="3054501"/>
            <a:ext cx="2336944" cy="74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829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rpSiteZipContact xmlns="8bbd4995-53b7-43e2-b62f-10947586ac31" xsi:nil="true"/>
    <CorpSiteProjectLeader xmlns="8bbd4995-53b7-43e2-b62f-10947586ac31">
      <UserInfo>
        <DisplayName/>
        <AccountId xsi:nil="true"/>
        <AccountType/>
      </UserInfo>
    </CorpSiteProjectLeader>
    <CorpSiteSubTitle xmlns="8bbd4995-53b7-43e2-b62f-10947586ac31" xsi:nil="true"/>
    <TaxCatchAll xmlns="7585e32e-360c-44a7-a381-544bdaaa3dba" xsi:nil="true"/>
    <CorpSiteTags xmlns="8bbd4995-53b7-43e2-b62f-10947586ac31" xsi:nil="true"/>
    <CorpSiteISBN xmlns="8bbd4995-53b7-43e2-b62f-10947586ac31" xsi:nil="true"/>
    <CorpWorkflowFeedback xmlns="8bbd4995-53b7-43e2-b62f-10947586ac31" xsi:nil="true"/>
    <CorpSiteAccess xmlns="8bbd4995-53b7-43e2-b62f-10947586ac31">Kun navngitte medlemmer</CorpSiteAccess>
    <CorpSiteRecipientPerson xmlns="8bbd4995-53b7-43e2-b62f-10947586ac31" xsi:nil="true"/>
    <CorpSiteProjectNumber xmlns="8bbd4995-53b7-43e2-b62f-10947586ac31" xsi:nil="true"/>
    <CorpSiteProjectName xmlns="8bbd4995-53b7-43e2-b62f-10947586ac31" xsi:nil="true"/>
    <CorpDocInstitute xmlns="8bbd4995-53b7-43e2-b62f-10947586ac31" xsi:nil="true"/>
    <CorpSiteInstitutePhone xmlns="8bbd4995-53b7-43e2-b62f-10947586ac31" xsi:nil="true"/>
    <CorpSiteProjectOwner xmlns="8bbd4995-53b7-43e2-b62f-10947586ac31">
      <UserInfo>
        <DisplayName/>
        <AccountId xsi:nil="true"/>
        <AccountType/>
      </UserInfo>
    </CorpSiteProjectOwner>
    <CorpDocPageClassificationNbNo xmlns="8bbd4995-53b7-43e2-b62f-10947586ac31">Åpen</CorpDocPageClassificationNbNo>
    <CorpDocClassificationEnUs xmlns="8bbd4995-53b7-43e2-b62f-10947586ac31">Unrestricted</CorpDocClassificationEnUs>
    <CorpDocClassificationNbNo xmlns="8bbd4995-53b7-43e2-b62f-10947586ac31">Åpen</CorpDocClassificationNbNo>
    <CorpSiteClassification xmlns="8bbd4995-53b7-43e2-b62f-10947586ac31">Åpen</CorpSiteClassification>
    <CorpSiteInstituteEmail xmlns="8bbd4995-53b7-43e2-b62f-10947586ac31" xsi:nil="true"/>
    <CorpSiteCoAuthors xmlns="8bbd4995-53b7-43e2-b62f-10947586ac31" xsi:nil="true"/>
    <CorpSiteDocumentAuthor xmlns="8bbd4995-53b7-43e2-b62f-10947586ac31">
      <UserInfo>
        <DisplayName/>
        <AccountId xsi:nil="true"/>
        <AccountType/>
      </UserInfo>
    </CorpSiteDocumentAuthor>
    <CorpSiteInstituteEnUs xmlns="8bbd4995-53b7-43e2-b62f-10947586ac31" xsi:nil="true"/>
    <CorpSiteRecipientCompany xmlns="8bbd4995-53b7-43e2-b62f-10947586ac31" xsi:nil="true"/>
    <CorpSiteDocLanguage xmlns="8bbd4995-53b7-43e2-b62f-10947586ac31" xsi:nil="true"/>
    <CorpDocVersion xmlns="8bbd4995-53b7-43e2-b62f-10947586ac31" xsi:nil="true"/>
    <CorpWorkflowApproval xmlns="8bbd4995-53b7-43e2-b62f-10947586ac31" xsi:nil="true"/>
    <ArchiveStatus xmlns="8bbd4995-53b7-43e2-b62f-10947586ac31" xsi:nil="true"/>
    <CorpSiteProjectQA xmlns="8bbd4995-53b7-43e2-b62f-10947586ac31">
      <UserInfo>
        <DisplayName/>
        <AccountId xsi:nil="true"/>
        <AccountType/>
      </UserInfo>
    </CorpSiteProjectQA>
    <CorpSiteZipAddress xmlns="8bbd4995-53b7-43e2-b62f-10947586ac31" xsi:nil="true"/>
    <CorpSiteVATNumber xmlns="8bbd4995-53b7-43e2-b62f-10947586ac31" xsi:nil="true"/>
    <CorpSiteReportNumber xmlns="8bbd4995-53b7-43e2-b62f-10947586ac31" xsi:nil="true"/>
    <lcf76f155ced4ddcb4097134ff3c332f xmlns="cac7c4cc-6ddb-4805-81dd-309bdae97d61">
      <Terms xmlns="http://schemas.microsoft.com/office/infopath/2007/PartnerControls"/>
    </lcf76f155ced4ddcb4097134ff3c332f>
    <CorpSiteOurRef xmlns="8bbd4995-53b7-43e2-b62f-10947586ac31" xsi:nil="true"/>
    <CorpDocPageClassificationEnUs xmlns="8bbd4995-53b7-43e2-b62f-10947586ac31">Unrestricted</CorpDocPageClassificationEn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neric document" ma:contentTypeID="0x01010031B82B69D2361148B4D8F7EC156802130800C2874CFECB4C5345BE460AAEB0315EC4" ma:contentTypeVersion="52" ma:contentTypeDescription="Create a new document." ma:contentTypeScope="" ma:versionID="69786736dcb72f58ce71e335a00cf958">
  <xsd:schema xmlns:xsd="http://www.w3.org/2001/XMLSchema" xmlns:xs="http://www.w3.org/2001/XMLSchema" xmlns:p="http://schemas.microsoft.com/office/2006/metadata/properties" xmlns:ns2="8bbd4995-53b7-43e2-b62f-10947586ac31" xmlns:ns3="cac7c4cc-6ddb-4805-81dd-309bdae97d61" xmlns:ns4="7585e32e-360c-44a7-a381-544bdaaa3dba" targetNamespace="http://schemas.microsoft.com/office/2006/metadata/properties" ma:root="true" ma:fieldsID="2bd8984c8901a294f281159b3b6faccb" ns2:_="" ns3:_="" ns4:_="">
    <xsd:import namespace="8bbd4995-53b7-43e2-b62f-10947586ac31"/>
    <xsd:import namespace="cac7c4cc-6ddb-4805-81dd-309bdae97d61"/>
    <xsd:import namespace="7585e32e-360c-44a7-a381-544bdaaa3dba"/>
    <xsd:element name="properties">
      <xsd:complexType>
        <xsd:sequence>
          <xsd:element name="documentManagement">
            <xsd:complexType>
              <xsd:all>
                <xsd:element ref="ns2:ArchiveStatus" minOccurs="0"/>
                <xsd:element ref="ns2:CorpWorkflowApproval" minOccurs="0"/>
                <xsd:element ref="ns2:CorpWorkflowFeedback" minOccurs="0"/>
                <xsd:element ref="ns2:CorpSiteProjectNumber" minOccurs="0"/>
                <xsd:element ref="ns2:CorpSiteProjectName" minOccurs="0"/>
                <xsd:element ref="ns2:CorpSiteSubTitle" minOccurs="0"/>
                <xsd:element ref="ns2:CorpSiteAccess" minOccurs="0"/>
                <xsd:element ref="ns2:CorpSiteClassification" minOccurs="0"/>
                <xsd:element ref="ns2:CorpSiteTags" minOccurs="0"/>
                <xsd:element ref="ns2:CorpSiteProjectQA" minOccurs="0"/>
                <xsd:element ref="ns2:CorpSiteProjectOwner" minOccurs="0"/>
                <xsd:element ref="ns2:CorpSiteProjectLeader" minOccurs="0"/>
                <xsd:element ref="ns2:CorpSiteReportNumber" minOccurs="0"/>
                <xsd:element ref="ns2:CorpSiteISBN" minOccurs="0"/>
                <xsd:element ref="ns2:CorpSiteCoAuthors" minOccurs="0"/>
                <xsd:element ref="ns2:CorpSiteRecipientCompany" minOccurs="0"/>
                <xsd:element ref="ns2:CorpSiteRecipientPerson" minOccurs="0"/>
                <xsd:element ref="ns2:CorpSiteOurRef" minOccurs="0"/>
                <xsd:element ref="ns2:CorpSiteDocumentAuthor" minOccurs="0"/>
                <xsd:element ref="ns2:CorpSiteZipAddress" minOccurs="0"/>
                <xsd:element ref="ns2:CorpSiteZipContact" minOccurs="0"/>
                <xsd:element ref="ns2:CorpSiteVATNumber" minOccurs="0"/>
                <xsd:element ref="ns2:CorpSiteInstituteEmail" minOccurs="0"/>
                <xsd:element ref="ns2:CorpDocPageClassificationNbNo" minOccurs="0"/>
                <xsd:element ref="ns2:CorpDocClassificationEnUs" minOccurs="0"/>
                <xsd:element ref="ns2:CorpDocPageClassificationEnUs" minOccurs="0"/>
                <xsd:element ref="ns2:CorpDocClassificationNbNo" minOccurs="0"/>
                <xsd:element ref="ns2:CorpSiteInstituteEnUs" minOccurs="0"/>
                <xsd:element ref="ns2:CorpSiteInstitutePhone" minOccurs="0"/>
                <xsd:element ref="ns2:CorpSiteDocLanguage" minOccurs="0"/>
                <xsd:element ref="ns2:CorpDocInstitute" minOccurs="0"/>
                <xsd:element ref="ns2:CorpDocVersion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bd4995-53b7-43e2-b62f-10947586ac31" elementFormDefault="qualified">
    <xsd:import namespace="http://schemas.microsoft.com/office/2006/documentManagement/types"/>
    <xsd:import namespace="http://schemas.microsoft.com/office/infopath/2007/PartnerControls"/>
    <xsd:element name="ArchiveStatus" ma:index="8" nillable="true" ma:displayName="Arkivstatus" ma:internalName="ArchiveStatus">
      <xsd:simpleType>
        <xsd:restriction base="dms:Text">
          <xsd:maxLength value="255"/>
        </xsd:restriction>
      </xsd:simpleType>
    </xsd:element>
    <xsd:element name="CorpWorkflowApproval" ma:index="9" nillable="true" ma:displayName="Status godkjenning" ma:internalName="CorpWorkflowApproval">
      <xsd:simpleType>
        <xsd:restriction base="dms:Text">
          <xsd:maxLength value="255"/>
        </xsd:restriction>
      </xsd:simpleType>
    </xsd:element>
    <xsd:element name="CorpWorkflowFeedback" ma:index="10" nillable="true" ma:displayName="Status kvalitetssikring" ma:internalName="CorpWorkflowFeedback">
      <xsd:simpleType>
        <xsd:restriction base="dms:Text">
          <xsd:maxLength value="255"/>
        </xsd:restriction>
      </xsd:simpleType>
    </xsd:element>
    <xsd:element name="CorpSiteProjectNumber" ma:index="12" nillable="true" ma:displayName="Prosjektnummer" ma:default="" ma:internalName="CorpSiteProjectNumber">
      <xsd:simpleType>
        <xsd:restriction base="dms:Text">
          <xsd:maxLength value="255"/>
        </xsd:restriction>
      </xsd:simpleType>
    </xsd:element>
    <xsd:element name="CorpSiteProjectName" ma:index="13" nillable="true" ma:displayName="Prosjektnavn" ma:internalName="CorpSiteProjectName">
      <xsd:simpleType>
        <xsd:restriction base="dms:Text">
          <xsd:maxLength value="255"/>
        </xsd:restriction>
      </xsd:simpleType>
    </xsd:element>
    <xsd:element name="CorpSiteSubTitle" ma:index="14" nillable="true" ma:displayName="Undertittel" ma:internalName="CorpSiteSubTitle">
      <xsd:simpleType>
        <xsd:restriction base="dms:Text">
          <xsd:maxLength value="255"/>
        </xsd:restriction>
      </xsd:simpleType>
    </xsd:element>
    <xsd:element name="CorpSiteAccess" ma:index="15" nillable="true" ma:displayName="Lesetilgang" ma:default="Kun navngitte medlemmer" ma:format="Dropdown" ma:internalName="CorpSiteAccess">
      <xsd:simpleType>
        <xsd:restriction base="dms:Choice">
          <xsd:enumeration value="Kun navngitte medlemmer"/>
          <xsd:enumeration value="SINTEF"/>
          <xsd:enumeration value="Institutt"/>
          <xsd:enumeration value="Avdeling"/>
          <xsd:maxLength value="255"/>
        </xsd:restriction>
      </xsd:simpleType>
    </xsd:element>
    <xsd:element name="CorpSiteClassification" ma:index="16" nillable="true" ma:displayName="Gradering" ma:default="Åpen" ma:internalName="CorpSiteClassification">
      <xsd:simpleType>
        <xsd:restriction base="dms:Choice">
          <xsd:enumeration value="Åpen"/>
          <xsd:enumeration value="Fortrolig"/>
          <xsd:enumeration value="Strengt fortrolig"/>
          <xsd:maxLength value="255"/>
        </xsd:restriction>
      </xsd:simpleType>
    </xsd:element>
    <xsd:element name="CorpSiteTags" ma:index="17" nillable="true" ma:displayName="Tags" ma:internalName="CorpSiteTags">
      <xsd:simpleType>
        <xsd:restriction base="dms:Text">
          <xsd:maxLength value="255"/>
        </xsd:restriction>
      </xsd:simpleType>
    </xsd:element>
    <xsd:element name="CorpSiteProjectQA" ma:index="18" nillable="true" ma:displayName="Kvalitestsansvarlig" ma:list="UserInfo" ma:SharePointGroup="0" ma:internalName="CorpSiteProjectQA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ProjectOwner" ma:index="19" nillable="true" ma:displayName="Prosjekteier" ma:list="UserInfo" ma:SharePointGroup="0" ma:internalName="CorpSiteProjec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ProjectLeader" ma:index="20" nillable="true" ma:displayName="Prosjektleder" ma:list="UserInfo" ma:SharePointGroup="0" ma:internalName="CorpSiteProjectLead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ReportNumber" ma:index="21" nillable="true" ma:displayName="Rapport nummer" ma:internalName="CorpSiteReportNumber">
      <xsd:simpleType>
        <xsd:restriction base="dms:Text">
          <xsd:maxLength value="255"/>
        </xsd:restriction>
      </xsd:simpleType>
    </xsd:element>
    <xsd:element name="CorpSiteISBN" ma:index="22" nillable="true" ma:displayName="ISBN" ma:internalName="CorpSiteISBN">
      <xsd:simpleType>
        <xsd:restriction base="dms:Text">
          <xsd:maxLength value="255"/>
        </xsd:restriction>
      </xsd:simpleType>
    </xsd:element>
    <xsd:element name="CorpSiteCoAuthors" ma:index="23" nillable="true" ma:displayName="Medforfattere" ma:internalName="CorpSiteCoAuthors">
      <xsd:simpleType>
        <xsd:restriction base="dms:Text">
          <xsd:maxLength value="255"/>
        </xsd:restriction>
      </xsd:simpleType>
    </xsd:element>
    <xsd:element name="CorpSiteRecipientCompany" ma:index="24" nillable="true" ma:displayName="Mottakende selskap" ma:internalName="CorpSiteRecipientCompany">
      <xsd:simpleType>
        <xsd:restriction base="dms:Text">
          <xsd:maxLength value="255"/>
        </xsd:restriction>
      </xsd:simpleType>
    </xsd:element>
    <xsd:element name="CorpSiteRecipientPerson" ma:index="25" nillable="true" ma:displayName="Mottakende person" ma:internalName="CorpSiteRecipientPerson">
      <xsd:simpleType>
        <xsd:restriction base="dms:Text">
          <xsd:maxLength value="255"/>
        </xsd:restriction>
      </xsd:simpleType>
    </xsd:element>
    <xsd:element name="CorpSiteOurRef" ma:index="26" nillable="true" ma:displayName="Vår ref" ma:internalName="CorpSiteOurRef">
      <xsd:simpleType>
        <xsd:restriction base="dms:Text">
          <xsd:maxLength value="255"/>
        </xsd:restriction>
      </xsd:simpleType>
    </xsd:element>
    <xsd:element name="CorpSiteDocumentAuthor" ma:index="27" nillable="true" ma:displayName="Hovedforfatter" ma:internalName="CorpSiteDocumentAutho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rpSiteZipAddress" ma:index="28" nillable="true" ma:displayName="Adresse" ma:internalName="CorpSiteZipAddress">
      <xsd:simpleType>
        <xsd:restriction base="dms:Note">
          <xsd:maxLength value="255"/>
        </xsd:restriction>
      </xsd:simpleType>
    </xsd:element>
    <xsd:element name="CorpSiteZipContact" ma:index="29" nillable="true" ma:displayName="Kontakt" ma:internalName="CorpSiteZipContact">
      <xsd:simpleType>
        <xsd:restriction base="dms:Note">
          <xsd:maxLength value="255"/>
        </xsd:restriction>
      </xsd:simpleType>
    </xsd:element>
    <xsd:element name="CorpSiteVATNumber" ma:index="30" nillable="true" ma:displayName="Foretaksnummer" ma:internalName="CorpSiteVATNumber">
      <xsd:simpleType>
        <xsd:restriction base="dms:Text">
          <xsd:maxLength value="255"/>
        </xsd:restriction>
      </xsd:simpleType>
    </xsd:element>
    <xsd:element name="CorpSiteInstituteEmail" ma:index="31" nillable="true" ma:displayName="E-post institutt" ma:internalName="CorpSiteInstituteEmail">
      <xsd:simpleType>
        <xsd:restriction base="dms:Text">
          <xsd:maxLength value="255"/>
        </xsd:restriction>
      </xsd:simpleType>
    </xsd:element>
    <xsd:element name="CorpDocPageClassificationNbNo" ma:index="32" nillable="true" ma:displayName="Gradering Denne Siden" ma:default="Åpen" ma:internalName="CorpDocPageClassificationNbNo">
      <xsd:simpleType>
        <xsd:restriction base="dms:Choice">
          <xsd:enumeration value="Åpen"/>
          <xsd:enumeration value="Intern"/>
          <xsd:enumeration value="Fortrolig"/>
          <xsd:enumeration value="Strengt fortrolig"/>
          <xsd:maxLength value="255"/>
        </xsd:restriction>
      </xsd:simpleType>
    </xsd:element>
    <xsd:element name="CorpDocClassificationEnUs" ma:index="33" nillable="true" ma:displayName="Classification" ma:default="Unrestricted" ma:internalName="CorpDocClassificationEnUs">
      <xsd:simpleType>
        <xsd:restriction base="dms:Choice">
          <xsd:enumeration value="Unrestricted"/>
          <xsd:enumeration value="Internal"/>
          <xsd:enumeration value="Restricted"/>
          <xsd:enumeration value="Confidential"/>
          <xsd:maxLength value="255"/>
        </xsd:restriction>
      </xsd:simpleType>
    </xsd:element>
    <xsd:element name="CorpDocPageClassificationEnUs" ma:index="34" nillable="true" ma:displayName="Classification This Page" ma:default="Unrestricted" ma:internalName="CorpDocPageClassificationEnUs">
      <xsd:simpleType>
        <xsd:restriction base="dms:Choice">
          <xsd:enumeration value="Unrestricted"/>
          <xsd:enumeration value="Internal"/>
          <xsd:enumeration value="Restricted"/>
          <xsd:enumeration value="Confidential"/>
          <xsd:maxLength value="255"/>
        </xsd:restriction>
      </xsd:simpleType>
    </xsd:element>
    <xsd:element name="CorpDocClassificationNbNo" ma:index="35" nillable="true" ma:displayName="Gradering" ma:default="Åpen" ma:internalName="CorpDocClassificationNbNo">
      <xsd:simpleType>
        <xsd:restriction base="dms:Choice">
          <xsd:enumeration value="Åpen"/>
          <xsd:enumeration value="Intern"/>
          <xsd:enumeration value="Fortrolig"/>
          <xsd:enumeration value="Strengt fortrolig"/>
          <xsd:maxLength value="255"/>
        </xsd:restriction>
      </xsd:simpleType>
    </xsd:element>
    <xsd:element name="CorpSiteInstituteEnUs" ma:index="36" nillable="true" ma:displayName="InstituteEng" ma:internalName="CorpSiteInstituteEnUs">
      <xsd:simpleType>
        <xsd:restriction base="dms:Text">
          <xsd:maxLength value="255"/>
        </xsd:restriction>
      </xsd:simpleType>
    </xsd:element>
    <xsd:element name="CorpSiteInstitutePhone" ma:index="37" nillable="true" ma:displayName="Institutt telefon" ma:internalName="CorpSiteInstitutePhone">
      <xsd:simpleType>
        <xsd:restriction base="dms:Text">
          <xsd:maxLength value="255"/>
        </xsd:restriction>
      </xsd:simpleType>
    </xsd:element>
    <xsd:element name="CorpSiteDocLanguage" ma:index="38" nillable="true" ma:displayName="Språk" ma:internalName="CorpSiteDocLanguage">
      <xsd:simpleType>
        <xsd:restriction base="dms:Text">
          <xsd:maxLength value="255"/>
        </xsd:restriction>
      </xsd:simpleType>
    </xsd:element>
    <xsd:element name="CorpDocInstitute" ma:index="39" nillable="true" ma:displayName="Institutt" ma:internalName="CorpDocInstitute">
      <xsd:simpleType>
        <xsd:restriction base="dms:Text">
          <xsd:maxLength value="255"/>
        </xsd:restriction>
      </xsd:simpleType>
    </xsd:element>
    <xsd:element name="CorpDocVersion" ma:index="40" nillable="true" ma:displayName="Versjon" ma:internalName="CorpDocVers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c7c4cc-6ddb-4805-81dd-309bdae97d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45" nillable="true" ma:displayName="Tags" ma:internalName="MediaServiceAutoTags" ma:readOnly="true">
      <xsd:simpleType>
        <xsd:restriction base="dms:Text"/>
      </xsd:simpleType>
    </xsd:element>
    <xsd:element name="MediaServiceGenerationTime" ma:index="4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53" nillable="true" ma:taxonomy="true" ma:internalName="lcf76f155ced4ddcb4097134ff3c332f" ma:taxonomyFieldName="MediaServiceImageTags" ma:displayName="Image Tags" ma:readOnly="false" ma:fieldId="{5cf76f15-5ced-4ddc-b409-7134ff3c332f}" ma:taxonomyMulti="true" ma:sspId="322a372c-f9c2-4fd8-9939-aea158435b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5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5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85e32e-360c-44a7-a381-544bdaaa3dba" elementFormDefault="qualified">
    <xsd:import namespace="http://schemas.microsoft.com/office/2006/documentManagement/types"/>
    <xsd:import namespace="http://schemas.microsoft.com/office/infopath/2007/PartnerControls"/>
    <xsd:element name="SharedWithUsers" ma:index="5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54" nillable="true" ma:displayName="Taxonomy Catch All Column" ma:hidden="true" ma:list="{123f90c9-de3f-4953-a21f-3ce14b7bd7c2}" ma:internalName="TaxCatchAll" ma:showField="CatchAllData" ma:web="7585e32e-360c-44a7-a381-544bdaaa3d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E30F97-E4A4-4C4D-947A-4042C9570316}">
  <ds:schemaRefs>
    <ds:schemaRef ds:uri="http://schemas.microsoft.com/office/2006/metadata/properties"/>
    <ds:schemaRef ds:uri="http://schemas.microsoft.com/office/infopath/2007/PartnerControls"/>
    <ds:schemaRef ds:uri="8bbd4995-53b7-43e2-b62f-10947586ac31"/>
    <ds:schemaRef ds:uri="7585e32e-360c-44a7-a381-544bdaaa3dba"/>
    <ds:schemaRef ds:uri="cac7c4cc-6ddb-4805-81dd-309bdae97d61"/>
  </ds:schemaRefs>
</ds:datastoreItem>
</file>

<file path=customXml/itemProps2.xml><?xml version="1.0" encoding="utf-8"?>
<ds:datastoreItem xmlns:ds="http://schemas.openxmlformats.org/officeDocument/2006/customXml" ds:itemID="{8291DC84-A970-4D4C-B4AB-104070DADE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2B19C5-8EA4-420F-AA91-ACA2AFEA3C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bd4995-53b7-43e2-b62f-10947586ac31"/>
    <ds:schemaRef ds:uri="cac7c4cc-6ddb-4805-81dd-309bdae97d61"/>
    <ds:schemaRef ds:uri="7585e32e-360c-44a7-a381-544bdaaa3d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Lato</vt:lpstr>
      <vt:lpstr>Office-tema</vt:lpstr>
      <vt:lpstr>Name namerson</vt:lpstr>
      <vt:lpstr>Title</vt:lpstr>
      <vt:lpstr>Title</vt:lpstr>
      <vt:lpstr>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 Hilmo</dc:creator>
  <cp:lastModifiedBy>An Hilmo</cp:lastModifiedBy>
  <cp:revision>2</cp:revision>
  <dcterms:created xsi:type="dcterms:W3CDTF">2023-05-22T11:24:12Z</dcterms:created>
  <dcterms:modified xsi:type="dcterms:W3CDTF">2023-05-23T11:08:15Z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0x01010031B82B69D2361148B4D8F7EC156802130800C2874CFECB4C5345BE460AAEB0315EC4</vt:lpwstr>
  </property>
  <property fmtid="{D5CDD505-2E9C-101B-9397-08002B2CF9AE}" pid="3" name="_AdHocReviewCycleID">
    <vt:i4>1651592577</vt:i4>
  </property>
  <property fmtid="{D5CDD505-2E9C-101B-9397-08002B2CF9AE}" pid="4" name="_NewReviewCycle">
    <vt:lpwstr/>
  </property>
  <property fmtid="{D5CDD505-2E9C-101B-9397-08002B2CF9AE}" pid="5" name="_EmailSubject">
    <vt:lpwstr>TCCS12 - guidelines for Oral presentations bør legges ut på WEB snarest</vt:lpwstr>
  </property>
  <property fmtid="{D5CDD505-2E9C-101B-9397-08002B2CF9AE}" pid="6" name="_AuthorEmail">
    <vt:lpwstr>An.Hilmo@sintef.no</vt:lpwstr>
  </property>
  <property fmtid="{D5CDD505-2E9C-101B-9397-08002B2CF9AE}" pid="7" name="_AuthorEmailDisplayName">
    <vt:lpwstr>An Hilmo</vt:lpwstr>
  </property>
</Properties>
</file>