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79559" autoAdjust="0"/>
  </p:normalViewPr>
  <p:slideViewPr>
    <p:cSldViewPr>
      <p:cViewPr varScale="1">
        <p:scale>
          <a:sx n="49" d="100"/>
          <a:sy n="49" d="100"/>
        </p:scale>
        <p:origin x="60" y="88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97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7/9/2021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7/9/2021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11129"/>
          <a:stretch/>
        </p:blipFill>
        <p:spPr>
          <a:xfrm>
            <a:off x="3301" y="0"/>
            <a:ext cx="12192002" cy="6588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6CA92-7146-4D9F-9FA7-010D56278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92" y="495734"/>
            <a:ext cx="2025221" cy="13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C305CEAE-450E-44FF-8989-6330E338D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2304" y="6255782"/>
            <a:ext cx="2018576" cy="1348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B3B78E6-A732-4298-A2A0-34D8542B925C}" type="datetime1">
              <a:rPr lang="en-GB" smtClean="0"/>
              <a:pPr/>
              <a:t>09/07/2021</a:t>
            </a:fld>
            <a:endParaRPr lang="nb-NO" sz="1100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3DC8EABE-5E8E-45C0-AE87-96E88742A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b-NO" sz="1100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2CD06350-C0BD-4BEA-B07C-03CFE3C12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D53BB7-9BD5-4F99-A990-83F925C0D13F}" type="slidenum">
              <a:rPr lang="nb-NO" smtClean="0"/>
              <a:pPr/>
              <a:t>‹#›</a:t>
            </a:fld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F6C79E4A-3B30-46A0-8FBD-765D4EFDD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2304" y="6255782"/>
            <a:ext cx="2018576" cy="1348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B3B78E6-A732-4298-A2A0-34D8542B925C}" type="datetime1">
              <a:rPr lang="en-GB" smtClean="0"/>
              <a:pPr/>
              <a:t>09/07/2021</a:t>
            </a:fld>
            <a:endParaRPr lang="nb-NO" sz="1100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E6FF53D-AEFA-45F4-A758-6D6E3FA00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b-NO" sz="1100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1F8282C4-54B6-473D-8B28-F6E736C92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1F4C541-AC5D-4BCE-9F1B-0D3E5EBD7516}" type="slidenum">
              <a:rPr lang="nb-NO" smtClean="0"/>
              <a:pPr/>
              <a:t>‹#›</a:t>
            </a:fld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043F276-AD8C-4A1E-8323-CDB32E48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2304" y="6255782"/>
            <a:ext cx="2018576" cy="1348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B3B78E6-A732-4298-A2A0-34D8542B925C}" type="datetime1">
              <a:rPr lang="en-GB" smtClean="0"/>
              <a:pPr/>
              <a:t>09/07/2021</a:t>
            </a:fld>
            <a:endParaRPr lang="nb-NO" sz="1100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DA707D6C-F7D1-4570-BCD8-075F43A7C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b-NO" sz="1100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E566601B-33D3-4006-A66A-22ABA7D45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1F4C541-AC5D-4BCE-9F1B-0D3E5EBD7516}" type="slidenum">
              <a:rPr lang="nb-NO" smtClean="0"/>
              <a:pPr/>
              <a:t>‹#›</a:t>
            </a:fld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/>
          <p:cNvSpPr txBox="1"/>
          <p:nvPr userDrawn="1"/>
        </p:nvSpPr>
        <p:spPr>
          <a:xfrm>
            <a:off x="983431" y="3861048"/>
            <a:ext cx="9510538" cy="432116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www.infacon16.com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52EF8-C3F0-43CE-9A31-651AA73283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6090" y="2320894"/>
            <a:ext cx="2025221" cy="13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878732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8C0EA6-7606-4602-9BBB-F7FB53282BB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9336" y="467360"/>
            <a:ext cx="1431616" cy="955802"/>
          </a:xfrm>
          <a:prstGeom prst="rect">
            <a:avLst/>
          </a:prstGeom>
        </p:spPr>
      </p:pic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BBBD4443-D28D-41A0-AA10-FADA92CDA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2304" y="6255782"/>
            <a:ext cx="2018576" cy="1348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B3B78E6-A732-4298-A2A0-34D8542B925C}" type="datetime1">
              <a:rPr lang="en-GB" smtClean="0"/>
              <a:pPr/>
              <a:t>09/07/2021</a:t>
            </a:fld>
            <a:endParaRPr lang="nb-NO" sz="1100" dirty="0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3D0CF752-AEC5-4BC9-AA9E-AA1FCDB7B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b-NO" sz="1100" dirty="0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7175EAE5-F426-4B88-AF61-C51999CEC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1F4C541-AC5D-4BCE-9F1B-0D3E5EBD7516}" type="slidenum">
              <a:rPr lang="nb-NO" smtClean="0"/>
              <a:pPr/>
              <a:t>‹#›</a:t>
            </a:fld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E1F8-12C5-4BC8-9EAB-E325B8E31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D5750-DDC0-40E6-B088-23A5D0AFA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DD5DC-5199-4FCA-8B01-3426A5F555A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32304" y="6255782"/>
            <a:ext cx="2018576" cy="134858"/>
          </a:xfrm>
        </p:spPr>
        <p:txBody>
          <a:bodyPr>
            <a:normAutofit fontScale="92500" lnSpcReduction="20000"/>
          </a:bodyPr>
          <a:lstStyle/>
          <a:p>
            <a:fld id="{6B3B78E6-A732-4298-A2A0-34D8542B925C}" type="datetime1">
              <a:rPr lang="en-GB" smtClean="0"/>
              <a:pPr/>
              <a:t>09/07/2021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04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D203-630E-46B7-B3B3-5926FE68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5EE2D-8A11-44A7-824D-B8A1862524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 fontScale="92500" lnSpcReduction="20000"/>
          </a:bodyPr>
          <a:lstStyle/>
          <a:p>
            <a:fld id="{6B3B78E6-A732-4298-A2A0-34D8542B925C}" type="datetime1">
              <a:rPr lang="en-GB" smtClean="0"/>
              <a:pPr/>
              <a:t>09/07/2021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A972D2BD-8B9E-4564-B81E-62F71FAD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F4C541-AC5D-4BCE-9F1B-0D3E5EBD7516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34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5A34-1C60-49CA-A73A-4F3624DF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D61AC-AB05-4D42-880C-739911589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62270-8347-4046-8BB2-0595E35B31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 fontScale="92500" lnSpcReduction="20000"/>
          </a:bodyPr>
          <a:lstStyle/>
          <a:p>
            <a:fld id="{6B3B78E6-A732-4298-A2A0-34D8542B925C}" type="datetime1">
              <a:rPr lang="en-GB" smtClean="0"/>
              <a:pPr/>
              <a:t>09/07/2021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EF8D3807-D58C-409D-8C55-9C6E3F3FD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F4C541-AC5D-4BCE-9F1B-0D3E5EBD7516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73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D846-87F0-48EC-B51A-0E58EAB5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1802C-9AEB-4E8A-9110-95C8F56D6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BA25E-33A9-496B-B913-513F06D3EE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3D9EE-1566-420D-940F-FB534F4F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92500" lnSpcReduction="20000"/>
          </a:bodyPr>
          <a:lstStyle/>
          <a:p>
            <a:fld id="{6B3B78E6-A732-4298-A2A0-34D8542B925C}" type="datetime1">
              <a:rPr lang="en-GB" smtClean="0"/>
              <a:pPr/>
              <a:t>09/07/2021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B5B394-F694-417B-844F-CE10DBD1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F4C541-AC5D-4BCE-9F1B-0D3E5EBD7516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5">
            <a:extLst>
              <a:ext uri="{FF2B5EF4-FFF2-40B4-BE49-F238E27FC236}">
                <a16:creationId xmlns:a16="http://schemas.microsoft.com/office/drawing/2014/main" id="{310B152A-45BA-4FDE-A635-BFABF0B682BB}"/>
              </a:ext>
            </a:extLst>
          </p:cNvPr>
          <p:cNvSpPr txBox="1">
            <a:spLocks/>
          </p:cNvSpPr>
          <p:nvPr/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F4C541-AC5D-4BCE-9F1B-0D3E5EBD7516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35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ACF8012-EF10-467F-969C-8F58EB9F66B2}" vid="{982A4FA2-60F9-42D4-B508-6BED7AE59B3B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CorpWorkflowStatus xmlns="8bbd4995-53b7-43e2-b62f-10947586ac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EF7DD69927B31F43846FC7B46A1636E9" ma:contentTypeVersion="36" ma:contentTypeDescription="Opprett et nytt dokument." ma:contentTypeScope="" ma:versionID="928b5c08cd7405447156bd006c9f3289">
  <xsd:schema xmlns:xsd="http://www.w3.org/2001/XMLSchema" xmlns:xs="http://www.w3.org/2001/XMLSchema" xmlns:p="http://schemas.microsoft.com/office/2006/metadata/properties" xmlns:ns2="8bbd4995-53b7-43e2-b62f-10947586ac31" xmlns:ns3="0f77a64f-7ff7-423c-814a-4946dafad0fc" xmlns:ns4="203587e9-f36c-4b81-8cf6-7ed861fead1f" targetNamespace="http://schemas.microsoft.com/office/2006/metadata/properties" ma:root="true" ma:fieldsID="3561cc7f302a1c297fd53ab387410e34" ns2:_="" ns3:_="" ns4:_="">
    <xsd:import namespace="8bbd4995-53b7-43e2-b62f-10947586ac31"/>
    <xsd:import namespace="0f77a64f-7ff7-423c-814a-4946dafad0fc"/>
    <xsd:import namespace="203587e9-f36c-4b81-8cf6-7ed861fead1f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CorpWorkflow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jon" ma:internalName="CorpDocVersion">
      <xsd:simpleType>
        <xsd:restriction base="dms:Text">
          <xsd:maxLength value="255"/>
        </xsd:restriction>
      </xsd:simpleType>
    </xsd:element>
    <xsd:element name="CorpWorkflowStatus" ma:index="50" nillable="true" ma:displayName="Status arbeidsflyt" ma:internalName="CorpWorkflow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7a64f-7ff7-423c-814a-4946dafad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3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4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9" nillable="true" ma:displayName="Location" ma:internalName="MediaServiceLocation" ma:readOnly="true">
      <xsd:simpleType>
        <xsd:restriction base="dms:Text"/>
      </xsd:simpleType>
    </xsd:element>
    <xsd:element name="MediaServiceAutoKeyPoints" ma:index="5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587e9-f36c-4b81-8cf6-7ed861fead1f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69F81C-C798-4131-B1CF-1FEABD666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9023E0-1A76-476D-B19D-52DD667AB426}">
  <ds:schemaRefs>
    <ds:schemaRef ds:uri="http://purl.org/dc/elements/1.1/"/>
    <ds:schemaRef ds:uri="http://schemas.microsoft.com/office/2006/metadata/properties"/>
    <ds:schemaRef ds:uri="8bbd4995-53b7-43e2-b62f-10947586ac3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f77a64f-7ff7-423c-814a-4946dafad0fc"/>
    <ds:schemaRef ds:uri="203587e9-f36c-4b81-8cf6-7ed861fead1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0DB11F-008B-4EB0-A799-E5A9776419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0f77a64f-7ff7-423c-814a-4946dafad0fc"/>
    <ds:schemaRef ds:uri="203587e9-f36c-4b81-8cf6-7ed861fead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Presentation_INFACON</Template>
  <TotalTime>0</TotalTime>
  <Words>8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Euphemia</vt:lpstr>
      <vt:lpstr>Wingdings</vt:lpstr>
      <vt:lpstr>Banded Design Blue 16x9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Berit Fossum</dc:creator>
  <cp:lastModifiedBy>Berit Fossum</cp:lastModifiedBy>
  <cp:revision>1</cp:revision>
  <dcterms:created xsi:type="dcterms:W3CDTF">2021-07-09T11:27:31Z</dcterms:created>
  <dcterms:modified xsi:type="dcterms:W3CDTF">2021-07-09T11:28:00Z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0x01010031B82B69D2361148B4D8F7EC156802130800EF7DD69927B31F43846FC7B46A1636E9</vt:lpwstr>
  </property>
  <property fmtid="{D5CDD505-2E9C-101B-9397-08002B2CF9AE}" pid="3" name="_AdHocReviewCycleID">
    <vt:i4>-1168967357</vt:i4>
  </property>
  <property fmtid="{D5CDD505-2E9C-101B-9397-08002B2CF9AE}" pid="4" name="_NewReviewCycle">
    <vt:lpwstr/>
  </property>
  <property fmtid="{D5CDD505-2E9C-101B-9397-08002B2CF9AE}" pid="5" name="_EmailSubject">
    <vt:lpwstr>INFACON XVI.pptx</vt:lpwstr>
  </property>
  <property fmtid="{D5CDD505-2E9C-101B-9397-08002B2CF9AE}" pid="6" name="_AuthorEmail">
    <vt:lpwstr>Berit.Fossum@sintef.no</vt:lpwstr>
  </property>
  <property fmtid="{D5CDD505-2E9C-101B-9397-08002B2CF9AE}" pid="7" name="_AuthorEmailDisplayName">
    <vt:lpwstr>Berit Fossum</vt:lpwstr>
  </property>
</Properties>
</file>