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20"/>
  </p:notesMasterIdLst>
  <p:sldIdLst>
    <p:sldId id="256" r:id="rId7"/>
    <p:sldId id="383" r:id="rId8"/>
    <p:sldId id="385" r:id="rId9"/>
    <p:sldId id="315" r:id="rId10"/>
    <p:sldId id="325" r:id="rId11"/>
    <p:sldId id="270" r:id="rId12"/>
    <p:sldId id="328" r:id="rId13"/>
    <p:sldId id="378" r:id="rId14"/>
    <p:sldId id="382" r:id="rId15"/>
    <p:sldId id="346" r:id="rId16"/>
    <p:sldId id="387" r:id="rId17"/>
    <p:sldId id="389" r:id="rId18"/>
    <p:sldId id="282" r:id="rId19"/>
  </p:sldIdLst>
  <p:sldSz cx="9144000" cy="5143500" type="screen16x9"/>
  <p:notesSz cx="7315200" cy="96012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438" autoAdjust="0"/>
  </p:normalViewPr>
  <p:slideViewPr>
    <p:cSldViewPr>
      <p:cViewPr>
        <p:scale>
          <a:sx n="125" d="100"/>
          <a:sy n="125" d="100"/>
        </p:scale>
        <p:origin x="-1224" y="-300"/>
      </p:cViewPr>
      <p:guideLst>
        <p:guide orient="horz" pos="1620"/>
        <p:guide pos="2880"/>
      </p:guideLst>
    </p:cSldViewPr>
  </p:slid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nb-NO"/>
          </a:p>
        </p:txBody>
      </p:sp>
      <p:sp>
        <p:nvSpPr>
          <p:cNvPr id="3" name="Plassholder for dato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9C4E5F2B-F22D-4CDC-BE84-A4AAC87ED3FE}" type="datetimeFigureOut">
              <a:rPr lang="nb-NO" smtClean="0"/>
              <a:t>05.11.2015</a:t>
            </a:fld>
            <a:endParaRPr lang="nb-NO"/>
          </a:p>
        </p:txBody>
      </p:sp>
      <p:sp>
        <p:nvSpPr>
          <p:cNvPr id="4" name="Plassholder for lysbilde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endParaRPr lang="nb-NO"/>
          </a:p>
        </p:txBody>
      </p:sp>
      <p:sp>
        <p:nvSpPr>
          <p:cNvPr id="5" name="Plassholder for notat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nb-NO"/>
          </a:p>
        </p:txBody>
      </p:sp>
      <p:sp>
        <p:nvSpPr>
          <p:cNvPr id="7" name="Plassholder for lysbildenumm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A61853F5-ED9F-4027-9F4B-8114B31A8EC6}" type="slidenum">
              <a:rPr lang="nb-NO" smtClean="0"/>
              <a:t>‹#›</a:t>
            </a:fld>
            <a:endParaRPr lang="nb-NO"/>
          </a:p>
        </p:txBody>
      </p:sp>
    </p:spTree>
    <p:extLst>
      <p:ext uri="{BB962C8B-B14F-4D97-AF65-F5344CB8AC3E}">
        <p14:creationId xmlns:p14="http://schemas.microsoft.com/office/powerpoint/2010/main" val="3381932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A61853F5-ED9F-4027-9F4B-8114B31A8EC6}" type="slidenum">
              <a:rPr lang="nb-NO" smtClean="0"/>
              <a:t>2</a:t>
            </a:fld>
            <a:endParaRPr lang="nb-NO"/>
          </a:p>
        </p:txBody>
      </p:sp>
    </p:spTree>
    <p:extLst>
      <p:ext uri="{BB962C8B-B14F-4D97-AF65-F5344CB8AC3E}">
        <p14:creationId xmlns:p14="http://schemas.microsoft.com/office/powerpoint/2010/main" val="416139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457200" y="720725"/>
            <a:ext cx="6400800" cy="3600450"/>
          </a:xfrm>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pPr>
              <a:defRPr/>
            </a:pPr>
            <a:fld id="{309B75EC-13DA-40A4-A12F-C394BF1284C6}" type="slidenum">
              <a:rPr lang="nn-NO" smtClean="0"/>
              <a:pPr>
                <a:defRPr/>
              </a:pPr>
              <a:t>4</a:t>
            </a:fld>
            <a:endParaRPr lang="nn-NO"/>
          </a:p>
        </p:txBody>
      </p:sp>
    </p:spTree>
    <p:extLst>
      <p:ext uri="{BB962C8B-B14F-4D97-AF65-F5344CB8AC3E}">
        <p14:creationId xmlns:p14="http://schemas.microsoft.com/office/powerpoint/2010/main" val="258471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457200" y="720725"/>
            <a:ext cx="6400800" cy="3600450"/>
          </a:xfrm>
        </p:spPr>
      </p:sp>
      <p:sp>
        <p:nvSpPr>
          <p:cNvPr id="3" name="Plassholder for notater 2"/>
          <p:cNvSpPr>
            <a:spLocks noGrp="1"/>
          </p:cNvSpPr>
          <p:nvPr>
            <p:ph type="body" idx="1"/>
          </p:nvPr>
        </p:nvSpPr>
        <p:spPr/>
        <p:txBody>
          <a:bodyPr/>
          <a:lstStyle/>
          <a:p>
            <a:pPr marL="174860" indent="-174860">
              <a:buFont typeface="Arial" panose="020B0604020202020204" pitchFamily="34" charset="0"/>
              <a:buChar char="•"/>
            </a:pPr>
            <a:r>
              <a:rPr lang="nb-NO" dirty="0" smtClean="0"/>
              <a:t>Vent. Anlegget ventilerer, varmer og kjøler</a:t>
            </a:r>
          </a:p>
          <a:p>
            <a:pPr marL="174860" indent="-174860">
              <a:buFont typeface="Arial" panose="020B0604020202020204" pitchFamily="34" charset="0"/>
              <a:buChar char="•"/>
            </a:pPr>
            <a:r>
              <a:rPr lang="nb-NO" baseline="0" dirty="0" smtClean="0"/>
              <a:t>Ingen tradisjonelle radiatorer/ varmeovner </a:t>
            </a:r>
            <a:endParaRPr lang="nb-NO" dirty="0" smtClean="0"/>
          </a:p>
          <a:p>
            <a:pPr marL="174860" indent="-174860">
              <a:buFont typeface="Arial" panose="020B0604020202020204" pitchFamily="34" charset="0"/>
              <a:buChar char="•"/>
            </a:pPr>
            <a:r>
              <a:rPr lang="nb-NO" dirty="0" smtClean="0"/>
              <a:t>Husk </a:t>
            </a:r>
            <a:r>
              <a:rPr lang="nb-NO" dirty="0" err="1" smtClean="0"/>
              <a:t>lysstyring</a:t>
            </a:r>
            <a:endParaRPr lang="nb-NO" dirty="0" smtClean="0"/>
          </a:p>
          <a:p>
            <a:pPr marL="174860" indent="-174860">
              <a:buFont typeface="Arial" panose="020B0604020202020204" pitchFamily="34" charset="0"/>
              <a:buChar char="•"/>
            </a:pPr>
            <a:r>
              <a:rPr lang="nb-NO" dirty="0" err="1" smtClean="0"/>
              <a:t>Passivhus</a:t>
            </a:r>
            <a:r>
              <a:rPr lang="nb-NO" dirty="0" smtClean="0"/>
              <a:t> – maks 2,5</a:t>
            </a:r>
            <a:r>
              <a:rPr lang="nb-NO" baseline="0" dirty="0" smtClean="0"/>
              <a:t> °</a:t>
            </a:r>
            <a:r>
              <a:rPr lang="nb-NO" dirty="0" smtClean="0"/>
              <a:t>C  </a:t>
            </a:r>
            <a:r>
              <a:rPr lang="nb-NO" dirty="0" err="1" smtClean="0"/>
              <a:t>overtemp</a:t>
            </a:r>
            <a:r>
              <a:rPr lang="nb-NO" dirty="0" smtClean="0"/>
              <a:t>. I praksis ved DUT</a:t>
            </a:r>
            <a:endParaRPr lang="nb-NO" dirty="0"/>
          </a:p>
        </p:txBody>
      </p:sp>
      <p:sp>
        <p:nvSpPr>
          <p:cNvPr id="4" name="Plassholder for lysbildenummer 3"/>
          <p:cNvSpPr>
            <a:spLocks noGrp="1"/>
          </p:cNvSpPr>
          <p:nvPr>
            <p:ph type="sldNum" sz="quarter" idx="10"/>
          </p:nvPr>
        </p:nvSpPr>
        <p:spPr/>
        <p:txBody>
          <a:bodyPr/>
          <a:lstStyle/>
          <a:p>
            <a:pPr>
              <a:defRPr/>
            </a:pPr>
            <a:fld id="{309B75EC-13DA-40A4-A12F-C394BF1284C6}" type="slidenum">
              <a:rPr lang="nn-NO" smtClean="0"/>
              <a:pPr>
                <a:defRPr/>
              </a:pPr>
              <a:t>5</a:t>
            </a:fld>
            <a:endParaRPr lang="nn-NO"/>
          </a:p>
        </p:txBody>
      </p:sp>
    </p:spTree>
    <p:extLst>
      <p:ext uri="{BB962C8B-B14F-4D97-AF65-F5344CB8AC3E}">
        <p14:creationId xmlns:p14="http://schemas.microsoft.com/office/powerpoint/2010/main" val="18296761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pPr marL="174860" indent="-174860">
              <a:buFont typeface="Arial" panose="020B0604020202020204" pitchFamily="34" charset="0"/>
              <a:buChar char="•"/>
            </a:pPr>
            <a:r>
              <a:rPr lang="nb-NO" dirty="0" smtClean="0"/>
              <a:t>Hva skjer utenom arbeidstid</a:t>
            </a:r>
          </a:p>
          <a:p>
            <a:pPr marL="174860" indent="-174860">
              <a:buFont typeface="Arial" panose="020B0604020202020204" pitchFamily="34" charset="0"/>
              <a:buChar char="•"/>
            </a:pPr>
            <a:r>
              <a:rPr lang="nb-NO" dirty="0" smtClean="0"/>
              <a:t>Ingen </a:t>
            </a:r>
            <a:r>
              <a:rPr lang="nb-NO" dirty="0" err="1" smtClean="0"/>
              <a:t>urstyring</a:t>
            </a:r>
            <a:r>
              <a:rPr lang="nb-NO" dirty="0" smtClean="0"/>
              <a:t>, men presensstyring</a:t>
            </a:r>
            <a:endParaRPr lang="nb-NO" dirty="0"/>
          </a:p>
        </p:txBody>
      </p:sp>
      <p:sp>
        <p:nvSpPr>
          <p:cNvPr id="4" name="Slide Number Placeholder 3"/>
          <p:cNvSpPr>
            <a:spLocks noGrp="1"/>
          </p:cNvSpPr>
          <p:nvPr>
            <p:ph type="sldNum" sz="quarter" idx="10"/>
          </p:nvPr>
        </p:nvSpPr>
        <p:spPr/>
        <p:txBody>
          <a:bodyPr/>
          <a:lstStyle/>
          <a:p>
            <a:pPr>
              <a:defRPr/>
            </a:pPr>
            <a:fld id="{309B75EC-13DA-40A4-A12F-C394BF1284C6}" type="slidenum">
              <a:rPr lang="nn-NO" smtClean="0"/>
              <a:pPr>
                <a:defRPr/>
              </a:pPr>
              <a:t>6</a:t>
            </a:fld>
            <a:endParaRPr lang="nn-NO"/>
          </a:p>
        </p:txBody>
      </p:sp>
    </p:spTree>
    <p:extLst>
      <p:ext uri="{BB962C8B-B14F-4D97-AF65-F5344CB8AC3E}">
        <p14:creationId xmlns:p14="http://schemas.microsoft.com/office/powerpoint/2010/main" val="2604407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pPr marL="174860" indent="-174860">
              <a:buFont typeface="Arial" panose="020B0604020202020204" pitchFamily="34" charset="0"/>
              <a:buChar char="•"/>
            </a:pPr>
            <a:r>
              <a:rPr lang="nb-NO" dirty="0" smtClean="0"/>
              <a:t>Styres av </a:t>
            </a:r>
            <a:r>
              <a:rPr lang="nb-NO" dirty="0" err="1" smtClean="0"/>
              <a:t>Lindinventsystemet</a:t>
            </a:r>
            <a:endParaRPr lang="nb-NO" dirty="0" smtClean="0"/>
          </a:p>
          <a:p>
            <a:pPr marL="174860" indent="-174860">
              <a:buFont typeface="Arial" panose="020B0604020202020204" pitchFamily="34" charset="0"/>
              <a:buChar char="•"/>
            </a:pPr>
            <a:r>
              <a:rPr lang="nb-NO" dirty="0" smtClean="0"/>
              <a:t>Brukes ved lave utetemperaturer og/ eller når rom/ soner ikke er i  bruk</a:t>
            </a:r>
          </a:p>
          <a:p>
            <a:pPr marL="174860" indent="-174860">
              <a:buFont typeface="Arial" panose="020B0604020202020204" pitchFamily="34" charset="0"/>
              <a:buChar char="•"/>
            </a:pPr>
            <a:r>
              <a:rPr lang="nb-NO" dirty="0" smtClean="0"/>
              <a:t>Ca. 2 % av tiden i fyringssesongen ???</a:t>
            </a:r>
            <a:endParaRPr lang="nb-NO" dirty="0"/>
          </a:p>
        </p:txBody>
      </p:sp>
      <p:sp>
        <p:nvSpPr>
          <p:cNvPr id="4" name="Slide Number Placeholder 3"/>
          <p:cNvSpPr>
            <a:spLocks noGrp="1"/>
          </p:cNvSpPr>
          <p:nvPr>
            <p:ph type="sldNum" sz="quarter" idx="10"/>
          </p:nvPr>
        </p:nvSpPr>
        <p:spPr/>
        <p:txBody>
          <a:bodyPr/>
          <a:lstStyle/>
          <a:p>
            <a:pPr>
              <a:defRPr/>
            </a:pPr>
            <a:fld id="{309B75EC-13DA-40A4-A12F-C394BF1284C6}" type="slidenum">
              <a:rPr lang="nn-NO" smtClean="0"/>
              <a:pPr>
                <a:defRPr/>
              </a:pPr>
              <a:t>7</a:t>
            </a:fld>
            <a:endParaRPr lang="nn-NO"/>
          </a:p>
        </p:txBody>
      </p:sp>
    </p:spTree>
    <p:extLst>
      <p:ext uri="{BB962C8B-B14F-4D97-AF65-F5344CB8AC3E}">
        <p14:creationId xmlns:p14="http://schemas.microsoft.com/office/powerpoint/2010/main" val="7058282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pPr marL="174860" indent="-174860" defTabSz="966612">
              <a:buFont typeface="Arial" panose="020B0604020202020204" pitchFamily="34" charset="0"/>
              <a:buChar char="•"/>
              <a:defRPr/>
            </a:pPr>
            <a:r>
              <a:rPr lang="nb-NO" sz="1300" dirty="0"/>
              <a:t>«At spana er at ana, at </a:t>
            </a:r>
            <a:r>
              <a:rPr lang="nb-NO" sz="1300" dirty="0" err="1"/>
              <a:t>mäta</a:t>
            </a:r>
            <a:r>
              <a:rPr lang="nb-NO" sz="1300" dirty="0"/>
              <a:t> er at </a:t>
            </a:r>
            <a:r>
              <a:rPr lang="nb-NO" sz="1300" dirty="0" err="1"/>
              <a:t>väta</a:t>
            </a:r>
            <a:r>
              <a:rPr lang="nb-NO" sz="1300" dirty="0"/>
              <a:t>…»</a:t>
            </a:r>
          </a:p>
          <a:p>
            <a:pPr marL="174860" indent="-174860">
              <a:buFont typeface="Arial" panose="020B0604020202020204" pitchFamily="34" charset="0"/>
              <a:buChar char="•"/>
            </a:pPr>
            <a:r>
              <a:rPr lang="nb-NO" dirty="0" smtClean="0"/>
              <a:t>Test av </a:t>
            </a:r>
            <a:r>
              <a:rPr lang="nb-NO" dirty="0" err="1" smtClean="0"/>
              <a:t>overtemperaturens</a:t>
            </a:r>
            <a:r>
              <a:rPr lang="nb-NO" dirty="0" smtClean="0"/>
              <a:t> innvirkning på ventilasjonseffektiviteten</a:t>
            </a:r>
          </a:p>
          <a:p>
            <a:pPr marL="174860" indent="-174860">
              <a:buFont typeface="Arial" panose="020B0604020202020204" pitchFamily="34" charset="0"/>
              <a:buChar char="•"/>
            </a:pPr>
            <a:r>
              <a:rPr lang="nb-NO" dirty="0" smtClean="0"/>
              <a:t>CFD beregninger – feltmålinger</a:t>
            </a:r>
          </a:p>
          <a:p>
            <a:pPr marL="174860" indent="-174860">
              <a:buFont typeface="Arial" panose="020B0604020202020204" pitchFamily="34" charset="0"/>
              <a:buChar char="•"/>
            </a:pPr>
            <a:r>
              <a:rPr lang="nb-NO" dirty="0" smtClean="0"/>
              <a:t>Intervensjonsstudier mot brukerne av bygget  - </a:t>
            </a:r>
            <a:r>
              <a:rPr lang="nb-NO" dirty="0" err="1" smtClean="0"/>
              <a:t>reg</a:t>
            </a:r>
            <a:r>
              <a:rPr lang="nb-NO" dirty="0" smtClean="0"/>
              <a:t> . Av temp</a:t>
            </a:r>
            <a:endParaRPr lang="nb-NO" dirty="0"/>
          </a:p>
        </p:txBody>
      </p:sp>
      <p:sp>
        <p:nvSpPr>
          <p:cNvPr id="4" name="Slide Number Placeholder 3"/>
          <p:cNvSpPr>
            <a:spLocks noGrp="1"/>
          </p:cNvSpPr>
          <p:nvPr>
            <p:ph type="sldNum" sz="quarter" idx="10"/>
          </p:nvPr>
        </p:nvSpPr>
        <p:spPr/>
        <p:txBody>
          <a:bodyPr/>
          <a:lstStyle/>
          <a:p>
            <a:pPr>
              <a:defRPr/>
            </a:pPr>
            <a:fld id="{309B75EC-13DA-40A4-A12F-C394BF1284C6}" type="slidenum">
              <a:rPr lang="nn-NO" smtClean="0"/>
              <a:pPr>
                <a:defRPr/>
              </a:pPr>
              <a:t>10</a:t>
            </a:fld>
            <a:endParaRPr lang="nn-NO"/>
          </a:p>
        </p:txBody>
      </p:sp>
    </p:spTree>
    <p:extLst>
      <p:ext uri="{BB962C8B-B14F-4D97-AF65-F5344CB8AC3E}">
        <p14:creationId xmlns:p14="http://schemas.microsoft.com/office/powerpoint/2010/main" val="29824845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nb-NO" dirty="0" smtClean="0"/>
              <a:t>GK fikk  sin eget</a:t>
            </a:r>
            <a:r>
              <a:rPr lang="nb-NO" baseline="0" dirty="0" smtClean="0"/>
              <a:t> fullskala «forskningsobjekt» vår engen «ingeniørlekekasse»</a:t>
            </a:r>
            <a:endParaRPr lang="nb-NO" dirty="0"/>
          </a:p>
        </p:txBody>
      </p:sp>
      <p:sp>
        <p:nvSpPr>
          <p:cNvPr id="4" name="Slide Number Placeholder 3"/>
          <p:cNvSpPr>
            <a:spLocks noGrp="1"/>
          </p:cNvSpPr>
          <p:nvPr>
            <p:ph type="sldNum" sz="quarter" idx="10"/>
          </p:nvPr>
        </p:nvSpPr>
        <p:spPr/>
        <p:txBody>
          <a:bodyPr/>
          <a:lstStyle/>
          <a:p>
            <a:fld id="{A61853F5-ED9F-4027-9F4B-8114B31A8EC6}" type="slidenum">
              <a:rPr lang="nb-NO" smtClean="0"/>
              <a:t>11</a:t>
            </a:fld>
            <a:endParaRPr lang="nb-NO"/>
          </a:p>
        </p:txBody>
      </p:sp>
    </p:spTree>
    <p:extLst>
      <p:ext uri="{BB962C8B-B14F-4D97-AF65-F5344CB8AC3E}">
        <p14:creationId xmlns:p14="http://schemas.microsoft.com/office/powerpoint/2010/main" val="41405964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nb-NO" dirty="0" smtClean="0"/>
              <a:t>Vi blir mer konkurransedyktige når vi vet at ting fungerer, ingen «tillegg» i </a:t>
            </a:r>
            <a:r>
              <a:rPr lang="nb-NO" smtClean="0"/>
              <a:t>pris </a:t>
            </a:r>
            <a:r>
              <a:rPr lang="nb-NO" smtClean="0"/>
              <a:t>på grunn </a:t>
            </a:r>
            <a:r>
              <a:rPr lang="nb-NO" dirty="0" smtClean="0"/>
              <a:t>av usikkerhet.</a:t>
            </a:r>
            <a:endParaRPr lang="nb-NO" dirty="0"/>
          </a:p>
        </p:txBody>
      </p:sp>
      <p:sp>
        <p:nvSpPr>
          <p:cNvPr id="4" name="Slide Number Placeholder 3"/>
          <p:cNvSpPr>
            <a:spLocks noGrp="1"/>
          </p:cNvSpPr>
          <p:nvPr>
            <p:ph type="sldNum" sz="quarter" idx="10"/>
          </p:nvPr>
        </p:nvSpPr>
        <p:spPr/>
        <p:txBody>
          <a:bodyPr/>
          <a:lstStyle/>
          <a:p>
            <a:fld id="{A61853F5-ED9F-4027-9F4B-8114B31A8EC6}" type="slidenum">
              <a:rPr lang="nb-NO" smtClean="0"/>
              <a:t>12</a:t>
            </a:fld>
            <a:endParaRPr lang="nb-NO"/>
          </a:p>
        </p:txBody>
      </p:sp>
    </p:spTree>
    <p:extLst>
      <p:ext uri="{BB962C8B-B14F-4D97-AF65-F5344CB8AC3E}">
        <p14:creationId xmlns:p14="http://schemas.microsoft.com/office/powerpoint/2010/main" val="33030488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tellysbilde">
    <p:spTree>
      <p:nvGrpSpPr>
        <p:cNvPr id="1" name=""/>
        <p:cNvGrpSpPr/>
        <p:nvPr/>
      </p:nvGrpSpPr>
      <p:grpSpPr>
        <a:xfrm>
          <a:off x="0" y="0"/>
          <a:ext cx="0" cy="0"/>
          <a:chOff x="0" y="0"/>
          <a:chExt cx="0" cy="0"/>
        </a:xfrm>
      </p:grpSpPr>
      <p:pic>
        <p:nvPicPr>
          <p:cNvPr id="1029" name="Picture 5" descr="O:\AVD\103-Konsern\2. Presentasjoner\Ny_mal_2014_2015\Ny_16_9_format\Topp_Bunnfelt\Bunn_96ppi.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4977972"/>
            <a:ext cx="9143999" cy="165528"/>
          </a:xfrm>
          <a:prstGeom prst="rect">
            <a:avLst/>
          </a:prstGeom>
          <a:noFill/>
          <a:extLst>
            <a:ext uri="{909E8E84-426E-40DD-AFC4-6F175D3DCCD1}">
              <a14:hiddenFill xmlns:a14="http://schemas.microsoft.com/office/drawing/2010/main">
                <a:solidFill>
                  <a:srgbClr val="FFFFFF"/>
                </a:solidFill>
              </a14:hiddenFill>
            </a:ext>
          </a:extLst>
        </p:spPr>
      </p:pic>
      <p:sp>
        <p:nvSpPr>
          <p:cNvPr id="2" name="Tittel 1"/>
          <p:cNvSpPr>
            <a:spLocks noGrp="1"/>
          </p:cNvSpPr>
          <p:nvPr>
            <p:ph type="ctrTitle"/>
          </p:nvPr>
        </p:nvSpPr>
        <p:spPr>
          <a:xfrm>
            <a:off x="685800" y="1248157"/>
            <a:ext cx="7772400" cy="351295"/>
          </a:xfrm>
        </p:spPr>
        <p:txBody>
          <a:bodyPr>
            <a:normAutofit/>
          </a:bodyPr>
          <a:lstStyle>
            <a:lvl1pPr>
              <a:defRPr sz="1800">
                <a:solidFill>
                  <a:schemeClr val="tx1">
                    <a:lumMod val="50000"/>
                    <a:lumOff val="50000"/>
                  </a:schemeClr>
                </a:solidFill>
                <a:latin typeface="Arial" panose="020B0604020202020204" pitchFamily="34" charset="0"/>
                <a:cs typeface="Arial" panose="020B0604020202020204" pitchFamily="34" charset="0"/>
              </a:defRPr>
            </a:lvl1pPr>
          </a:lstStyle>
          <a:p>
            <a:r>
              <a:rPr lang="nb-NO" smtClean="0"/>
              <a:t>Klikk for å redigere tittelstil</a:t>
            </a:r>
            <a:endParaRPr lang="nb-NO" dirty="0"/>
          </a:p>
        </p:txBody>
      </p:sp>
      <p:sp>
        <p:nvSpPr>
          <p:cNvPr id="3" name="Undertittel 2"/>
          <p:cNvSpPr>
            <a:spLocks noGrp="1"/>
          </p:cNvSpPr>
          <p:nvPr>
            <p:ph type="subTitle" idx="1"/>
          </p:nvPr>
        </p:nvSpPr>
        <p:spPr>
          <a:xfrm>
            <a:off x="1371600" y="1635646"/>
            <a:ext cx="6400800" cy="214923"/>
          </a:xfrm>
        </p:spPr>
        <p:txBody>
          <a:bodyPr>
            <a:noAutofit/>
          </a:bodyPr>
          <a:lstStyle>
            <a:lvl1pPr marL="0" indent="0" algn="ctr">
              <a:buNone/>
              <a:defRPr sz="1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nb-NO" dirty="0"/>
          </a:p>
        </p:txBody>
      </p:sp>
      <p:sp>
        <p:nvSpPr>
          <p:cNvPr id="4" name="Plassholder for dato 3"/>
          <p:cNvSpPr>
            <a:spLocks noGrp="1"/>
          </p:cNvSpPr>
          <p:nvPr>
            <p:ph type="dt" sz="half" idx="10"/>
          </p:nvPr>
        </p:nvSpPr>
        <p:spPr>
          <a:xfrm>
            <a:off x="467544" y="5004038"/>
            <a:ext cx="2133600" cy="136447"/>
          </a:xfrm>
        </p:spPr>
        <p:txBody>
          <a:bodyPr/>
          <a:lstStyle>
            <a:lvl1pPr>
              <a:defRPr sz="800">
                <a:solidFill>
                  <a:schemeClr val="bg1"/>
                </a:solidFill>
                <a:latin typeface="Arial" panose="020B0604020202020204" pitchFamily="34" charset="0"/>
                <a:cs typeface="Arial" panose="020B0604020202020204" pitchFamily="34" charset="0"/>
              </a:defRPr>
            </a:lvl1pPr>
          </a:lstStyle>
          <a:p>
            <a:fld id="{E8C834CD-56B9-4C23-BC88-A64FA0EFBB24}" type="datetime1">
              <a:rPr lang="nb-NO" smtClean="0"/>
              <a:t>05.11.2015</a:t>
            </a:fld>
            <a:endParaRPr lang="nb-NO"/>
          </a:p>
        </p:txBody>
      </p:sp>
      <p:sp>
        <p:nvSpPr>
          <p:cNvPr id="5" name="Plassholder for bunntekst 4"/>
          <p:cNvSpPr>
            <a:spLocks noGrp="1"/>
          </p:cNvSpPr>
          <p:nvPr>
            <p:ph type="ftr" sz="quarter" idx="11"/>
          </p:nvPr>
        </p:nvSpPr>
        <p:spPr>
          <a:xfrm>
            <a:off x="3124200" y="5000870"/>
            <a:ext cx="2895600" cy="140525"/>
          </a:xfrm>
        </p:spPr>
        <p:txBody>
          <a:bodyPr/>
          <a:lstStyle>
            <a:lvl1pPr>
              <a:defRPr sz="800">
                <a:solidFill>
                  <a:schemeClr val="bg1"/>
                </a:solidFill>
                <a:latin typeface="Arial" panose="020B0604020202020204" pitchFamily="34" charset="0"/>
                <a:cs typeface="Arial" panose="020B0604020202020204" pitchFamily="34" charset="0"/>
              </a:defRPr>
            </a:lvl1pPr>
          </a:lstStyle>
          <a:p>
            <a:r>
              <a:rPr lang="nb-NO" smtClean="0"/>
              <a:t>Rediger bunntekst</a:t>
            </a:r>
            <a:endParaRPr lang="nb-NO" dirty="0"/>
          </a:p>
        </p:txBody>
      </p:sp>
      <p:sp>
        <p:nvSpPr>
          <p:cNvPr id="6" name="Plassholder for lysbildenummer 5"/>
          <p:cNvSpPr>
            <a:spLocks noGrp="1"/>
          </p:cNvSpPr>
          <p:nvPr>
            <p:ph type="sldNum" sz="quarter" idx="12"/>
          </p:nvPr>
        </p:nvSpPr>
        <p:spPr>
          <a:xfrm>
            <a:off x="8464141" y="5001563"/>
            <a:ext cx="679831" cy="140525"/>
          </a:xfrm>
        </p:spPr>
        <p:txBody>
          <a:bodyPr/>
          <a:lstStyle>
            <a:lvl1pPr>
              <a:defRPr sz="800">
                <a:solidFill>
                  <a:schemeClr val="bg1"/>
                </a:solidFill>
                <a:latin typeface="Arial" panose="020B0604020202020204" pitchFamily="34" charset="0"/>
                <a:cs typeface="Arial" panose="020B0604020202020204" pitchFamily="34" charset="0"/>
              </a:defRPr>
            </a:lvl1pPr>
          </a:lstStyle>
          <a:p>
            <a:fld id="{8F22D3A8-F005-4E53-90AD-76CCA2618B46}" type="slidenum">
              <a:rPr lang="nb-NO" smtClean="0"/>
              <a:pPr/>
              <a:t>‹#›</a:t>
            </a:fld>
            <a:endParaRPr lang="nb-NO" dirty="0"/>
          </a:p>
        </p:txBody>
      </p:sp>
      <p:sp>
        <p:nvSpPr>
          <p:cNvPr id="8" name="Plassholder for bilde 7"/>
          <p:cNvSpPr>
            <a:spLocks noGrp="1"/>
          </p:cNvSpPr>
          <p:nvPr>
            <p:ph type="pic" sz="quarter" idx="13"/>
          </p:nvPr>
        </p:nvSpPr>
        <p:spPr>
          <a:xfrm>
            <a:off x="0" y="2041433"/>
            <a:ext cx="9144000" cy="2930400"/>
          </a:xfrm>
        </p:spPr>
        <p:txBody>
          <a:bodyPr/>
          <a:lstStyle/>
          <a:p>
            <a:r>
              <a:rPr lang="nb-NO" smtClean="0"/>
              <a:t>Klikk ikonet for å legge til et bilde</a:t>
            </a:r>
            <a:endParaRPr lang="nb-NO"/>
          </a:p>
        </p:txBody>
      </p:sp>
      <p:pic>
        <p:nvPicPr>
          <p:cNvPr id="1027" name="Picture 3" descr="O:\AVD\103-Konsern\2. Presentasjoner\Ny_mal_2014_2015\Ny_16_9_format\Topp_Bunnfelt\Topp1s_96ppi.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 y="0"/>
            <a:ext cx="9144000" cy="10730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3498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26760"/>
            <a:ext cx="8229600" cy="857250"/>
          </a:xfrm>
        </p:spPr>
        <p:txBody>
          <a:bodyPr>
            <a:normAutofit/>
          </a:bodyPr>
          <a:lstStyle>
            <a:lvl1pPr algn="l">
              <a:defRPr sz="1800">
                <a:solidFill>
                  <a:schemeClr val="tx1">
                    <a:lumMod val="50000"/>
                    <a:lumOff val="50000"/>
                  </a:schemeClr>
                </a:solidFill>
                <a:latin typeface="Arial" panose="020B0604020202020204" pitchFamily="34" charset="0"/>
                <a:cs typeface="Arial" panose="020B0604020202020204" pitchFamily="34" charset="0"/>
              </a:defRPr>
            </a:lvl1pPr>
          </a:lstStyle>
          <a:p>
            <a:r>
              <a:rPr lang="nb-NO" smtClean="0"/>
              <a:t>Klikk for å redigere tittelstil</a:t>
            </a:r>
            <a:endParaRPr lang="nb-NO" dirty="0"/>
          </a:p>
        </p:txBody>
      </p:sp>
      <p:sp>
        <p:nvSpPr>
          <p:cNvPr id="3" name="Plassholder for innhold 2"/>
          <p:cNvSpPr>
            <a:spLocks noGrp="1"/>
          </p:cNvSpPr>
          <p:nvPr>
            <p:ph idx="1"/>
          </p:nvPr>
        </p:nvSpPr>
        <p:spPr/>
        <p:txBody>
          <a:bodyPr>
            <a:normAutofit/>
          </a:bodyPr>
          <a:lstStyle>
            <a:lvl1pPr>
              <a:defRPr sz="1200">
                <a:solidFill>
                  <a:schemeClr val="tx1">
                    <a:lumMod val="50000"/>
                    <a:lumOff val="50000"/>
                  </a:schemeClr>
                </a:solidFill>
                <a:latin typeface="Arial" panose="020B0604020202020204" pitchFamily="34" charset="0"/>
                <a:cs typeface="Arial" panose="020B0604020202020204" pitchFamily="34" charset="0"/>
              </a:defRPr>
            </a:lvl1pPr>
            <a:lvl2pPr>
              <a:defRPr sz="1200">
                <a:solidFill>
                  <a:schemeClr val="tx1">
                    <a:lumMod val="50000"/>
                    <a:lumOff val="50000"/>
                  </a:schemeClr>
                </a:solidFill>
                <a:latin typeface="Arial" panose="020B0604020202020204" pitchFamily="34" charset="0"/>
                <a:cs typeface="Arial" panose="020B0604020202020204" pitchFamily="34" charset="0"/>
              </a:defRPr>
            </a:lvl2pPr>
            <a:lvl3pPr>
              <a:defRPr sz="1200">
                <a:solidFill>
                  <a:schemeClr val="tx1">
                    <a:lumMod val="50000"/>
                    <a:lumOff val="50000"/>
                  </a:schemeClr>
                </a:solidFill>
                <a:latin typeface="Arial" panose="020B0604020202020204" pitchFamily="34" charset="0"/>
                <a:cs typeface="Arial" panose="020B0604020202020204" pitchFamily="34" charset="0"/>
              </a:defRPr>
            </a:lvl3pPr>
            <a:lvl4pPr>
              <a:defRPr sz="1200">
                <a:solidFill>
                  <a:schemeClr val="tx1">
                    <a:lumMod val="50000"/>
                    <a:lumOff val="50000"/>
                  </a:schemeClr>
                </a:solidFill>
                <a:latin typeface="Arial" panose="020B0604020202020204" pitchFamily="34" charset="0"/>
                <a:cs typeface="Arial" panose="020B0604020202020204" pitchFamily="34" charset="0"/>
              </a:defRPr>
            </a:lvl4pPr>
            <a:lvl5pPr>
              <a:defRPr sz="1200">
                <a:solidFill>
                  <a:schemeClr val="tx1">
                    <a:lumMod val="50000"/>
                    <a:lumOff val="50000"/>
                  </a:schemeClr>
                </a:solidFill>
                <a:latin typeface="Arial" panose="020B0604020202020204" pitchFamily="34" charset="0"/>
                <a:cs typeface="Arial" panose="020B0604020202020204" pitchFamily="34" charset="0"/>
              </a:defRPr>
            </a:lvl5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pic>
        <p:nvPicPr>
          <p:cNvPr id="2052" name="Picture 4" descr="O:\AVD\103-Konsern\2. Presentasjoner\Ny_mal_2014_2015\Ny_16_9_format\Topp_Bunnfelt\Topp_underside_96ppi.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847"/>
            <a:ext cx="9144000" cy="51941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5" descr="O:\AVD\103-Konsern\2. Presentasjoner\Ny_mal_2014_2015\Ny_16_9_format\Topp_Bunnfelt\Bunn_96ppi.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4977972"/>
            <a:ext cx="9143999" cy="165528"/>
          </a:xfrm>
          <a:prstGeom prst="rect">
            <a:avLst/>
          </a:prstGeom>
          <a:noFill/>
          <a:extLst>
            <a:ext uri="{909E8E84-426E-40DD-AFC4-6F175D3DCCD1}">
              <a14:hiddenFill xmlns:a14="http://schemas.microsoft.com/office/drawing/2010/main">
                <a:solidFill>
                  <a:srgbClr val="FFFFFF"/>
                </a:solidFill>
              </a14:hiddenFill>
            </a:ext>
          </a:extLst>
        </p:spPr>
      </p:pic>
      <p:sp>
        <p:nvSpPr>
          <p:cNvPr id="10" name="Plassholder for dato 3"/>
          <p:cNvSpPr>
            <a:spLocks noGrp="1"/>
          </p:cNvSpPr>
          <p:nvPr>
            <p:ph type="dt" sz="half" idx="10"/>
          </p:nvPr>
        </p:nvSpPr>
        <p:spPr>
          <a:xfrm>
            <a:off x="467544" y="5004038"/>
            <a:ext cx="2133600" cy="136447"/>
          </a:xfrm>
        </p:spPr>
        <p:txBody>
          <a:bodyPr/>
          <a:lstStyle>
            <a:lvl1pPr>
              <a:defRPr sz="800">
                <a:solidFill>
                  <a:schemeClr val="bg1"/>
                </a:solidFill>
                <a:latin typeface="Arial" panose="020B0604020202020204" pitchFamily="34" charset="0"/>
                <a:cs typeface="Arial" panose="020B0604020202020204" pitchFamily="34" charset="0"/>
              </a:defRPr>
            </a:lvl1pPr>
          </a:lstStyle>
          <a:p>
            <a:fld id="{E8C834CD-56B9-4C23-BC88-A64FA0EFBB24}" type="datetime1">
              <a:rPr lang="nb-NO" smtClean="0"/>
              <a:t>05.11.2015</a:t>
            </a:fld>
            <a:endParaRPr lang="nb-NO"/>
          </a:p>
        </p:txBody>
      </p:sp>
      <p:sp>
        <p:nvSpPr>
          <p:cNvPr id="12" name="Plassholder for bunntekst 4"/>
          <p:cNvSpPr>
            <a:spLocks noGrp="1"/>
          </p:cNvSpPr>
          <p:nvPr>
            <p:ph type="ftr" sz="quarter" idx="11"/>
          </p:nvPr>
        </p:nvSpPr>
        <p:spPr>
          <a:xfrm>
            <a:off x="3124200" y="5000870"/>
            <a:ext cx="2895600" cy="140525"/>
          </a:xfrm>
        </p:spPr>
        <p:txBody>
          <a:bodyPr/>
          <a:lstStyle>
            <a:lvl1pPr>
              <a:defRPr sz="800">
                <a:solidFill>
                  <a:schemeClr val="bg1"/>
                </a:solidFill>
                <a:latin typeface="Arial" panose="020B0604020202020204" pitchFamily="34" charset="0"/>
                <a:cs typeface="Arial" panose="020B0604020202020204" pitchFamily="34" charset="0"/>
              </a:defRPr>
            </a:lvl1pPr>
          </a:lstStyle>
          <a:p>
            <a:r>
              <a:rPr lang="nb-NO" smtClean="0"/>
              <a:t>Rediger bunntekst</a:t>
            </a:r>
            <a:endParaRPr lang="nb-NO" dirty="0"/>
          </a:p>
        </p:txBody>
      </p:sp>
      <p:sp>
        <p:nvSpPr>
          <p:cNvPr id="13" name="Plassholder for lysbildenummer 5"/>
          <p:cNvSpPr>
            <a:spLocks noGrp="1"/>
          </p:cNvSpPr>
          <p:nvPr>
            <p:ph type="sldNum" sz="quarter" idx="12"/>
          </p:nvPr>
        </p:nvSpPr>
        <p:spPr>
          <a:xfrm>
            <a:off x="8464141" y="5001563"/>
            <a:ext cx="679831" cy="140525"/>
          </a:xfrm>
        </p:spPr>
        <p:txBody>
          <a:bodyPr/>
          <a:lstStyle>
            <a:lvl1pPr>
              <a:defRPr sz="800">
                <a:solidFill>
                  <a:schemeClr val="bg1"/>
                </a:solidFill>
                <a:latin typeface="Arial" panose="020B0604020202020204" pitchFamily="34" charset="0"/>
                <a:cs typeface="Arial" panose="020B0604020202020204" pitchFamily="34" charset="0"/>
              </a:defRPr>
            </a:lvl1pPr>
          </a:lstStyle>
          <a:p>
            <a:fld id="{8F22D3A8-F005-4E53-90AD-76CCA2618B46}" type="slidenum">
              <a:rPr lang="nb-NO" smtClean="0"/>
              <a:pPr/>
              <a:t>‹#›</a:t>
            </a:fld>
            <a:endParaRPr lang="nb-NO" dirty="0"/>
          </a:p>
        </p:txBody>
      </p:sp>
    </p:spTree>
    <p:extLst>
      <p:ext uri="{BB962C8B-B14F-4D97-AF65-F5344CB8AC3E}">
        <p14:creationId xmlns:p14="http://schemas.microsoft.com/office/powerpoint/2010/main" val="4083207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loverskrift">
    <p:spTree>
      <p:nvGrpSpPr>
        <p:cNvPr id="1" name=""/>
        <p:cNvGrpSpPr/>
        <p:nvPr/>
      </p:nvGrpSpPr>
      <p:grpSpPr>
        <a:xfrm>
          <a:off x="0" y="0"/>
          <a:ext cx="0" cy="0"/>
          <a:chOff x="0" y="0"/>
          <a:chExt cx="0" cy="0"/>
        </a:xfrm>
      </p:grpSpPr>
      <p:pic>
        <p:nvPicPr>
          <p:cNvPr id="3075" name="Picture 3" descr="O:\AVD\103-Konsern\2. Presentasjoner\Ny_mal_2014_2015\Ny_16_9_format\Topp_Bunnfelt\Bunn_96ppi.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4977972"/>
            <a:ext cx="9144000" cy="165528"/>
          </a:xfrm>
          <a:prstGeom prst="rect">
            <a:avLst/>
          </a:prstGeom>
          <a:noFill/>
          <a:extLst>
            <a:ext uri="{909E8E84-426E-40DD-AFC4-6F175D3DCCD1}">
              <a14:hiddenFill xmlns:a14="http://schemas.microsoft.com/office/drawing/2010/main">
                <a:solidFill>
                  <a:srgbClr val="FFFFFF"/>
                </a:solidFill>
              </a14:hiddenFill>
            </a:ext>
          </a:extLst>
        </p:spPr>
      </p:pic>
      <p:sp>
        <p:nvSpPr>
          <p:cNvPr id="4" name="Plassholder for dato 3"/>
          <p:cNvSpPr>
            <a:spLocks noGrp="1"/>
          </p:cNvSpPr>
          <p:nvPr>
            <p:ph type="dt" sz="half" idx="10"/>
          </p:nvPr>
        </p:nvSpPr>
        <p:spPr>
          <a:xfrm>
            <a:off x="457200" y="5007098"/>
            <a:ext cx="2133600" cy="140525"/>
          </a:xfrm>
        </p:spPr>
        <p:txBody>
          <a:bodyPr/>
          <a:lstStyle>
            <a:lvl1pPr>
              <a:defRPr sz="800">
                <a:solidFill>
                  <a:schemeClr val="bg1"/>
                </a:solidFill>
                <a:latin typeface="Arial" panose="020B0604020202020204" pitchFamily="34" charset="0"/>
                <a:cs typeface="Arial" panose="020B0604020202020204" pitchFamily="34" charset="0"/>
              </a:defRPr>
            </a:lvl1pPr>
          </a:lstStyle>
          <a:p>
            <a:fld id="{256B98EE-4064-477B-978D-E7F18FA23522}" type="datetime1">
              <a:rPr lang="nb-NO" smtClean="0"/>
              <a:t>05.11.2015</a:t>
            </a:fld>
            <a:endParaRPr lang="nb-NO"/>
          </a:p>
        </p:txBody>
      </p:sp>
      <p:sp>
        <p:nvSpPr>
          <p:cNvPr id="5" name="Plassholder for bunntekst 4"/>
          <p:cNvSpPr>
            <a:spLocks noGrp="1"/>
          </p:cNvSpPr>
          <p:nvPr>
            <p:ph type="ftr" sz="quarter" idx="11"/>
          </p:nvPr>
        </p:nvSpPr>
        <p:spPr>
          <a:xfrm>
            <a:off x="3124200" y="5000171"/>
            <a:ext cx="2895600" cy="140525"/>
          </a:xfrm>
        </p:spPr>
        <p:txBody>
          <a:bodyPr/>
          <a:lstStyle>
            <a:lvl1pPr>
              <a:defRPr sz="800">
                <a:solidFill>
                  <a:schemeClr val="bg1"/>
                </a:solidFill>
                <a:latin typeface="Arial" panose="020B0604020202020204" pitchFamily="34" charset="0"/>
                <a:cs typeface="Arial" panose="020B0604020202020204" pitchFamily="34" charset="0"/>
              </a:defRPr>
            </a:lvl1pPr>
          </a:lstStyle>
          <a:p>
            <a:r>
              <a:rPr lang="nb-NO" dirty="0" smtClean="0"/>
              <a:t>Rediger bunntekst</a:t>
            </a:r>
            <a:endParaRPr lang="nb-NO" dirty="0"/>
          </a:p>
        </p:txBody>
      </p:sp>
      <p:sp>
        <p:nvSpPr>
          <p:cNvPr id="6" name="Plassholder for lysbildenummer 5"/>
          <p:cNvSpPr>
            <a:spLocks noGrp="1"/>
          </p:cNvSpPr>
          <p:nvPr>
            <p:ph type="sldNum" sz="quarter" idx="12"/>
          </p:nvPr>
        </p:nvSpPr>
        <p:spPr>
          <a:xfrm>
            <a:off x="8389875" y="5000290"/>
            <a:ext cx="747814" cy="140525"/>
          </a:xfrm>
        </p:spPr>
        <p:txBody>
          <a:bodyPr/>
          <a:lstStyle>
            <a:lvl1pPr>
              <a:defRPr sz="800">
                <a:solidFill>
                  <a:schemeClr val="bg1"/>
                </a:solidFill>
                <a:latin typeface="Arial" panose="020B0604020202020204" pitchFamily="34" charset="0"/>
                <a:cs typeface="Arial" panose="020B0604020202020204" pitchFamily="34" charset="0"/>
              </a:defRPr>
            </a:lvl1pPr>
          </a:lstStyle>
          <a:p>
            <a:fld id="{8F22D3A8-F005-4E53-90AD-76CCA2618B46}" type="slidenum">
              <a:rPr lang="nb-NO" smtClean="0"/>
              <a:pPr/>
              <a:t>‹#›</a:t>
            </a:fld>
            <a:endParaRPr lang="nb-NO"/>
          </a:p>
        </p:txBody>
      </p:sp>
      <p:pic>
        <p:nvPicPr>
          <p:cNvPr id="3074" name="Picture 2" descr="O:\AVD\103-Konsern\2. Presentasjoner\Ny_mal_2014_2015\Ny_16_9_format\Topp_Bunnfelt\Topp_underside_96ppi.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3999" cy="519416"/>
          </a:xfrm>
          <a:prstGeom prst="rect">
            <a:avLst/>
          </a:prstGeom>
          <a:noFill/>
          <a:extLst>
            <a:ext uri="{909E8E84-426E-40DD-AFC4-6F175D3DCCD1}">
              <a14:hiddenFill xmlns:a14="http://schemas.microsoft.com/office/drawing/2010/main">
                <a:solidFill>
                  <a:srgbClr val="FFFFFF"/>
                </a:solidFill>
              </a14:hiddenFill>
            </a:ext>
          </a:extLst>
        </p:spPr>
      </p:pic>
      <p:sp>
        <p:nvSpPr>
          <p:cNvPr id="8" name="Plassholder for bilde 7"/>
          <p:cNvSpPr>
            <a:spLocks noGrp="1" noChangeAspect="1"/>
          </p:cNvSpPr>
          <p:nvPr>
            <p:ph type="pic" sz="quarter" idx="13"/>
          </p:nvPr>
        </p:nvSpPr>
        <p:spPr>
          <a:xfrm>
            <a:off x="6748832" y="771550"/>
            <a:ext cx="2124000" cy="3960000"/>
          </a:xfrm>
        </p:spPr>
        <p:txBody>
          <a:bodyPr/>
          <a:lstStyle/>
          <a:p>
            <a:r>
              <a:rPr lang="nb-NO" smtClean="0"/>
              <a:t>Klikk ikonet for å legge til et bilde</a:t>
            </a:r>
            <a:endParaRPr lang="nb-NO"/>
          </a:p>
        </p:txBody>
      </p:sp>
      <p:sp>
        <p:nvSpPr>
          <p:cNvPr id="11" name="Tittel 1"/>
          <p:cNvSpPr>
            <a:spLocks noGrp="1"/>
          </p:cNvSpPr>
          <p:nvPr>
            <p:ph type="title"/>
          </p:nvPr>
        </p:nvSpPr>
        <p:spPr>
          <a:xfrm>
            <a:off x="457200" y="226760"/>
            <a:ext cx="8229600" cy="857250"/>
          </a:xfrm>
        </p:spPr>
        <p:txBody>
          <a:bodyPr>
            <a:normAutofit/>
          </a:bodyPr>
          <a:lstStyle>
            <a:lvl1pPr algn="l">
              <a:defRPr sz="1800">
                <a:solidFill>
                  <a:schemeClr val="tx1">
                    <a:lumMod val="50000"/>
                    <a:lumOff val="50000"/>
                  </a:schemeClr>
                </a:solidFill>
                <a:latin typeface="Arial" panose="020B0604020202020204" pitchFamily="34" charset="0"/>
                <a:cs typeface="Arial" panose="020B0604020202020204" pitchFamily="34" charset="0"/>
              </a:defRPr>
            </a:lvl1pPr>
          </a:lstStyle>
          <a:p>
            <a:r>
              <a:rPr lang="nb-NO" smtClean="0"/>
              <a:t>Klikk for å redigere tittelstil</a:t>
            </a:r>
            <a:endParaRPr lang="nb-NO" dirty="0"/>
          </a:p>
        </p:txBody>
      </p:sp>
      <p:sp>
        <p:nvSpPr>
          <p:cNvPr id="10" name="Plassholder for tekst 9"/>
          <p:cNvSpPr>
            <a:spLocks noGrp="1"/>
          </p:cNvSpPr>
          <p:nvPr>
            <p:ph type="body" sz="quarter" idx="14"/>
          </p:nvPr>
        </p:nvSpPr>
        <p:spPr>
          <a:xfrm>
            <a:off x="468313" y="1131888"/>
            <a:ext cx="6191250" cy="3600450"/>
          </a:xfrm>
        </p:spPr>
        <p:txBody>
          <a:bodyPr>
            <a:normAutofit/>
          </a:bodyPr>
          <a:lstStyle>
            <a:lvl1pPr>
              <a:defRPr sz="1200">
                <a:solidFill>
                  <a:schemeClr val="tx1">
                    <a:lumMod val="50000"/>
                    <a:lumOff val="50000"/>
                  </a:schemeClr>
                </a:solidFill>
                <a:latin typeface="Arial" panose="020B0604020202020204" pitchFamily="34" charset="0"/>
                <a:cs typeface="Arial" panose="020B0604020202020204" pitchFamily="34" charset="0"/>
              </a:defRPr>
            </a:lvl1pPr>
            <a:lvl2pPr>
              <a:defRPr sz="1200">
                <a:solidFill>
                  <a:schemeClr val="tx1">
                    <a:lumMod val="50000"/>
                    <a:lumOff val="50000"/>
                  </a:schemeClr>
                </a:solidFill>
                <a:latin typeface="Arial" panose="020B0604020202020204" pitchFamily="34" charset="0"/>
                <a:cs typeface="Arial" panose="020B0604020202020204" pitchFamily="34" charset="0"/>
              </a:defRPr>
            </a:lvl2pPr>
            <a:lvl3pPr>
              <a:defRPr sz="1200">
                <a:solidFill>
                  <a:schemeClr val="tx1">
                    <a:lumMod val="50000"/>
                    <a:lumOff val="50000"/>
                  </a:schemeClr>
                </a:solidFill>
                <a:latin typeface="Arial" panose="020B0604020202020204" pitchFamily="34" charset="0"/>
                <a:cs typeface="Arial" panose="020B0604020202020204" pitchFamily="34" charset="0"/>
              </a:defRPr>
            </a:lvl3pPr>
            <a:lvl4pPr>
              <a:defRPr sz="1200">
                <a:solidFill>
                  <a:schemeClr val="tx1">
                    <a:lumMod val="50000"/>
                    <a:lumOff val="50000"/>
                  </a:schemeClr>
                </a:solidFill>
                <a:latin typeface="Arial" panose="020B0604020202020204" pitchFamily="34" charset="0"/>
                <a:cs typeface="Arial" panose="020B0604020202020204" pitchFamily="34" charset="0"/>
              </a:defRPr>
            </a:lvl4pPr>
            <a:lvl5pPr>
              <a:defRPr sz="1200">
                <a:solidFill>
                  <a:schemeClr val="tx1">
                    <a:lumMod val="50000"/>
                    <a:lumOff val="50000"/>
                  </a:schemeClr>
                </a:solidFill>
                <a:latin typeface="Arial" panose="020B0604020202020204" pitchFamily="34" charset="0"/>
                <a:cs typeface="Arial" panose="020B0604020202020204" pitchFamily="34" charset="0"/>
              </a:defRPr>
            </a:lvl5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Tree>
    <p:extLst>
      <p:ext uri="{BB962C8B-B14F-4D97-AF65-F5344CB8AC3E}">
        <p14:creationId xmlns:p14="http://schemas.microsoft.com/office/powerpoint/2010/main" val="1843855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o innholdsdeler">
    <p:spTree>
      <p:nvGrpSpPr>
        <p:cNvPr id="1" name=""/>
        <p:cNvGrpSpPr/>
        <p:nvPr/>
      </p:nvGrpSpPr>
      <p:grpSpPr>
        <a:xfrm>
          <a:off x="0" y="0"/>
          <a:ext cx="0" cy="0"/>
          <a:chOff x="0" y="0"/>
          <a:chExt cx="0" cy="0"/>
        </a:xfrm>
      </p:grpSpPr>
      <p:pic>
        <p:nvPicPr>
          <p:cNvPr id="4099" name="Picture 3" descr="O:\AVD\103-Konsern\2. Presentasjoner\Ny_mal_2014_2015\Ny_16_9_format\Topp_Bunnfelt\Topp_underside_96ppi.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519417"/>
          </a:xfrm>
          <a:prstGeom prst="rect">
            <a:avLst/>
          </a:prstGeom>
          <a:noFill/>
          <a:extLst>
            <a:ext uri="{909E8E84-426E-40DD-AFC4-6F175D3DCCD1}">
              <a14:hiddenFill xmlns:a14="http://schemas.microsoft.com/office/drawing/2010/main">
                <a:solidFill>
                  <a:srgbClr val="FFFFFF"/>
                </a:solidFill>
              </a14:hiddenFill>
            </a:ext>
          </a:extLst>
        </p:spPr>
      </p:pic>
      <p:sp>
        <p:nvSpPr>
          <p:cNvPr id="10" name="Tittel 1"/>
          <p:cNvSpPr>
            <a:spLocks noGrp="1"/>
          </p:cNvSpPr>
          <p:nvPr>
            <p:ph type="title"/>
          </p:nvPr>
        </p:nvSpPr>
        <p:spPr>
          <a:xfrm>
            <a:off x="457200" y="226760"/>
            <a:ext cx="8229600" cy="857250"/>
          </a:xfrm>
        </p:spPr>
        <p:txBody>
          <a:bodyPr>
            <a:normAutofit/>
          </a:bodyPr>
          <a:lstStyle>
            <a:lvl1pPr algn="l">
              <a:defRPr sz="1800">
                <a:solidFill>
                  <a:schemeClr val="tx1">
                    <a:lumMod val="50000"/>
                    <a:lumOff val="50000"/>
                  </a:schemeClr>
                </a:solidFill>
                <a:latin typeface="Arial" panose="020B0604020202020204" pitchFamily="34" charset="0"/>
                <a:cs typeface="Arial" panose="020B0604020202020204" pitchFamily="34" charset="0"/>
              </a:defRPr>
            </a:lvl1pPr>
          </a:lstStyle>
          <a:p>
            <a:r>
              <a:rPr lang="nb-NO" smtClean="0"/>
              <a:t>Klikk for å redigere tittelstil</a:t>
            </a:r>
            <a:endParaRPr lang="nb-NO" dirty="0"/>
          </a:p>
        </p:txBody>
      </p:sp>
      <p:sp>
        <p:nvSpPr>
          <p:cNvPr id="9" name="Plassholder for bilde 8"/>
          <p:cNvSpPr>
            <a:spLocks noGrp="1"/>
          </p:cNvSpPr>
          <p:nvPr>
            <p:ph type="pic" sz="quarter" idx="13"/>
          </p:nvPr>
        </p:nvSpPr>
        <p:spPr>
          <a:xfrm>
            <a:off x="4109506" y="1131588"/>
            <a:ext cx="4566950" cy="3044633"/>
          </a:xfrm>
        </p:spPr>
        <p:txBody>
          <a:bodyPr/>
          <a:lstStyle/>
          <a:p>
            <a:r>
              <a:rPr lang="nb-NO" smtClean="0"/>
              <a:t>Klikk ikonet for å legge til et bilde</a:t>
            </a:r>
            <a:endParaRPr lang="nb-NO" dirty="0"/>
          </a:p>
        </p:txBody>
      </p:sp>
      <p:sp>
        <p:nvSpPr>
          <p:cNvPr id="12" name="Plassholder for tekst 11"/>
          <p:cNvSpPr>
            <a:spLocks noGrp="1"/>
          </p:cNvSpPr>
          <p:nvPr>
            <p:ph type="body" sz="quarter" idx="14"/>
          </p:nvPr>
        </p:nvSpPr>
        <p:spPr>
          <a:xfrm>
            <a:off x="468313" y="1131888"/>
            <a:ext cx="3382962" cy="3600450"/>
          </a:xfrm>
        </p:spPr>
        <p:txBody>
          <a:bodyPr>
            <a:normAutofit/>
          </a:bodyPr>
          <a:lstStyle>
            <a:lvl1pPr>
              <a:defRPr sz="1200">
                <a:solidFill>
                  <a:schemeClr val="tx1">
                    <a:lumMod val="50000"/>
                    <a:lumOff val="50000"/>
                  </a:schemeClr>
                </a:solidFill>
                <a:latin typeface="Arial" panose="020B0604020202020204" pitchFamily="34" charset="0"/>
                <a:cs typeface="Arial" panose="020B0604020202020204" pitchFamily="34" charset="0"/>
              </a:defRPr>
            </a:lvl1pPr>
            <a:lvl2pPr>
              <a:defRPr sz="1200">
                <a:solidFill>
                  <a:schemeClr val="tx1">
                    <a:lumMod val="50000"/>
                    <a:lumOff val="50000"/>
                  </a:schemeClr>
                </a:solidFill>
                <a:latin typeface="Arial" panose="020B0604020202020204" pitchFamily="34" charset="0"/>
                <a:cs typeface="Arial" panose="020B0604020202020204" pitchFamily="34" charset="0"/>
              </a:defRPr>
            </a:lvl2pPr>
            <a:lvl3pPr>
              <a:defRPr sz="1200">
                <a:solidFill>
                  <a:schemeClr val="tx1">
                    <a:lumMod val="50000"/>
                    <a:lumOff val="50000"/>
                  </a:schemeClr>
                </a:solidFill>
                <a:latin typeface="Arial" panose="020B0604020202020204" pitchFamily="34" charset="0"/>
                <a:cs typeface="Arial" panose="020B0604020202020204" pitchFamily="34" charset="0"/>
              </a:defRPr>
            </a:lvl3pPr>
            <a:lvl4pPr>
              <a:defRPr sz="1200">
                <a:solidFill>
                  <a:schemeClr val="tx1">
                    <a:lumMod val="50000"/>
                    <a:lumOff val="50000"/>
                  </a:schemeClr>
                </a:solidFill>
                <a:latin typeface="Arial" panose="020B0604020202020204" pitchFamily="34" charset="0"/>
                <a:cs typeface="Arial" panose="020B0604020202020204" pitchFamily="34" charset="0"/>
              </a:defRPr>
            </a:lvl4pPr>
            <a:lvl5pPr>
              <a:defRPr sz="1200">
                <a:solidFill>
                  <a:schemeClr val="tx1">
                    <a:lumMod val="50000"/>
                    <a:lumOff val="50000"/>
                  </a:schemeClr>
                </a:solidFill>
                <a:latin typeface="Arial" panose="020B0604020202020204" pitchFamily="34" charset="0"/>
                <a:cs typeface="Arial" panose="020B0604020202020204" pitchFamily="34" charset="0"/>
              </a:defRPr>
            </a:lvl5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pic>
        <p:nvPicPr>
          <p:cNvPr id="11" name="Picture 3" descr="O:\AVD\103-Konsern\2. Presentasjoner\Ny_mal_2014_2015\Ny_16_9_format\Topp_Bunnfelt\Bunn_96ppi.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4980943"/>
            <a:ext cx="9144000" cy="165528"/>
          </a:xfrm>
          <a:prstGeom prst="rect">
            <a:avLst/>
          </a:prstGeom>
          <a:noFill/>
          <a:extLst>
            <a:ext uri="{909E8E84-426E-40DD-AFC4-6F175D3DCCD1}">
              <a14:hiddenFill xmlns:a14="http://schemas.microsoft.com/office/drawing/2010/main">
                <a:solidFill>
                  <a:srgbClr val="FFFFFF"/>
                </a:solidFill>
              </a14:hiddenFill>
            </a:ext>
          </a:extLst>
        </p:spPr>
      </p:pic>
      <p:sp>
        <p:nvSpPr>
          <p:cNvPr id="13" name="Plassholder for dato 3"/>
          <p:cNvSpPr>
            <a:spLocks noGrp="1"/>
          </p:cNvSpPr>
          <p:nvPr>
            <p:ph type="dt" sz="half" idx="10"/>
          </p:nvPr>
        </p:nvSpPr>
        <p:spPr>
          <a:xfrm>
            <a:off x="457200" y="5006168"/>
            <a:ext cx="2133600" cy="140525"/>
          </a:xfrm>
        </p:spPr>
        <p:txBody>
          <a:bodyPr/>
          <a:lstStyle>
            <a:lvl1pPr>
              <a:defRPr sz="800">
                <a:solidFill>
                  <a:schemeClr val="bg1"/>
                </a:solidFill>
                <a:latin typeface="Arial" panose="020B0604020202020204" pitchFamily="34" charset="0"/>
                <a:cs typeface="Arial" panose="020B0604020202020204" pitchFamily="34" charset="0"/>
              </a:defRPr>
            </a:lvl1pPr>
          </a:lstStyle>
          <a:p>
            <a:fld id="{CDC6F3D2-FDB0-4255-AAF6-EF81AFA8E72A}" type="datetime1">
              <a:rPr lang="nb-NO" smtClean="0"/>
              <a:t>05.11.2015</a:t>
            </a:fld>
            <a:endParaRPr lang="nb-NO" dirty="0"/>
          </a:p>
        </p:txBody>
      </p:sp>
      <p:sp>
        <p:nvSpPr>
          <p:cNvPr id="14" name="Plassholder for bunntekst 4"/>
          <p:cNvSpPr>
            <a:spLocks noGrp="1"/>
          </p:cNvSpPr>
          <p:nvPr>
            <p:ph type="ftr" sz="quarter" idx="11"/>
          </p:nvPr>
        </p:nvSpPr>
        <p:spPr>
          <a:xfrm>
            <a:off x="3124200" y="5000171"/>
            <a:ext cx="2895600" cy="140525"/>
          </a:xfrm>
        </p:spPr>
        <p:txBody>
          <a:bodyPr/>
          <a:lstStyle>
            <a:lvl1pPr>
              <a:defRPr sz="800">
                <a:solidFill>
                  <a:schemeClr val="bg1"/>
                </a:solidFill>
                <a:latin typeface="Arial" panose="020B0604020202020204" pitchFamily="34" charset="0"/>
                <a:cs typeface="Arial" panose="020B0604020202020204" pitchFamily="34" charset="0"/>
              </a:defRPr>
            </a:lvl1pPr>
          </a:lstStyle>
          <a:p>
            <a:r>
              <a:rPr lang="nb-NO" smtClean="0"/>
              <a:t>Rediger bunntekst</a:t>
            </a:r>
            <a:endParaRPr lang="nb-NO" dirty="0"/>
          </a:p>
        </p:txBody>
      </p:sp>
      <p:sp>
        <p:nvSpPr>
          <p:cNvPr id="15" name="Plassholder for lysbildenummer 5"/>
          <p:cNvSpPr>
            <a:spLocks noGrp="1"/>
          </p:cNvSpPr>
          <p:nvPr>
            <p:ph type="sldNum" sz="quarter" idx="12"/>
          </p:nvPr>
        </p:nvSpPr>
        <p:spPr>
          <a:xfrm>
            <a:off x="8389875" y="4997980"/>
            <a:ext cx="747814" cy="140525"/>
          </a:xfrm>
        </p:spPr>
        <p:txBody>
          <a:bodyPr/>
          <a:lstStyle>
            <a:lvl1pPr>
              <a:defRPr sz="800">
                <a:solidFill>
                  <a:schemeClr val="bg1"/>
                </a:solidFill>
                <a:latin typeface="Arial" panose="020B0604020202020204" pitchFamily="34" charset="0"/>
                <a:cs typeface="Arial" panose="020B0604020202020204" pitchFamily="34" charset="0"/>
              </a:defRPr>
            </a:lvl1pPr>
          </a:lstStyle>
          <a:p>
            <a:fld id="{8F22D3A8-F005-4E53-90AD-76CCA2618B46}" type="slidenum">
              <a:rPr lang="nb-NO" smtClean="0"/>
              <a:pPr/>
              <a:t>‹#›</a:t>
            </a:fld>
            <a:endParaRPr lang="nb-NO"/>
          </a:p>
        </p:txBody>
      </p:sp>
    </p:spTree>
    <p:extLst>
      <p:ext uri="{BB962C8B-B14F-4D97-AF65-F5344CB8AC3E}">
        <p14:creationId xmlns:p14="http://schemas.microsoft.com/office/powerpoint/2010/main" val="3255694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pic>
        <p:nvPicPr>
          <p:cNvPr id="5122" name="Picture 2" descr="O:\AVD\103-Konsern\2. Presentasjoner\Ny_mal_2014_2015\Ny_16_9_format\Topp_Bunnfelt\Topp_underside_96ppi.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213"/>
            <a:ext cx="9144000" cy="519416"/>
          </a:xfrm>
          <a:prstGeom prst="rect">
            <a:avLst/>
          </a:prstGeom>
          <a:noFill/>
          <a:extLst>
            <a:ext uri="{909E8E84-426E-40DD-AFC4-6F175D3DCCD1}">
              <a14:hiddenFill xmlns:a14="http://schemas.microsoft.com/office/drawing/2010/main">
                <a:solidFill>
                  <a:srgbClr val="FFFFFF"/>
                </a:solidFill>
              </a14:hiddenFill>
            </a:ext>
          </a:extLst>
        </p:spPr>
      </p:pic>
      <p:sp>
        <p:nvSpPr>
          <p:cNvPr id="15" name="Plassholder for bilde 8"/>
          <p:cNvSpPr>
            <a:spLocks noGrp="1"/>
          </p:cNvSpPr>
          <p:nvPr>
            <p:ph type="pic" sz="quarter" idx="13"/>
          </p:nvPr>
        </p:nvSpPr>
        <p:spPr>
          <a:xfrm>
            <a:off x="539552" y="2616050"/>
            <a:ext cx="3456384" cy="2304256"/>
          </a:xfrm>
        </p:spPr>
        <p:txBody>
          <a:bodyPr/>
          <a:lstStyle/>
          <a:p>
            <a:r>
              <a:rPr lang="nb-NO" smtClean="0"/>
              <a:t>Klikk ikonet for å legge til et bilde</a:t>
            </a:r>
            <a:endParaRPr lang="nb-NO" dirty="0"/>
          </a:p>
        </p:txBody>
      </p:sp>
      <p:sp>
        <p:nvSpPr>
          <p:cNvPr id="16" name="Tittel 1"/>
          <p:cNvSpPr>
            <a:spLocks noGrp="1"/>
          </p:cNvSpPr>
          <p:nvPr>
            <p:ph type="title"/>
          </p:nvPr>
        </p:nvSpPr>
        <p:spPr>
          <a:xfrm>
            <a:off x="457200" y="226760"/>
            <a:ext cx="8229600" cy="857250"/>
          </a:xfrm>
        </p:spPr>
        <p:txBody>
          <a:bodyPr>
            <a:normAutofit/>
          </a:bodyPr>
          <a:lstStyle>
            <a:lvl1pPr algn="l">
              <a:defRPr sz="1800">
                <a:solidFill>
                  <a:schemeClr val="tx1">
                    <a:lumMod val="50000"/>
                    <a:lumOff val="50000"/>
                  </a:schemeClr>
                </a:solidFill>
                <a:latin typeface="Arial" panose="020B0604020202020204" pitchFamily="34" charset="0"/>
                <a:cs typeface="Arial" panose="020B0604020202020204" pitchFamily="34" charset="0"/>
              </a:defRPr>
            </a:lvl1pPr>
          </a:lstStyle>
          <a:p>
            <a:r>
              <a:rPr lang="nb-NO" smtClean="0"/>
              <a:t>Klikk for å redigere tittelstil</a:t>
            </a:r>
            <a:endParaRPr lang="nb-NO" dirty="0"/>
          </a:p>
        </p:txBody>
      </p:sp>
      <p:sp>
        <p:nvSpPr>
          <p:cNvPr id="17" name="Plassholder for bilde 8"/>
          <p:cNvSpPr>
            <a:spLocks noGrp="1"/>
          </p:cNvSpPr>
          <p:nvPr>
            <p:ph type="pic" sz="quarter" idx="14"/>
          </p:nvPr>
        </p:nvSpPr>
        <p:spPr>
          <a:xfrm>
            <a:off x="5148064" y="2643758"/>
            <a:ext cx="3456384" cy="2304256"/>
          </a:xfrm>
        </p:spPr>
        <p:txBody>
          <a:bodyPr/>
          <a:lstStyle/>
          <a:p>
            <a:r>
              <a:rPr lang="nb-NO" smtClean="0"/>
              <a:t>Klikk ikonet for å legge til et bilde</a:t>
            </a:r>
            <a:endParaRPr lang="nb-NO" dirty="0"/>
          </a:p>
        </p:txBody>
      </p:sp>
      <p:sp>
        <p:nvSpPr>
          <p:cNvPr id="18" name="Plassholder for tekst 17"/>
          <p:cNvSpPr>
            <a:spLocks noGrp="1"/>
          </p:cNvSpPr>
          <p:nvPr>
            <p:ph type="body" sz="quarter" idx="15"/>
          </p:nvPr>
        </p:nvSpPr>
        <p:spPr>
          <a:xfrm>
            <a:off x="468313" y="1203325"/>
            <a:ext cx="8207375" cy="1223963"/>
          </a:xfrm>
        </p:spPr>
        <p:txBody>
          <a:bodyPr>
            <a:normAutofit/>
          </a:bodyPr>
          <a:lstStyle>
            <a:lvl1pPr>
              <a:defRPr sz="1200">
                <a:solidFill>
                  <a:schemeClr val="tx1">
                    <a:lumMod val="50000"/>
                    <a:lumOff val="50000"/>
                  </a:schemeClr>
                </a:solidFill>
                <a:latin typeface="Arial" panose="020B0604020202020204" pitchFamily="34" charset="0"/>
                <a:cs typeface="Arial" panose="020B0604020202020204" pitchFamily="34" charset="0"/>
              </a:defRPr>
            </a:lvl1pPr>
            <a:lvl2pPr>
              <a:defRPr sz="1200">
                <a:solidFill>
                  <a:schemeClr val="tx1">
                    <a:lumMod val="50000"/>
                    <a:lumOff val="50000"/>
                  </a:schemeClr>
                </a:solidFill>
                <a:latin typeface="Arial" panose="020B0604020202020204" pitchFamily="34" charset="0"/>
                <a:cs typeface="Arial" panose="020B0604020202020204" pitchFamily="34" charset="0"/>
              </a:defRPr>
            </a:lvl2pPr>
            <a:lvl3pPr>
              <a:defRPr sz="1200">
                <a:solidFill>
                  <a:schemeClr val="tx1">
                    <a:lumMod val="50000"/>
                    <a:lumOff val="50000"/>
                  </a:schemeClr>
                </a:solidFill>
                <a:latin typeface="Arial" panose="020B0604020202020204" pitchFamily="34" charset="0"/>
                <a:cs typeface="Arial" panose="020B0604020202020204" pitchFamily="34" charset="0"/>
              </a:defRPr>
            </a:lvl3pPr>
            <a:lvl4pPr>
              <a:defRPr sz="1200">
                <a:solidFill>
                  <a:schemeClr val="tx1">
                    <a:lumMod val="50000"/>
                    <a:lumOff val="50000"/>
                  </a:schemeClr>
                </a:solidFill>
                <a:latin typeface="Arial" panose="020B0604020202020204" pitchFamily="34" charset="0"/>
                <a:cs typeface="Arial" panose="020B0604020202020204" pitchFamily="34" charset="0"/>
              </a:defRPr>
            </a:lvl4pPr>
            <a:lvl5pPr>
              <a:defRPr sz="1200">
                <a:solidFill>
                  <a:schemeClr val="tx1">
                    <a:lumMod val="50000"/>
                    <a:lumOff val="50000"/>
                  </a:schemeClr>
                </a:solidFill>
                <a:latin typeface="Arial" panose="020B0604020202020204" pitchFamily="34" charset="0"/>
                <a:cs typeface="Arial" panose="020B0604020202020204" pitchFamily="34" charset="0"/>
              </a:defRPr>
            </a:lvl5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pic>
        <p:nvPicPr>
          <p:cNvPr id="19" name="Picture 3" descr="O:\AVD\103-Konsern\2. Presentasjoner\Ny_mal_2014_2015\Ny_16_9_format\Topp_Bunnfelt\Bunn_96ppi.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4980943"/>
            <a:ext cx="9144000" cy="165528"/>
          </a:xfrm>
          <a:prstGeom prst="rect">
            <a:avLst/>
          </a:prstGeom>
          <a:noFill/>
          <a:extLst>
            <a:ext uri="{909E8E84-426E-40DD-AFC4-6F175D3DCCD1}">
              <a14:hiddenFill xmlns:a14="http://schemas.microsoft.com/office/drawing/2010/main">
                <a:solidFill>
                  <a:srgbClr val="FFFFFF"/>
                </a:solidFill>
              </a14:hiddenFill>
            </a:ext>
          </a:extLst>
        </p:spPr>
      </p:pic>
      <p:sp>
        <p:nvSpPr>
          <p:cNvPr id="20" name="Plassholder for dato 3"/>
          <p:cNvSpPr>
            <a:spLocks noGrp="1"/>
          </p:cNvSpPr>
          <p:nvPr>
            <p:ph type="dt" sz="half" idx="10"/>
          </p:nvPr>
        </p:nvSpPr>
        <p:spPr>
          <a:xfrm>
            <a:off x="457200" y="5006168"/>
            <a:ext cx="2133600" cy="140525"/>
          </a:xfrm>
        </p:spPr>
        <p:txBody>
          <a:bodyPr/>
          <a:lstStyle>
            <a:lvl1pPr>
              <a:defRPr sz="800">
                <a:solidFill>
                  <a:schemeClr val="bg1"/>
                </a:solidFill>
                <a:latin typeface="Arial" panose="020B0604020202020204" pitchFamily="34" charset="0"/>
                <a:cs typeface="Arial" panose="020B0604020202020204" pitchFamily="34" charset="0"/>
              </a:defRPr>
            </a:lvl1pPr>
          </a:lstStyle>
          <a:p>
            <a:fld id="{CDC6F3D2-FDB0-4255-AAF6-EF81AFA8E72A}" type="datetime1">
              <a:rPr lang="nb-NO" smtClean="0"/>
              <a:t>05.11.2015</a:t>
            </a:fld>
            <a:endParaRPr lang="nb-NO" dirty="0"/>
          </a:p>
        </p:txBody>
      </p:sp>
      <p:sp>
        <p:nvSpPr>
          <p:cNvPr id="21" name="Plassholder for bunntekst 4"/>
          <p:cNvSpPr>
            <a:spLocks noGrp="1"/>
          </p:cNvSpPr>
          <p:nvPr>
            <p:ph type="ftr" sz="quarter" idx="11"/>
          </p:nvPr>
        </p:nvSpPr>
        <p:spPr>
          <a:xfrm>
            <a:off x="3124200" y="5000171"/>
            <a:ext cx="2895600" cy="140525"/>
          </a:xfrm>
        </p:spPr>
        <p:txBody>
          <a:bodyPr/>
          <a:lstStyle>
            <a:lvl1pPr>
              <a:defRPr sz="800">
                <a:solidFill>
                  <a:schemeClr val="bg1"/>
                </a:solidFill>
                <a:latin typeface="Arial" panose="020B0604020202020204" pitchFamily="34" charset="0"/>
                <a:cs typeface="Arial" panose="020B0604020202020204" pitchFamily="34" charset="0"/>
              </a:defRPr>
            </a:lvl1pPr>
          </a:lstStyle>
          <a:p>
            <a:r>
              <a:rPr lang="nb-NO" smtClean="0"/>
              <a:t>Rediger bunntekst</a:t>
            </a:r>
            <a:endParaRPr lang="nb-NO" dirty="0"/>
          </a:p>
        </p:txBody>
      </p:sp>
      <p:sp>
        <p:nvSpPr>
          <p:cNvPr id="22" name="Plassholder for lysbildenummer 5"/>
          <p:cNvSpPr>
            <a:spLocks noGrp="1"/>
          </p:cNvSpPr>
          <p:nvPr>
            <p:ph type="sldNum" sz="quarter" idx="12"/>
          </p:nvPr>
        </p:nvSpPr>
        <p:spPr>
          <a:xfrm>
            <a:off x="8389875" y="4997980"/>
            <a:ext cx="747814" cy="140525"/>
          </a:xfrm>
        </p:spPr>
        <p:txBody>
          <a:bodyPr/>
          <a:lstStyle>
            <a:lvl1pPr>
              <a:defRPr sz="800">
                <a:solidFill>
                  <a:schemeClr val="bg1"/>
                </a:solidFill>
                <a:latin typeface="Arial" panose="020B0604020202020204" pitchFamily="34" charset="0"/>
                <a:cs typeface="Arial" panose="020B0604020202020204" pitchFamily="34" charset="0"/>
              </a:defRPr>
            </a:lvl1pPr>
          </a:lstStyle>
          <a:p>
            <a:fld id="{8F22D3A8-F005-4E53-90AD-76CCA2618B46}" type="slidenum">
              <a:rPr lang="nb-NO" smtClean="0"/>
              <a:pPr/>
              <a:t>‹#›</a:t>
            </a:fld>
            <a:endParaRPr lang="nb-NO"/>
          </a:p>
        </p:txBody>
      </p:sp>
    </p:spTree>
    <p:extLst>
      <p:ext uri="{BB962C8B-B14F-4D97-AF65-F5344CB8AC3E}">
        <p14:creationId xmlns:p14="http://schemas.microsoft.com/office/powerpoint/2010/main" val="2357750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are tittel">
    <p:spTree>
      <p:nvGrpSpPr>
        <p:cNvPr id="1" name=""/>
        <p:cNvGrpSpPr/>
        <p:nvPr/>
      </p:nvGrpSpPr>
      <p:grpSpPr>
        <a:xfrm>
          <a:off x="0" y="0"/>
          <a:ext cx="0" cy="0"/>
          <a:chOff x="0" y="0"/>
          <a:chExt cx="0" cy="0"/>
        </a:xfrm>
      </p:grpSpPr>
      <p:sp>
        <p:nvSpPr>
          <p:cNvPr id="9" name="Plassholder for bilde 8"/>
          <p:cNvSpPr>
            <a:spLocks noGrp="1"/>
          </p:cNvSpPr>
          <p:nvPr>
            <p:ph type="pic" sz="quarter" idx="10"/>
          </p:nvPr>
        </p:nvSpPr>
        <p:spPr>
          <a:xfrm>
            <a:off x="0" y="0"/>
            <a:ext cx="9144000" cy="5164138"/>
          </a:xfrm>
        </p:spPr>
        <p:txBody>
          <a:bodyPr/>
          <a:lstStyle/>
          <a:p>
            <a:r>
              <a:rPr lang="nb-NO" smtClean="0"/>
              <a:t>Klikk ikonet for å legge til et bilde</a:t>
            </a:r>
            <a:endParaRPr lang="nb-NO"/>
          </a:p>
        </p:txBody>
      </p:sp>
    </p:spTree>
    <p:extLst>
      <p:ext uri="{BB962C8B-B14F-4D97-AF65-F5344CB8AC3E}">
        <p14:creationId xmlns:p14="http://schemas.microsoft.com/office/powerpoint/2010/main" val="1620453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gendefinert oppsett">
    <p:spTree>
      <p:nvGrpSpPr>
        <p:cNvPr id="1" name=""/>
        <p:cNvGrpSpPr/>
        <p:nvPr/>
      </p:nvGrpSpPr>
      <p:grpSpPr>
        <a:xfrm>
          <a:off x="0" y="0"/>
          <a:ext cx="0" cy="0"/>
          <a:chOff x="0" y="0"/>
          <a:chExt cx="0" cy="0"/>
        </a:xfrm>
      </p:grpSpPr>
      <p:pic>
        <p:nvPicPr>
          <p:cNvPr id="6" name="Picture 2" descr="O:\AVD\103-Konsern\2. Presentasjoner\Ny_mal_2014_2015\Ny_16_9_format\Topp_Bunnfelt\Topp_underside_96ppi.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213"/>
            <a:ext cx="9144000" cy="519416"/>
          </a:xfrm>
          <a:prstGeom prst="rect">
            <a:avLst/>
          </a:prstGeom>
          <a:noFill/>
          <a:extLst>
            <a:ext uri="{909E8E84-426E-40DD-AFC4-6F175D3DCCD1}">
              <a14:hiddenFill xmlns:a14="http://schemas.microsoft.com/office/drawing/2010/main">
                <a:solidFill>
                  <a:srgbClr val="FFFFFF"/>
                </a:solidFill>
              </a14:hiddenFill>
            </a:ext>
          </a:extLst>
        </p:spPr>
      </p:pic>
      <p:sp>
        <p:nvSpPr>
          <p:cNvPr id="11" name="Tittel 1"/>
          <p:cNvSpPr>
            <a:spLocks noGrp="1"/>
          </p:cNvSpPr>
          <p:nvPr>
            <p:ph type="title"/>
          </p:nvPr>
        </p:nvSpPr>
        <p:spPr>
          <a:xfrm>
            <a:off x="457200" y="226760"/>
            <a:ext cx="8229600" cy="857250"/>
          </a:xfrm>
        </p:spPr>
        <p:txBody>
          <a:bodyPr>
            <a:normAutofit/>
          </a:bodyPr>
          <a:lstStyle>
            <a:lvl1pPr algn="l">
              <a:defRPr sz="1800">
                <a:solidFill>
                  <a:schemeClr val="tx1">
                    <a:lumMod val="50000"/>
                    <a:lumOff val="50000"/>
                  </a:schemeClr>
                </a:solidFill>
                <a:latin typeface="Arial" panose="020B0604020202020204" pitchFamily="34" charset="0"/>
                <a:cs typeface="Arial" panose="020B0604020202020204" pitchFamily="34" charset="0"/>
              </a:defRPr>
            </a:lvl1pPr>
          </a:lstStyle>
          <a:p>
            <a:r>
              <a:rPr lang="nb-NO" smtClean="0"/>
              <a:t>Klikk for å redigere tittelstil</a:t>
            </a:r>
            <a:endParaRPr lang="nb-NO" dirty="0"/>
          </a:p>
        </p:txBody>
      </p:sp>
      <p:sp>
        <p:nvSpPr>
          <p:cNvPr id="13" name="Plassholder for bilde 12"/>
          <p:cNvSpPr>
            <a:spLocks noGrp="1"/>
          </p:cNvSpPr>
          <p:nvPr>
            <p:ph type="pic" sz="quarter" idx="13"/>
          </p:nvPr>
        </p:nvSpPr>
        <p:spPr>
          <a:xfrm>
            <a:off x="4788024" y="771550"/>
            <a:ext cx="3960000" cy="3960000"/>
          </a:xfrm>
        </p:spPr>
        <p:txBody>
          <a:bodyPr/>
          <a:lstStyle/>
          <a:p>
            <a:r>
              <a:rPr lang="nb-NO" smtClean="0"/>
              <a:t>Klikk ikonet for å legge til et bilde</a:t>
            </a:r>
            <a:endParaRPr lang="nb-NO"/>
          </a:p>
        </p:txBody>
      </p:sp>
      <p:sp>
        <p:nvSpPr>
          <p:cNvPr id="15" name="Plassholder for tekst 14"/>
          <p:cNvSpPr>
            <a:spLocks noGrp="1"/>
          </p:cNvSpPr>
          <p:nvPr>
            <p:ph type="body" sz="quarter" idx="14"/>
          </p:nvPr>
        </p:nvSpPr>
        <p:spPr>
          <a:xfrm>
            <a:off x="468313" y="1058863"/>
            <a:ext cx="4175125" cy="3673475"/>
          </a:xfrm>
        </p:spPr>
        <p:txBody>
          <a:bodyPr>
            <a:normAutofit/>
          </a:bodyPr>
          <a:lstStyle>
            <a:lvl1pPr>
              <a:defRPr sz="1200">
                <a:solidFill>
                  <a:schemeClr val="tx1">
                    <a:lumMod val="50000"/>
                    <a:lumOff val="50000"/>
                  </a:schemeClr>
                </a:solidFill>
                <a:latin typeface="Arial" panose="020B0604020202020204" pitchFamily="34" charset="0"/>
                <a:cs typeface="Arial" panose="020B0604020202020204" pitchFamily="34" charset="0"/>
              </a:defRPr>
            </a:lvl1pPr>
            <a:lvl2pPr>
              <a:defRPr sz="1200">
                <a:solidFill>
                  <a:schemeClr val="tx1">
                    <a:lumMod val="50000"/>
                    <a:lumOff val="50000"/>
                  </a:schemeClr>
                </a:solidFill>
                <a:latin typeface="Arial" panose="020B0604020202020204" pitchFamily="34" charset="0"/>
                <a:cs typeface="Arial" panose="020B0604020202020204" pitchFamily="34" charset="0"/>
              </a:defRPr>
            </a:lvl2pPr>
            <a:lvl3pPr>
              <a:defRPr sz="1200">
                <a:solidFill>
                  <a:schemeClr val="tx1">
                    <a:lumMod val="50000"/>
                    <a:lumOff val="50000"/>
                  </a:schemeClr>
                </a:solidFill>
                <a:latin typeface="Arial" panose="020B0604020202020204" pitchFamily="34" charset="0"/>
                <a:cs typeface="Arial" panose="020B0604020202020204" pitchFamily="34" charset="0"/>
              </a:defRPr>
            </a:lvl3pPr>
            <a:lvl4pPr>
              <a:defRPr sz="1200">
                <a:solidFill>
                  <a:schemeClr val="tx1">
                    <a:lumMod val="50000"/>
                    <a:lumOff val="50000"/>
                  </a:schemeClr>
                </a:solidFill>
                <a:latin typeface="Arial" panose="020B0604020202020204" pitchFamily="34" charset="0"/>
                <a:cs typeface="Arial" panose="020B0604020202020204" pitchFamily="34" charset="0"/>
              </a:defRPr>
            </a:lvl4pPr>
            <a:lvl5pPr>
              <a:defRPr sz="1200">
                <a:solidFill>
                  <a:schemeClr val="tx1">
                    <a:lumMod val="50000"/>
                    <a:lumOff val="50000"/>
                  </a:schemeClr>
                </a:solidFill>
                <a:latin typeface="Arial" panose="020B0604020202020204" pitchFamily="34" charset="0"/>
                <a:cs typeface="Arial" panose="020B0604020202020204" pitchFamily="34" charset="0"/>
              </a:defRPr>
            </a:lvl5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pic>
        <p:nvPicPr>
          <p:cNvPr id="12" name="Picture 3" descr="O:\AVD\103-Konsern\2. Presentasjoner\Ny_mal_2014_2015\Ny_16_9_format\Topp_Bunnfelt\Bunn_96ppi.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4980943"/>
            <a:ext cx="9144000" cy="165528"/>
          </a:xfrm>
          <a:prstGeom prst="rect">
            <a:avLst/>
          </a:prstGeom>
          <a:noFill/>
          <a:extLst>
            <a:ext uri="{909E8E84-426E-40DD-AFC4-6F175D3DCCD1}">
              <a14:hiddenFill xmlns:a14="http://schemas.microsoft.com/office/drawing/2010/main">
                <a:solidFill>
                  <a:srgbClr val="FFFFFF"/>
                </a:solidFill>
              </a14:hiddenFill>
            </a:ext>
          </a:extLst>
        </p:spPr>
      </p:pic>
      <p:sp>
        <p:nvSpPr>
          <p:cNvPr id="14" name="Plassholder for dato 3"/>
          <p:cNvSpPr>
            <a:spLocks noGrp="1"/>
          </p:cNvSpPr>
          <p:nvPr>
            <p:ph type="dt" sz="half" idx="10"/>
          </p:nvPr>
        </p:nvSpPr>
        <p:spPr>
          <a:xfrm>
            <a:off x="457200" y="5006168"/>
            <a:ext cx="2133600" cy="140525"/>
          </a:xfrm>
        </p:spPr>
        <p:txBody>
          <a:bodyPr/>
          <a:lstStyle>
            <a:lvl1pPr>
              <a:defRPr sz="800">
                <a:solidFill>
                  <a:schemeClr val="bg1"/>
                </a:solidFill>
                <a:latin typeface="Arial" panose="020B0604020202020204" pitchFamily="34" charset="0"/>
                <a:cs typeface="Arial" panose="020B0604020202020204" pitchFamily="34" charset="0"/>
              </a:defRPr>
            </a:lvl1pPr>
          </a:lstStyle>
          <a:p>
            <a:fld id="{CDC6F3D2-FDB0-4255-AAF6-EF81AFA8E72A}" type="datetime1">
              <a:rPr lang="nb-NO" smtClean="0"/>
              <a:t>05.11.2015</a:t>
            </a:fld>
            <a:endParaRPr lang="nb-NO" dirty="0"/>
          </a:p>
        </p:txBody>
      </p:sp>
      <p:sp>
        <p:nvSpPr>
          <p:cNvPr id="16" name="Plassholder for bunntekst 4"/>
          <p:cNvSpPr>
            <a:spLocks noGrp="1"/>
          </p:cNvSpPr>
          <p:nvPr>
            <p:ph type="ftr" sz="quarter" idx="11"/>
          </p:nvPr>
        </p:nvSpPr>
        <p:spPr>
          <a:xfrm>
            <a:off x="3124200" y="5000171"/>
            <a:ext cx="2895600" cy="140525"/>
          </a:xfrm>
        </p:spPr>
        <p:txBody>
          <a:bodyPr/>
          <a:lstStyle>
            <a:lvl1pPr>
              <a:defRPr sz="800">
                <a:solidFill>
                  <a:schemeClr val="bg1"/>
                </a:solidFill>
                <a:latin typeface="Arial" panose="020B0604020202020204" pitchFamily="34" charset="0"/>
                <a:cs typeface="Arial" panose="020B0604020202020204" pitchFamily="34" charset="0"/>
              </a:defRPr>
            </a:lvl1pPr>
          </a:lstStyle>
          <a:p>
            <a:r>
              <a:rPr lang="nb-NO" smtClean="0"/>
              <a:t>Rediger bunntekst</a:t>
            </a:r>
            <a:endParaRPr lang="nb-NO" dirty="0"/>
          </a:p>
        </p:txBody>
      </p:sp>
      <p:sp>
        <p:nvSpPr>
          <p:cNvPr id="17" name="Plassholder for lysbildenummer 5"/>
          <p:cNvSpPr>
            <a:spLocks noGrp="1"/>
          </p:cNvSpPr>
          <p:nvPr>
            <p:ph type="sldNum" sz="quarter" idx="12"/>
          </p:nvPr>
        </p:nvSpPr>
        <p:spPr>
          <a:xfrm>
            <a:off x="8389875" y="4997980"/>
            <a:ext cx="747814" cy="140525"/>
          </a:xfrm>
        </p:spPr>
        <p:txBody>
          <a:bodyPr/>
          <a:lstStyle>
            <a:lvl1pPr>
              <a:defRPr sz="800">
                <a:solidFill>
                  <a:schemeClr val="bg1"/>
                </a:solidFill>
                <a:latin typeface="Arial" panose="020B0604020202020204" pitchFamily="34" charset="0"/>
                <a:cs typeface="Arial" panose="020B0604020202020204" pitchFamily="34" charset="0"/>
              </a:defRPr>
            </a:lvl1pPr>
          </a:lstStyle>
          <a:p>
            <a:fld id="{8F22D3A8-F005-4E53-90AD-76CCA2618B46}" type="slidenum">
              <a:rPr lang="nb-NO" smtClean="0"/>
              <a:pPr/>
              <a:t>‹#›</a:t>
            </a:fld>
            <a:endParaRPr lang="nb-NO"/>
          </a:p>
        </p:txBody>
      </p:sp>
    </p:spTree>
    <p:extLst>
      <p:ext uri="{BB962C8B-B14F-4D97-AF65-F5344CB8AC3E}">
        <p14:creationId xmlns:p14="http://schemas.microsoft.com/office/powerpoint/2010/main" val="3012134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
        <p:nvSpPr>
          <p:cNvPr id="4" name="Plassholder for dato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8C21E20A-CA76-4968-83B2-9CA149F8119D}" type="datetime1">
              <a:rPr lang="nb-NO" smtClean="0"/>
              <a:t>05.11.2015</a:t>
            </a:fld>
            <a:endParaRPr lang="nb-NO"/>
          </a:p>
        </p:txBody>
      </p:sp>
      <p:sp>
        <p:nvSpPr>
          <p:cNvPr id="5" name="Plassholder for bunntekst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b-NO" smtClean="0"/>
              <a:t>Rediger bunntekst</a:t>
            </a:r>
            <a:endParaRPr lang="nb-NO" dirty="0"/>
          </a:p>
        </p:txBody>
      </p:sp>
      <p:sp>
        <p:nvSpPr>
          <p:cNvPr id="6" name="Plassholder for lysbildenumm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F22D3A8-F005-4E53-90AD-76CCA2618B46}" type="slidenum">
              <a:rPr lang="nb-NO" smtClean="0"/>
              <a:t>‹#›</a:t>
            </a:fld>
            <a:endParaRPr lang="nb-NO"/>
          </a:p>
        </p:txBody>
      </p:sp>
    </p:spTree>
    <p:extLst>
      <p:ext uri="{BB962C8B-B14F-4D97-AF65-F5344CB8AC3E}">
        <p14:creationId xmlns:p14="http://schemas.microsoft.com/office/powerpoint/2010/main" val="23673723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11" Type="http://schemas.openxmlformats.org/officeDocument/2006/relationships/image" Target="../media/image20.png"/><Relationship Id="rId5" Type="http://schemas.openxmlformats.org/officeDocument/2006/relationships/image" Target="../media/image14.png"/><Relationship Id="rId10" Type="http://schemas.openxmlformats.org/officeDocument/2006/relationships/image" Target="../media/image19.png"/><Relationship Id="rId4" Type="http://schemas.openxmlformats.org/officeDocument/2006/relationships/image" Target="../media/image13.png"/><Relationship Id="rId9" Type="http://schemas.openxmlformats.org/officeDocument/2006/relationships/image" Target="../media/image1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683568" y="1347614"/>
            <a:ext cx="7772400" cy="1440160"/>
          </a:xfrm>
        </p:spPr>
        <p:txBody>
          <a:bodyPr>
            <a:noAutofit/>
          </a:bodyPr>
          <a:lstStyle/>
          <a:p>
            <a:r>
              <a:rPr lang="nb-NO" sz="4000" b="1" dirty="0" smtClean="0"/>
              <a:t/>
            </a:r>
            <a:br>
              <a:rPr lang="nb-NO" sz="4000" b="1" dirty="0" smtClean="0"/>
            </a:br>
            <a:r>
              <a:rPr lang="nb-NO" sz="3200" dirty="0" smtClean="0"/>
              <a:t>Hvorfor et prosjekt som </a:t>
            </a:r>
            <a:r>
              <a:rPr lang="nb-NO" sz="3200" dirty="0" err="1" smtClean="0"/>
              <a:t>ForKlima</a:t>
            </a:r>
            <a:r>
              <a:rPr lang="nb-NO" sz="3200" dirty="0" smtClean="0"/>
              <a:t> ?</a:t>
            </a:r>
            <a:r>
              <a:rPr lang="nb-NO" sz="4000" dirty="0"/>
              <a:t/>
            </a:r>
            <a:br>
              <a:rPr lang="nb-NO" sz="4000" dirty="0"/>
            </a:br>
            <a:endParaRPr lang="nb-NO" sz="4000" dirty="0"/>
          </a:p>
        </p:txBody>
      </p:sp>
      <p:sp>
        <p:nvSpPr>
          <p:cNvPr id="3" name="Undertittel 2"/>
          <p:cNvSpPr>
            <a:spLocks noGrp="1"/>
          </p:cNvSpPr>
          <p:nvPr>
            <p:ph type="subTitle" idx="1"/>
          </p:nvPr>
        </p:nvSpPr>
        <p:spPr>
          <a:xfrm>
            <a:off x="0" y="2715766"/>
            <a:ext cx="8784976" cy="936104"/>
          </a:xfrm>
        </p:spPr>
        <p:txBody>
          <a:bodyPr>
            <a:normAutofit fontScale="25000" lnSpcReduction="20000"/>
          </a:bodyPr>
          <a:lstStyle/>
          <a:p>
            <a:r>
              <a:rPr lang="nb-NO" sz="6200" b="1" dirty="0" smtClean="0">
                <a:latin typeface="Arial" panose="020B0604020202020204" pitchFamily="34" charset="0"/>
                <a:cs typeface="Arial" panose="020B0604020202020204" pitchFamily="34" charset="0"/>
              </a:rPr>
              <a:t>   </a:t>
            </a:r>
          </a:p>
          <a:p>
            <a:r>
              <a:rPr lang="nb-NO" sz="9600" dirty="0" smtClean="0">
                <a:latin typeface="Arial" panose="020B0604020202020204" pitchFamily="34" charset="0"/>
                <a:cs typeface="Arial" panose="020B0604020202020204" pitchFamily="34" charset="0"/>
              </a:rPr>
              <a:t>11 november 2015 – sluttseminar</a:t>
            </a:r>
          </a:p>
          <a:p>
            <a:endParaRPr lang="nb-NO" sz="9600" dirty="0" smtClean="0">
              <a:latin typeface="Arial" panose="020B0604020202020204" pitchFamily="34" charset="0"/>
              <a:cs typeface="Arial" panose="020B0604020202020204" pitchFamily="34" charset="0"/>
            </a:endParaRPr>
          </a:p>
          <a:p>
            <a:r>
              <a:rPr lang="nb-NO" sz="9600" dirty="0" smtClean="0">
                <a:latin typeface="Arial" panose="020B0604020202020204" pitchFamily="34" charset="0"/>
                <a:cs typeface="Arial" panose="020B0604020202020204" pitchFamily="34" charset="0"/>
              </a:rPr>
              <a:t>Espen Aronsen, Fagsjef energi GK Norge AS</a:t>
            </a:r>
          </a:p>
          <a:p>
            <a:r>
              <a:rPr lang="nb-NO" sz="5000" dirty="0" smtClean="0">
                <a:latin typeface="Arial" panose="020B0604020202020204" pitchFamily="34" charset="0"/>
                <a:cs typeface="Arial" panose="020B0604020202020204" pitchFamily="34" charset="0"/>
              </a:rPr>
              <a:t> </a:t>
            </a:r>
          </a:p>
          <a:p>
            <a:r>
              <a:rPr lang="nb-NO" b="1" dirty="0">
                <a:latin typeface="Arial" panose="020B0604020202020204" pitchFamily="34" charset="0"/>
                <a:cs typeface="Arial" panose="020B0604020202020204" pitchFamily="34" charset="0"/>
              </a:rPr>
              <a:t/>
            </a:r>
            <a:br>
              <a:rPr lang="nb-NO" b="1" dirty="0">
                <a:latin typeface="Arial" panose="020B0604020202020204" pitchFamily="34" charset="0"/>
                <a:cs typeface="Arial" panose="020B0604020202020204" pitchFamily="34" charset="0"/>
              </a:rPr>
            </a:br>
            <a:endParaRPr lang="nb-NO" dirty="0"/>
          </a:p>
        </p:txBody>
      </p:sp>
      <p:sp>
        <p:nvSpPr>
          <p:cNvPr id="4" name="Plassholder for bunntekst 3"/>
          <p:cNvSpPr>
            <a:spLocks noGrp="1"/>
          </p:cNvSpPr>
          <p:nvPr>
            <p:ph type="ftr" sz="quarter" idx="11"/>
          </p:nvPr>
        </p:nvSpPr>
        <p:spPr>
          <a:xfrm>
            <a:off x="3203848" y="5073237"/>
            <a:ext cx="2895600" cy="140525"/>
          </a:xfrm>
        </p:spPr>
        <p:txBody>
          <a:bodyPr/>
          <a:lstStyle/>
          <a:p>
            <a:r>
              <a:rPr lang="nb-NO" dirty="0" err="1" smtClean="0"/>
              <a:t>ForKlima</a:t>
            </a:r>
            <a:endParaRPr lang="nb-NO" dirty="0" smtClean="0"/>
          </a:p>
          <a:p>
            <a:endParaRPr lang="nb-NO" dirty="0"/>
          </a:p>
        </p:txBody>
      </p:sp>
      <p:sp>
        <p:nvSpPr>
          <p:cNvPr id="5" name="Plassholder for lysbildenummer 4"/>
          <p:cNvSpPr>
            <a:spLocks noGrp="1"/>
          </p:cNvSpPr>
          <p:nvPr>
            <p:ph type="sldNum" sz="quarter" idx="12"/>
          </p:nvPr>
        </p:nvSpPr>
        <p:spPr/>
        <p:txBody>
          <a:bodyPr/>
          <a:lstStyle/>
          <a:p>
            <a:fld id="{8F22D3A8-F005-4E53-90AD-76CCA2618B46}" type="slidenum">
              <a:rPr lang="nb-NO" smtClean="0"/>
              <a:pPr/>
              <a:t>1</a:t>
            </a:fld>
            <a:endParaRPr lang="nb-NO" dirty="0"/>
          </a:p>
        </p:txBody>
      </p:sp>
    </p:spTree>
    <p:extLst>
      <p:ext uri="{BB962C8B-B14F-4D97-AF65-F5344CB8AC3E}">
        <p14:creationId xmlns:p14="http://schemas.microsoft.com/office/powerpoint/2010/main" val="28237452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algn="ctr"/>
            <a:r>
              <a:rPr lang="nb-NO" sz="2800" dirty="0"/>
              <a:t>Hvorfor et prosjekt som </a:t>
            </a:r>
            <a:r>
              <a:rPr lang="nb-NO" sz="2800" dirty="0" err="1"/>
              <a:t>ForKlima</a:t>
            </a:r>
            <a:r>
              <a:rPr lang="nb-NO" sz="2800" dirty="0"/>
              <a:t> ?</a:t>
            </a:r>
          </a:p>
        </p:txBody>
      </p:sp>
      <p:sp>
        <p:nvSpPr>
          <p:cNvPr id="3" name="Plassholder for innhold 2"/>
          <p:cNvSpPr>
            <a:spLocks noGrp="1"/>
          </p:cNvSpPr>
          <p:nvPr>
            <p:ph idx="1"/>
          </p:nvPr>
        </p:nvSpPr>
        <p:spPr/>
        <p:txBody>
          <a:bodyPr/>
          <a:lstStyle/>
          <a:p>
            <a:r>
              <a:rPr lang="nb-NO" sz="1400" b="1" dirty="0">
                <a:latin typeface="Arial" panose="020B0604020202020204" pitchFamily="34" charset="0"/>
                <a:cs typeface="Arial" panose="020B0604020202020204" pitchFamily="34" charset="0"/>
              </a:rPr>
              <a:t>In God we trust, all others must bring data… </a:t>
            </a:r>
            <a:endParaRPr lang="nb-NO" sz="1400" b="1" dirty="0" smtClean="0">
              <a:latin typeface="Arial" panose="020B0604020202020204" pitchFamily="34" charset="0"/>
              <a:cs typeface="Arial" panose="020B0604020202020204" pitchFamily="34" charset="0"/>
            </a:endParaRPr>
          </a:p>
          <a:p>
            <a:pPr marL="0" indent="0">
              <a:buNone/>
            </a:pPr>
            <a:r>
              <a:rPr lang="nb-NO" sz="1700" b="1" i="1" dirty="0"/>
              <a:t>     </a:t>
            </a:r>
            <a:r>
              <a:rPr lang="nb-NO" sz="1700" b="1" i="1" dirty="0" err="1"/>
              <a:t>W.Edwards</a:t>
            </a:r>
            <a:r>
              <a:rPr lang="nb-NO" sz="1700" b="1" i="1" dirty="0"/>
              <a:t> Demming </a:t>
            </a:r>
          </a:p>
          <a:p>
            <a:endParaRPr lang="nb-NO" b="1" dirty="0" smtClean="0">
              <a:latin typeface="Arial" panose="020B0604020202020204" pitchFamily="34" charset="0"/>
              <a:cs typeface="Arial" panose="020B0604020202020204" pitchFamily="34" charset="0"/>
            </a:endParaRPr>
          </a:p>
          <a:p>
            <a:endParaRPr lang="nb-NO" dirty="0"/>
          </a:p>
        </p:txBody>
      </p:sp>
      <p:sp>
        <p:nvSpPr>
          <p:cNvPr id="4" name="Plassholder for dato 3"/>
          <p:cNvSpPr>
            <a:spLocks noGrp="1"/>
          </p:cNvSpPr>
          <p:nvPr>
            <p:ph type="dt" sz="half" idx="10"/>
          </p:nvPr>
        </p:nvSpPr>
        <p:spPr/>
        <p:txBody>
          <a:bodyPr/>
          <a:lstStyle/>
          <a:p>
            <a:pPr>
              <a:defRPr/>
            </a:pPr>
            <a:endParaRPr lang="nn-NO" dirty="0"/>
          </a:p>
        </p:txBody>
      </p:sp>
    </p:spTree>
    <p:extLst>
      <p:ext uri="{BB962C8B-B14F-4D97-AF65-F5344CB8AC3E}">
        <p14:creationId xmlns:p14="http://schemas.microsoft.com/office/powerpoint/2010/main" val="3480964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9502"/>
            <a:ext cx="8229600" cy="857250"/>
          </a:xfrm>
        </p:spPr>
        <p:txBody>
          <a:bodyPr/>
          <a:lstStyle/>
          <a:p>
            <a:pPr algn="ctr"/>
            <a:r>
              <a:rPr lang="nb-NO" sz="2800" dirty="0"/>
              <a:t>Hvorfor et prosjekt som </a:t>
            </a:r>
            <a:r>
              <a:rPr lang="nb-NO" sz="2800" dirty="0" err="1"/>
              <a:t>ForKlima</a:t>
            </a:r>
            <a:r>
              <a:rPr lang="nb-NO" sz="2800" dirty="0"/>
              <a:t> ?</a:t>
            </a:r>
            <a:r>
              <a:rPr lang="nb-NO" sz="2400" b="1" dirty="0"/>
              <a:t/>
            </a:r>
            <a:br>
              <a:rPr lang="nb-NO" sz="2400" b="1" dirty="0"/>
            </a:br>
            <a:endParaRPr lang="nb-NO" dirty="0"/>
          </a:p>
        </p:txBody>
      </p:sp>
      <p:sp>
        <p:nvSpPr>
          <p:cNvPr id="3" name="Content Placeholder 2"/>
          <p:cNvSpPr>
            <a:spLocks noGrp="1"/>
          </p:cNvSpPr>
          <p:nvPr>
            <p:ph idx="1"/>
          </p:nvPr>
        </p:nvSpPr>
        <p:spPr/>
        <p:txBody>
          <a:bodyPr>
            <a:normAutofit/>
          </a:bodyPr>
          <a:lstStyle/>
          <a:p>
            <a:r>
              <a:rPr lang="nb-NO" sz="1800" dirty="0" smtClean="0"/>
              <a:t>Objektiv dokumentasjon som står seg mot kritiske blikk…</a:t>
            </a:r>
          </a:p>
          <a:p>
            <a:endParaRPr lang="nb-NO" sz="1800" dirty="0"/>
          </a:p>
          <a:p>
            <a:r>
              <a:rPr lang="nb-NO" sz="1800" dirty="0" smtClean="0"/>
              <a:t>Erfaringsutveksling og læring mellom rådgiver, byggherre, arkitekt, entreprenør og forskere, noe som gjør oss alle bedre!</a:t>
            </a:r>
          </a:p>
          <a:p>
            <a:endParaRPr lang="nb-NO" sz="1800" dirty="0"/>
          </a:p>
          <a:p>
            <a:r>
              <a:rPr lang="nb-NO" sz="1800" dirty="0" smtClean="0"/>
              <a:t>Alle aktører kan lære </a:t>
            </a:r>
            <a:r>
              <a:rPr lang="nb-NO" sz="1800" dirty="0" smtClean="0"/>
              <a:t>av</a:t>
            </a:r>
            <a:r>
              <a:rPr lang="nb-NO" sz="1800" dirty="0"/>
              <a:t> hverandre og påvirke, </a:t>
            </a:r>
            <a:r>
              <a:rPr lang="nb-NO" sz="1800" dirty="0" smtClean="0"/>
              <a:t>prosesser og bransjen gjennom slike prosjekter.</a:t>
            </a:r>
          </a:p>
          <a:p>
            <a:endParaRPr lang="nb-NO" sz="1800" dirty="0"/>
          </a:p>
          <a:p>
            <a:r>
              <a:rPr lang="nb-NO" sz="1800" dirty="0" smtClean="0"/>
              <a:t>GK har tradisjonelt deltatt i forskningsprosjekter, vi lærer mye og vi bidrar til en positiv utvikling av vår bransje.</a:t>
            </a:r>
          </a:p>
          <a:p>
            <a:endParaRPr lang="nb-NO" sz="1800" dirty="0"/>
          </a:p>
          <a:p>
            <a:endParaRPr lang="nb-NO" sz="1800" dirty="0"/>
          </a:p>
        </p:txBody>
      </p:sp>
      <p:sp>
        <p:nvSpPr>
          <p:cNvPr id="4" name="Footer Placeholder 3"/>
          <p:cNvSpPr>
            <a:spLocks noGrp="1"/>
          </p:cNvSpPr>
          <p:nvPr>
            <p:ph type="ftr" sz="quarter" idx="11"/>
          </p:nvPr>
        </p:nvSpPr>
        <p:spPr/>
        <p:txBody>
          <a:bodyPr/>
          <a:lstStyle/>
          <a:p>
            <a:r>
              <a:rPr lang="nb-NO" dirty="0" err="1" smtClean="0"/>
              <a:t>ForKlima</a:t>
            </a:r>
            <a:endParaRPr lang="nb-NO" dirty="0"/>
          </a:p>
        </p:txBody>
      </p:sp>
      <p:sp>
        <p:nvSpPr>
          <p:cNvPr id="5" name="Slide Number Placeholder 4"/>
          <p:cNvSpPr>
            <a:spLocks noGrp="1"/>
          </p:cNvSpPr>
          <p:nvPr>
            <p:ph type="sldNum" sz="quarter" idx="12"/>
          </p:nvPr>
        </p:nvSpPr>
        <p:spPr/>
        <p:txBody>
          <a:bodyPr/>
          <a:lstStyle/>
          <a:p>
            <a:fld id="{8F22D3A8-F005-4E53-90AD-76CCA2618B46}" type="slidenum">
              <a:rPr lang="nb-NO" smtClean="0"/>
              <a:pPr/>
              <a:t>11</a:t>
            </a:fld>
            <a:endParaRPr lang="nb-NO" dirty="0"/>
          </a:p>
        </p:txBody>
      </p:sp>
    </p:spTree>
    <p:extLst>
      <p:ext uri="{BB962C8B-B14F-4D97-AF65-F5344CB8AC3E}">
        <p14:creationId xmlns:p14="http://schemas.microsoft.com/office/powerpoint/2010/main" val="425794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nb-NO" sz="2800" dirty="0" smtClean="0"/>
              <a:t>Erfaringer…</a:t>
            </a:r>
            <a:endParaRPr lang="nb-NO" sz="2800" dirty="0"/>
          </a:p>
        </p:txBody>
      </p:sp>
      <p:sp>
        <p:nvSpPr>
          <p:cNvPr id="3" name="Content Placeholder 2"/>
          <p:cNvSpPr>
            <a:spLocks noGrp="1"/>
          </p:cNvSpPr>
          <p:nvPr>
            <p:ph idx="1"/>
          </p:nvPr>
        </p:nvSpPr>
        <p:spPr/>
        <p:txBody>
          <a:bodyPr>
            <a:normAutofit fontScale="92500" lnSpcReduction="20000"/>
          </a:bodyPr>
          <a:lstStyle/>
          <a:p>
            <a:r>
              <a:rPr lang="nb-NO" sz="1800" dirty="0" smtClean="0"/>
              <a:t>MHGK har fornøyde brukere og en fornøyd eier, energibruken er lav som beregnet.</a:t>
            </a:r>
          </a:p>
          <a:p>
            <a:endParaRPr lang="nb-NO" sz="1800" dirty="0" smtClean="0"/>
          </a:p>
          <a:p>
            <a:r>
              <a:rPr lang="nb-NO" sz="1800" dirty="0" smtClean="0"/>
              <a:t>Flere bygg, nye og rehabiliterte har/ blir levert med samme konsept som MHGK;</a:t>
            </a:r>
          </a:p>
          <a:p>
            <a:endParaRPr lang="nb-NO" sz="1800" dirty="0" smtClean="0"/>
          </a:p>
          <a:p>
            <a:pPr>
              <a:buFont typeface="Wingdings" panose="05000000000000000000" pitchFamily="2" charset="2"/>
              <a:buChar char="ü"/>
            </a:pPr>
            <a:r>
              <a:rPr lang="nb-NO" sz="1800" dirty="0" smtClean="0"/>
              <a:t>Grensesvingen 7, rehabilitert til lavenergibygg, </a:t>
            </a:r>
            <a:r>
              <a:rPr lang="nb-NO" sz="1800" dirty="0" smtClean="0"/>
              <a:t>leietaker Miljødirektoratet</a:t>
            </a:r>
            <a:endParaRPr lang="nb-NO" sz="1800" dirty="0" smtClean="0"/>
          </a:p>
          <a:p>
            <a:endParaRPr lang="nb-NO" sz="1800" dirty="0" smtClean="0"/>
          </a:p>
          <a:p>
            <a:pPr>
              <a:buFont typeface="Wingdings" panose="05000000000000000000" pitchFamily="2" charset="2"/>
              <a:buChar char="ü"/>
            </a:pPr>
            <a:r>
              <a:rPr lang="nb-NO" sz="1800" dirty="0" smtClean="0"/>
              <a:t>Solbråveien 23, rehabilitert til lavenergibygg</a:t>
            </a:r>
          </a:p>
          <a:p>
            <a:endParaRPr lang="nb-NO" sz="1800" dirty="0" smtClean="0"/>
          </a:p>
          <a:p>
            <a:pPr>
              <a:buFont typeface="Wingdings" panose="05000000000000000000" pitchFamily="2" charset="2"/>
              <a:buChar char="ü"/>
            </a:pPr>
            <a:r>
              <a:rPr lang="nb-NO" sz="1800" dirty="0" smtClean="0"/>
              <a:t>LHL, nytt privat sykehus, byggherre Aspelin Ramm</a:t>
            </a:r>
          </a:p>
          <a:p>
            <a:endParaRPr lang="nb-NO" sz="1800" dirty="0" smtClean="0"/>
          </a:p>
          <a:p>
            <a:pPr>
              <a:buFont typeface="Wingdings" panose="05000000000000000000" pitchFamily="2" charset="2"/>
              <a:buChar char="ü"/>
            </a:pPr>
            <a:r>
              <a:rPr lang="nb-NO" sz="1800" dirty="0" smtClean="0"/>
              <a:t>Hovedkontoret til Hent AS i Trondheim</a:t>
            </a:r>
          </a:p>
          <a:p>
            <a:endParaRPr lang="nb-NO" sz="1800" dirty="0"/>
          </a:p>
        </p:txBody>
      </p:sp>
      <p:sp>
        <p:nvSpPr>
          <p:cNvPr id="4" name="Footer Placeholder 3"/>
          <p:cNvSpPr>
            <a:spLocks noGrp="1"/>
          </p:cNvSpPr>
          <p:nvPr>
            <p:ph type="ftr" sz="quarter" idx="11"/>
          </p:nvPr>
        </p:nvSpPr>
        <p:spPr>
          <a:xfrm>
            <a:off x="3275856" y="5002975"/>
            <a:ext cx="2895600" cy="140525"/>
          </a:xfrm>
        </p:spPr>
        <p:txBody>
          <a:bodyPr/>
          <a:lstStyle/>
          <a:p>
            <a:r>
              <a:rPr lang="nb-NO" dirty="0" err="1" smtClean="0"/>
              <a:t>ForKlima</a:t>
            </a:r>
            <a:endParaRPr lang="nb-NO" dirty="0"/>
          </a:p>
        </p:txBody>
      </p:sp>
      <p:sp>
        <p:nvSpPr>
          <p:cNvPr id="5" name="Slide Number Placeholder 4"/>
          <p:cNvSpPr>
            <a:spLocks noGrp="1"/>
          </p:cNvSpPr>
          <p:nvPr>
            <p:ph type="sldNum" sz="quarter" idx="12"/>
          </p:nvPr>
        </p:nvSpPr>
        <p:spPr/>
        <p:txBody>
          <a:bodyPr/>
          <a:lstStyle/>
          <a:p>
            <a:fld id="{8F22D3A8-F005-4E53-90AD-76CCA2618B46}" type="slidenum">
              <a:rPr lang="nb-NO" smtClean="0"/>
              <a:pPr/>
              <a:t>12</a:t>
            </a:fld>
            <a:endParaRPr lang="nb-NO" dirty="0"/>
          </a:p>
        </p:txBody>
      </p:sp>
    </p:spTree>
    <p:extLst>
      <p:ext uri="{BB962C8B-B14F-4D97-AF65-F5344CB8AC3E}">
        <p14:creationId xmlns:p14="http://schemas.microsoft.com/office/powerpoint/2010/main" val="38827428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56644" y="380489"/>
            <a:ext cx="9087356" cy="857250"/>
          </a:xfrm>
        </p:spPr>
        <p:txBody>
          <a:bodyPr>
            <a:normAutofit/>
          </a:bodyPr>
          <a:lstStyle/>
          <a:p>
            <a:pPr algn="ctr"/>
            <a:r>
              <a:rPr lang="nb-NO" sz="2800" b="1" dirty="0" smtClean="0">
                <a:sym typeface="Wingdings"/>
              </a:rPr>
              <a:t>Takk for oppmerksomheten !</a:t>
            </a:r>
            <a:endParaRPr lang="nb-NO" sz="2800" b="1" dirty="0"/>
          </a:p>
        </p:txBody>
      </p:sp>
      <p:sp>
        <p:nvSpPr>
          <p:cNvPr id="3" name="Plassholder for innhold 2"/>
          <p:cNvSpPr>
            <a:spLocks noGrp="1"/>
          </p:cNvSpPr>
          <p:nvPr>
            <p:ph idx="1"/>
          </p:nvPr>
        </p:nvSpPr>
        <p:spPr>
          <a:xfrm>
            <a:off x="457200" y="1200153"/>
            <a:ext cx="8229600" cy="2405788"/>
          </a:xfrm>
        </p:spPr>
        <p:txBody>
          <a:bodyPr/>
          <a:lstStyle/>
          <a:p>
            <a:endParaRPr lang="nb-NO" dirty="0"/>
          </a:p>
          <a:p>
            <a:endParaRPr lang="nb-NO" dirty="0"/>
          </a:p>
          <a:p>
            <a:endParaRPr lang="nb-NO" dirty="0"/>
          </a:p>
          <a:p>
            <a:endParaRPr lang="nb-NO" dirty="0"/>
          </a:p>
        </p:txBody>
      </p:sp>
      <p:sp>
        <p:nvSpPr>
          <p:cNvPr id="4" name="Plassholder for dato 3"/>
          <p:cNvSpPr>
            <a:spLocks noGrp="1"/>
          </p:cNvSpPr>
          <p:nvPr>
            <p:ph type="dt" sz="half" idx="4294967295"/>
          </p:nvPr>
        </p:nvSpPr>
        <p:spPr>
          <a:xfrm>
            <a:off x="2945192" y="4948014"/>
            <a:ext cx="2909087" cy="159770"/>
          </a:xfrm>
          <a:prstGeom prst="rect">
            <a:avLst/>
          </a:prstGeom>
        </p:spPr>
        <p:txBody>
          <a:bodyPr/>
          <a:lstStyle/>
          <a:p>
            <a:pPr algn="ctr">
              <a:defRPr/>
            </a:pPr>
            <a:r>
              <a:rPr lang="nn-NO" dirty="0" err="1" smtClean="0"/>
              <a:t>ForKlima</a:t>
            </a:r>
            <a:endParaRPr lang="nn-NO"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6436" y="2461596"/>
            <a:ext cx="1329067" cy="343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02697" y="2461596"/>
            <a:ext cx="1493978" cy="4408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1473" y="2461596"/>
            <a:ext cx="2101362" cy="3786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2268" y="3197035"/>
            <a:ext cx="2774254" cy="3019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45191" y="1644895"/>
            <a:ext cx="1608992" cy="3643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3"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70629" y="2483655"/>
            <a:ext cx="1849030" cy="4187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4" name="Picture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09586" y="3088250"/>
            <a:ext cx="1982735" cy="4107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5" name="Picture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2268" y="1617886"/>
            <a:ext cx="2057400" cy="357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6" name="Picture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07033" y="1459450"/>
            <a:ext cx="1019050" cy="6740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kstSylinder 4"/>
          <p:cNvSpPr txBox="1"/>
          <p:nvPr/>
        </p:nvSpPr>
        <p:spPr>
          <a:xfrm>
            <a:off x="2195503" y="4023764"/>
            <a:ext cx="4454318" cy="355686"/>
          </a:xfrm>
          <a:prstGeom prst="rect">
            <a:avLst/>
          </a:prstGeom>
          <a:noFill/>
        </p:spPr>
        <p:txBody>
          <a:bodyPr wrap="none" lIns="77925" tIns="38963" rIns="77925" bIns="38963" rtlCol="0">
            <a:spAutoFit/>
          </a:bodyPr>
          <a:lstStyle/>
          <a:p>
            <a:r>
              <a:rPr lang="nb-NO" dirty="0">
                <a:solidFill>
                  <a:schemeClr val="tx1">
                    <a:lumMod val="50000"/>
                    <a:lumOff val="50000"/>
                  </a:schemeClr>
                </a:solidFill>
              </a:rPr>
              <a:t>https://www.sintef.no/Projectweb/For-Klima/</a:t>
            </a:r>
          </a:p>
        </p:txBody>
      </p:sp>
      <p:pic>
        <p:nvPicPr>
          <p:cNvPr id="1026" name="Picture 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372200" y="1513926"/>
            <a:ext cx="2218184" cy="4651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109604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nb-NO" sz="2800" dirty="0" smtClean="0"/>
              <a:t>Historien starter….</a:t>
            </a:r>
            <a:endParaRPr lang="nb-NO" sz="2800" dirty="0"/>
          </a:p>
        </p:txBody>
      </p:sp>
      <p:sp>
        <p:nvSpPr>
          <p:cNvPr id="3" name="Content Placeholder 2"/>
          <p:cNvSpPr>
            <a:spLocks noGrp="1"/>
          </p:cNvSpPr>
          <p:nvPr>
            <p:ph idx="1"/>
          </p:nvPr>
        </p:nvSpPr>
        <p:spPr/>
        <p:txBody>
          <a:bodyPr>
            <a:normAutofit/>
          </a:bodyPr>
          <a:lstStyle/>
          <a:p>
            <a:r>
              <a:rPr lang="nb-NO" sz="1800" dirty="0" smtClean="0"/>
              <a:t>GK trengte et nytt hovedkontor, planlegging startet allerede i 2007…</a:t>
            </a:r>
          </a:p>
          <a:p>
            <a:endParaRPr lang="nb-NO" sz="1800" dirty="0"/>
          </a:p>
          <a:p>
            <a:r>
              <a:rPr lang="nb-NO" sz="1800" dirty="0" smtClean="0"/>
              <a:t>Det åpnet for nye løsninger og innovasjon i vårt eget bygg,</a:t>
            </a:r>
          </a:p>
          <a:p>
            <a:endParaRPr lang="nb-NO" sz="1800" dirty="0"/>
          </a:p>
          <a:p>
            <a:r>
              <a:rPr lang="nb-NO" sz="1800" dirty="0" smtClean="0"/>
              <a:t>Vi ville levere et framtidsrettet bygg med konkurransedyktig pris i investeringsfasen.</a:t>
            </a:r>
          </a:p>
          <a:p>
            <a:endParaRPr lang="nb-NO" sz="1800" dirty="0" smtClean="0"/>
          </a:p>
          <a:p>
            <a:r>
              <a:rPr lang="nb-NO" sz="1800" dirty="0" err="1" smtClean="0"/>
              <a:t>Passivhus</a:t>
            </a:r>
            <a:r>
              <a:rPr lang="nb-NO" sz="1800" dirty="0" smtClean="0"/>
              <a:t>-standard </a:t>
            </a:r>
            <a:r>
              <a:rPr lang="nb-NO" sz="1800" dirty="0"/>
              <a:t>og beste energimerke </a:t>
            </a:r>
            <a:r>
              <a:rPr lang="nb-NO" sz="1800" dirty="0" smtClean="0"/>
              <a:t>var helt nødvendig for å oppnå  meget god energieffektivitet og driftsøkonomi i bruk. </a:t>
            </a:r>
            <a:endParaRPr lang="nb-NO" sz="1800" dirty="0"/>
          </a:p>
          <a:p>
            <a:pPr marL="0" indent="0">
              <a:buNone/>
            </a:pPr>
            <a:endParaRPr lang="nb-NO" sz="1800" dirty="0"/>
          </a:p>
        </p:txBody>
      </p:sp>
      <p:sp>
        <p:nvSpPr>
          <p:cNvPr id="4" name="Footer Placeholder 3"/>
          <p:cNvSpPr>
            <a:spLocks noGrp="1"/>
          </p:cNvSpPr>
          <p:nvPr>
            <p:ph type="ftr" sz="quarter" idx="11"/>
          </p:nvPr>
        </p:nvSpPr>
        <p:spPr/>
        <p:txBody>
          <a:bodyPr/>
          <a:lstStyle/>
          <a:p>
            <a:r>
              <a:rPr lang="nb-NO" dirty="0" err="1" smtClean="0"/>
              <a:t>ForKlima</a:t>
            </a:r>
            <a:endParaRPr lang="nb-NO" dirty="0"/>
          </a:p>
        </p:txBody>
      </p:sp>
      <p:sp>
        <p:nvSpPr>
          <p:cNvPr id="5" name="Slide Number Placeholder 4"/>
          <p:cNvSpPr>
            <a:spLocks noGrp="1"/>
          </p:cNvSpPr>
          <p:nvPr>
            <p:ph type="sldNum" sz="quarter" idx="12"/>
          </p:nvPr>
        </p:nvSpPr>
        <p:spPr/>
        <p:txBody>
          <a:bodyPr/>
          <a:lstStyle/>
          <a:p>
            <a:fld id="{8F22D3A8-F005-4E53-90AD-76CCA2618B46}" type="slidenum">
              <a:rPr lang="nb-NO" smtClean="0"/>
              <a:pPr/>
              <a:t>2</a:t>
            </a:fld>
            <a:endParaRPr lang="nb-NO" dirty="0"/>
          </a:p>
        </p:txBody>
      </p:sp>
    </p:spTree>
    <p:extLst>
      <p:ext uri="{BB962C8B-B14F-4D97-AF65-F5344CB8AC3E}">
        <p14:creationId xmlns:p14="http://schemas.microsoft.com/office/powerpoint/2010/main" val="13362976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nb-NO" sz="2800" dirty="0"/>
              <a:t>Historien </a:t>
            </a:r>
            <a:r>
              <a:rPr lang="nb-NO" sz="2800" dirty="0" smtClean="0"/>
              <a:t>fortsetter….</a:t>
            </a:r>
            <a:endParaRPr lang="nb-NO" sz="2800" dirty="0"/>
          </a:p>
        </p:txBody>
      </p:sp>
      <p:sp>
        <p:nvSpPr>
          <p:cNvPr id="3" name="Content Placeholder 2"/>
          <p:cNvSpPr>
            <a:spLocks noGrp="1"/>
          </p:cNvSpPr>
          <p:nvPr>
            <p:ph idx="1"/>
          </p:nvPr>
        </p:nvSpPr>
        <p:spPr/>
        <p:txBody>
          <a:bodyPr>
            <a:normAutofit/>
          </a:bodyPr>
          <a:lstStyle/>
          <a:p>
            <a:r>
              <a:rPr lang="nb-NO" sz="1800" dirty="0" smtClean="0"/>
              <a:t>GK og </a:t>
            </a:r>
            <a:r>
              <a:rPr lang="nb-NO" sz="1800" dirty="0" err="1" smtClean="0"/>
              <a:t>Lindinvent</a:t>
            </a:r>
            <a:r>
              <a:rPr lang="nb-NO" sz="1800" dirty="0" smtClean="0"/>
              <a:t>, vår samarbeidspartner på behovsstyrt </a:t>
            </a:r>
            <a:r>
              <a:rPr lang="nb-NO" sz="1800" dirty="0"/>
              <a:t>ventilasjon (DCV</a:t>
            </a:r>
            <a:r>
              <a:rPr lang="nb-NO" sz="1800" dirty="0" smtClean="0"/>
              <a:t>) utviklet konseptet i felleskap. Våre samlede beregninger og erfaringer tilsa at dette ville fungere ! </a:t>
            </a:r>
          </a:p>
          <a:p>
            <a:endParaRPr lang="nb-NO" sz="1800" dirty="0"/>
          </a:p>
          <a:p>
            <a:r>
              <a:rPr lang="nb-NO" sz="1800" dirty="0" smtClean="0"/>
              <a:t>Bransjen var skeptisk, dette har vi prøvd før…..dette går aldri bra, bare vent til første vinteren, det blir sikker dyrt også….</a:t>
            </a:r>
            <a:endParaRPr lang="nb-NO" sz="1800" dirty="0"/>
          </a:p>
          <a:p>
            <a:endParaRPr lang="nb-NO" sz="1800" dirty="0" smtClean="0"/>
          </a:p>
          <a:p>
            <a:r>
              <a:rPr lang="nb-NO" sz="1800" dirty="0" smtClean="0"/>
              <a:t>Til tross for skepsis (også internt) valgte vi å stole på vår kunnskap og kompetanse, hva skal vi ellers bruke den til…</a:t>
            </a:r>
            <a:endParaRPr lang="nb-NO" sz="1800" dirty="0"/>
          </a:p>
        </p:txBody>
      </p:sp>
      <p:sp>
        <p:nvSpPr>
          <p:cNvPr id="4" name="Footer Placeholder 3"/>
          <p:cNvSpPr>
            <a:spLocks noGrp="1"/>
          </p:cNvSpPr>
          <p:nvPr>
            <p:ph type="ftr" sz="quarter" idx="11"/>
          </p:nvPr>
        </p:nvSpPr>
        <p:spPr/>
        <p:txBody>
          <a:bodyPr/>
          <a:lstStyle/>
          <a:p>
            <a:r>
              <a:rPr lang="nb-NO" dirty="0" err="1" smtClean="0"/>
              <a:t>ForKlima</a:t>
            </a:r>
            <a:endParaRPr lang="nb-NO" dirty="0"/>
          </a:p>
        </p:txBody>
      </p:sp>
      <p:sp>
        <p:nvSpPr>
          <p:cNvPr id="5" name="Slide Number Placeholder 4"/>
          <p:cNvSpPr>
            <a:spLocks noGrp="1"/>
          </p:cNvSpPr>
          <p:nvPr>
            <p:ph type="sldNum" sz="quarter" idx="12"/>
          </p:nvPr>
        </p:nvSpPr>
        <p:spPr/>
        <p:txBody>
          <a:bodyPr/>
          <a:lstStyle/>
          <a:p>
            <a:fld id="{8F22D3A8-F005-4E53-90AD-76CCA2618B46}" type="slidenum">
              <a:rPr lang="nb-NO" smtClean="0"/>
              <a:pPr/>
              <a:t>3</a:t>
            </a:fld>
            <a:endParaRPr lang="nb-NO" dirty="0"/>
          </a:p>
        </p:txBody>
      </p:sp>
    </p:spTree>
    <p:extLst>
      <p:ext uri="{BB962C8B-B14F-4D97-AF65-F5344CB8AC3E}">
        <p14:creationId xmlns:p14="http://schemas.microsoft.com/office/powerpoint/2010/main" val="13241634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e 5" descr="Miljohuset_GK3.jpg"/>
          <p:cNvPicPr>
            <a:picLocks noChangeAspect="1"/>
          </p:cNvPicPr>
          <p:nvPr/>
        </p:nvPicPr>
        <p:blipFill>
          <a:blip r:embed="rId3" cstate="print">
            <a:extLst>
              <a:ext uri="{28A0092B-C50C-407E-A947-70E740481C1C}">
                <a14:useLocalDpi xmlns:a14="http://schemas.microsoft.com/office/drawing/2010/main"/>
              </a:ext>
            </a:extLst>
          </a:blip>
          <a:srcRect/>
          <a:stretch>
            <a:fillRect/>
          </a:stretch>
        </p:blipFill>
        <p:spPr bwMode="auto">
          <a:xfrm>
            <a:off x="1644162" y="950119"/>
            <a:ext cx="5536223" cy="2345390"/>
          </a:xfrm>
          <a:prstGeom prst="rect">
            <a:avLst/>
          </a:prstGeom>
          <a:noFill/>
          <a:ln w="9525">
            <a:noFill/>
            <a:miter lim="800000"/>
            <a:headEnd/>
            <a:tailEnd/>
          </a:ln>
        </p:spPr>
      </p:pic>
      <p:sp>
        <p:nvSpPr>
          <p:cNvPr id="6" name="Tittel 26"/>
          <p:cNvSpPr>
            <a:spLocks noGrp="1"/>
          </p:cNvSpPr>
          <p:nvPr>
            <p:ph type="title"/>
          </p:nvPr>
        </p:nvSpPr>
        <p:spPr>
          <a:xfrm>
            <a:off x="457200" y="205978"/>
            <a:ext cx="8229600" cy="857250"/>
          </a:xfrm>
        </p:spPr>
        <p:txBody>
          <a:bodyPr/>
          <a:lstStyle/>
          <a:p>
            <a:pPr algn="ctr"/>
            <a:r>
              <a:rPr lang="nb-NO" sz="2800" dirty="0" smtClean="0">
                <a:ea typeface="ＭＳ Ｐゴシック" pitchFamily="34" charset="-128"/>
              </a:rPr>
              <a:t>Miljøhuset GK blir «født» juni 2012</a:t>
            </a:r>
            <a:endParaRPr lang="nb-NO" sz="2800" dirty="0">
              <a:ea typeface="ＭＳ Ｐゴシック" pitchFamily="34" charset="-128"/>
            </a:endParaRPr>
          </a:p>
        </p:txBody>
      </p:sp>
      <p:sp>
        <p:nvSpPr>
          <p:cNvPr id="7" name="Rektangel 3"/>
          <p:cNvSpPr>
            <a:spLocks noChangeArrowheads="1"/>
          </p:cNvSpPr>
          <p:nvPr/>
        </p:nvSpPr>
        <p:spPr bwMode="auto">
          <a:xfrm>
            <a:off x="1644162" y="924729"/>
            <a:ext cx="2145096" cy="309519"/>
          </a:xfrm>
          <a:prstGeom prst="rect">
            <a:avLst/>
          </a:prstGeom>
          <a:noFill/>
          <a:ln w="9525">
            <a:noFill/>
            <a:miter lim="800000"/>
            <a:headEnd/>
            <a:tailEnd/>
          </a:ln>
        </p:spPr>
        <p:txBody>
          <a:bodyPr wrap="none" lIns="77925" tIns="38963" rIns="77925" bIns="38963">
            <a:spAutoFit/>
          </a:bodyPr>
          <a:lstStyle/>
          <a:p>
            <a:r>
              <a:rPr lang="nb-NO" sz="1500" b="1" dirty="0"/>
              <a:t>Ryenstubben 10-12, Oslo</a:t>
            </a:r>
            <a:endParaRPr lang="nb-NO" sz="1500" dirty="0"/>
          </a:p>
        </p:txBody>
      </p:sp>
      <p:sp>
        <p:nvSpPr>
          <p:cNvPr id="2" name="Rektangel 1"/>
          <p:cNvSpPr/>
          <p:nvPr/>
        </p:nvSpPr>
        <p:spPr>
          <a:xfrm>
            <a:off x="395653" y="3414664"/>
            <a:ext cx="8537331" cy="1417515"/>
          </a:xfrm>
          <a:prstGeom prst="rect">
            <a:avLst/>
          </a:prstGeom>
        </p:spPr>
        <p:txBody>
          <a:bodyPr wrap="square" lIns="77925" tIns="38963" rIns="77925" bIns="38963">
            <a:spAutoFit/>
          </a:bodyPr>
          <a:lstStyle/>
          <a:p>
            <a:pPr marL="292219" indent="-292219" eaLnBrk="0" hangingPunct="0">
              <a:spcBef>
                <a:spcPct val="20000"/>
              </a:spcBef>
              <a:buClr>
                <a:srgbClr val="36478B"/>
              </a:buClr>
              <a:buSzPct val="70000"/>
              <a:buFont typeface="Wingdings" pitchFamily="2" charset="2"/>
              <a:buChar char="u"/>
              <a:defRPr/>
            </a:pPr>
            <a:r>
              <a:rPr lang="nb-NO" sz="1500" b="1" dirty="0">
                <a:solidFill>
                  <a:schemeClr val="tx1">
                    <a:lumMod val="50000"/>
                    <a:lumOff val="50000"/>
                  </a:schemeClr>
                </a:solidFill>
                <a:ea typeface="ＭＳ Ｐゴシック" pitchFamily="-107" charset="-128"/>
                <a:cs typeface="ＭＳ Ｐゴシック" pitchFamily="-107" charset="-128"/>
              </a:rPr>
              <a:t>Areal ~ 14.300 m</a:t>
            </a:r>
            <a:r>
              <a:rPr lang="nb-NO" sz="1500" b="1" baseline="30000" dirty="0">
                <a:solidFill>
                  <a:schemeClr val="tx1">
                    <a:lumMod val="50000"/>
                    <a:lumOff val="50000"/>
                  </a:schemeClr>
                </a:solidFill>
                <a:ea typeface="ＭＳ Ｐゴシック" pitchFamily="-107" charset="-128"/>
                <a:cs typeface="ＭＳ Ｐゴシック" pitchFamily="-107" charset="-128"/>
              </a:rPr>
              <a:t>2 </a:t>
            </a:r>
            <a:r>
              <a:rPr lang="nb-NO" sz="1500" b="1" dirty="0">
                <a:solidFill>
                  <a:schemeClr val="tx1">
                    <a:lumMod val="50000"/>
                    <a:lumOff val="50000"/>
                  </a:schemeClr>
                </a:solidFill>
                <a:ea typeface="ＭＳ Ｐゴシック" pitchFamily="-107" charset="-128"/>
                <a:cs typeface="ＭＳ Ｐゴシック" pitchFamily="-107" charset="-128"/>
              </a:rPr>
              <a:t>BTA</a:t>
            </a:r>
            <a:endParaRPr lang="nb-NO" sz="1500" b="1" baseline="30000" dirty="0">
              <a:solidFill>
                <a:schemeClr val="tx1">
                  <a:lumMod val="50000"/>
                  <a:lumOff val="50000"/>
                </a:schemeClr>
              </a:solidFill>
              <a:ea typeface="ＭＳ Ｐゴシック" pitchFamily="-107" charset="-128"/>
              <a:cs typeface="ＭＳ Ｐゴシック" pitchFamily="-107" charset="-128"/>
            </a:endParaRPr>
          </a:p>
          <a:p>
            <a:pPr marL="292219" indent="-292219" eaLnBrk="0" hangingPunct="0">
              <a:spcBef>
                <a:spcPct val="20000"/>
              </a:spcBef>
              <a:buClr>
                <a:srgbClr val="36478B"/>
              </a:buClr>
              <a:buSzPct val="70000"/>
              <a:buFont typeface="Wingdings" pitchFamily="2" charset="2"/>
              <a:buChar char="u"/>
              <a:defRPr/>
            </a:pPr>
            <a:r>
              <a:rPr lang="nb-NO" sz="1500" b="1" dirty="0">
                <a:solidFill>
                  <a:schemeClr val="tx1">
                    <a:lumMod val="50000"/>
                    <a:lumOff val="50000"/>
                  </a:schemeClr>
                </a:solidFill>
                <a:ea typeface="ＭＳ Ｐゴシック" pitchFamily="-107" charset="-128"/>
                <a:cs typeface="ＭＳ Ｐゴシック" pitchFamily="-107" charset="-128"/>
              </a:rPr>
              <a:t>Byggeperiode: desember 2010 – mai 2012 (innflyttet juni 2012)</a:t>
            </a:r>
          </a:p>
          <a:p>
            <a:pPr marL="292219" indent="-292219" eaLnBrk="0" hangingPunct="0">
              <a:spcBef>
                <a:spcPct val="20000"/>
              </a:spcBef>
              <a:buClr>
                <a:srgbClr val="36478B"/>
              </a:buClr>
              <a:buSzPct val="70000"/>
              <a:buFont typeface="Wingdings" pitchFamily="2" charset="2"/>
              <a:buChar char="u"/>
              <a:defRPr/>
            </a:pPr>
            <a:r>
              <a:rPr lang="nb-NO" sz="1500" b="1" dirty="0">
                <a:solidFill>
                  <a:schemeClr val="tx1">
                    <a:lumMod val="50000"/>
                    <a:lumOff val="50000"/>
                  </a:schemeClr>
                </a:solidFill>
                <a:ea typeface="ＭＳ Ｐゴシック" pitchFamily="-107" charset="-128"/>
                <a:cs typeface="ＭＳ Ｐゴシック" pitchFamily="-107" charset="-128"/>
              </a:rPr>
              <a:t>Totalt beregnet netto energibehov </a:t>
            </a:r>
            <a:r>
              <a:rPr lang="nb-NO" sz="1500" b="1" dirty="0" smtClean="0">
                <a:solidFill>
                  <a:schemeClr val="tx1">
                    <a:lumMod val="50000"/>
                    <a:lumOff val="50000"/>
                  </a:schemeClr>
                </a:solidFill>
                <a:ea typeface="ＭＳ Ｐゴシック" pitchFamily="-107" charset="-128"/>
                <a:cs typeface="ＭＳ Ｐゴシック" pitchFamily="-107" charset="-128"/>
              </a:rPr>
              <a:t>74,9 </a:t>
            </a:r>
            <a:r>
              <a:rPr lang="nb-NO" sz="1500" b="1" dirty="0">
                <a:solidFill>
                  <a:schemeClr val="tx1">
                    <a:lumMod val="50000"/>
                    <a:lumOff val="50000"/>
                  </a:schemeClr>
                </a:solidFill>
                <a:ea typeface="ＭＳ Ｐゴシック" pitchFamily="-107" charset="-128"/>
                <a:cs typeface="ＭＳ Ｐゴシック" pitchFamily="-107" charset="-128"/>
              </a:rPr>
              <a:t>kWh/m</a:t>
            </a:r>
            <a:r>
              <a:rPr lang="nb-NO" sz="1500" b="1" baseline="30000" dirty="0">
                <a:solidFill>
                  <a:schemeClr val="tx1">
                    <a:lumMod val="50000"/>
                    <a:lumOff val="50000"/>
                  </a:schemeClr>
                </a:solidFill>
                <a:ea typeface="ＭＳ Ｐゴシック" pitchFamily="-107" charset="-128"/>
                <a:cs typeface="ＭＳ Ｐゴシック" pitchFamily="-107" charset="-128"/>
              </a:rPr>
              <a:t>2</a:t>
            </a:r>
          </a:p>
          <a:p>
            <a:pPr marL="292219" indent="-292219" eaLnBrk="0" hangingPunct="0">
              <a:spcBef>
                <a:spcPct val="20000"/>
              </a:spcBef>
              <a:buClr>
                <a:srgbClr val="36478B"/>
              </a:buClr>
              <a:buSzPct val="70000"/>
              <a:buFont typeface="Wingdings" pitchFamily="2" charset="2"/>
              <a:buChar char="u"/>
              <a:defRPr/>
            </a:pPr>
            <a:r>
              <a:rPr lang="nb-NO" sz="1500" b="1" dirty="0">
                <a:solidFill>
                  <a:schemeClr val="tx1">
                    <a:lumMod val="50000"/>
                    <a:lumOff val="50000"/>
                  </a:schemeClr>
                </a:solidFill>
                <a:ea typeface="ＭＳ Ｐゴシック" pitchFamily="-107" charset="-128"/>
                <a:cs typeface="ＭＳ Ｐゴシック" pitchFamily="-107" charset="-128"/>
              </a:rPr>
              <a:t>Totalt beregnet behov for tilført energi iht. NS3701: </a:t>
            </a:r>
            <a:r>
              <a:rPr lang="nb-NO" sz="1500" b="1" dirty="0" smtClean="0">
                <a:solidFill>
                  <a:schemeClr val="tx1">
                    <a:lumMod val="50000"/>
                    <a:lumOff val="50000"/>
                  </a:schemeClr>
                </a:solidFill>
                <a:ea typeface="ＭＳ Ｐゴシック" pitchFamily="-107" charset="-128"/>
                <a:cs typeface="ＭＳ Ｐゴシック" pitchFamily="-107" charset="-128"/>
              </a:rPr>
              <a:t>68 </a:t>
            </a:r>
            <a:r>
              <a:rPr lang="nb-NO" sz="1500" b="1" dirty="0">
                <a:solidFill>
                  <a:schemeClr val="tx1">
                    <a:lumMod val="50000"/>
                    <a:lumOff val="50000"/>
                  </a:schemeClr>
                </a:solidFill>
                <a:ea typeface="ＭＳ Ｐゴシック" pitchFamily="-107" charset="-128"/>
                <a:cs typeface="ＭＳ Ｐゴシック" pitchFamily="-107" charset="-128"/>
              </a:rPr>
              <a:t>kWh/m</a:t>
            </a:r>
            <a:r>
              <a:rPr lang="nb-NO" sz="1500" b="1" baseline="30000" dirty="0">
                <a:solidFill>
                  <a:schemeClr val="tx1">
                    <a:lumMod val="50000"/>
                    <a:lumOff val="50000"/>
                  </a:schemeClr>
                </a:solidFill>
                <a:ea typeface="ＭＳ Ｐゴシック" pitchFamily="-107" charset="-128"/>
                <a:cs typeface="ＭＳ Ｐゴシック" pitchFamily="-107" charset="-128"/>
              </a:rPr>
              <a:t>2</a:t>
            </a:r>
          </a:p>
          <a:p>
            <a:pPr marL="292219" indent="-292219" eaLnBrk="0" hangingPunct="0">
              <a:spcBef>
                <a:spcPct val="20000"/>
              </a:spcBef>
              <a:buClr>
                <a:srgbClr val="36478B"/>
              </a:buClr>
              <a:buSzPct val="70000"/>
              <a:buFont typeface="Wingdings" pitchFamily="2" charset="2"/>
              <a:buChar char="u"/>
              <a:defRPr/>
            </a:pPr>
            <a:r>
              <a:rPr lang="nb-NO" sz="1500" b="1" dirty="0">
                <a:solidFill>
                  <a:schemeClr val="tx1">
                    <a:lumMod val="50000"/>
                    <a:lumOff val="50000"/>
                  </a:schemeClr>
                </a:solidFill>
                <a:ea typeface="ＭＳ Ｐゴシック" pitchFamily="-107" charset="-128"/>
                <a:cs typeface="ＭＳ Ｐゴシック" pitchFamily="-107" charset="-128"/>
              </a:rPr>
              <a:t>BREEAM sertifisert </a:t>
            </a:r>
            <a:r>
              <a:rPr lang="nb-NO" sz="1500" b="1" dirty="0" smtClean="0">
                <a:solidFill>
                  <a:schemeClr val="tx1">
                    <a:lumMod val="50000"/>
                    <a:lumOff val="50000"/>
                  </a:schemeClr>
                </a:solidFill>
                <a:ea typeface="ＭＳ Ｐゴシック" pitchFamily="-107" charset="-128"/>
                <a:cs typeface="ＭＳ Ｐゴシック" pitchFamily="-107" charset="-128"/>
              </a:rPr>
              <a:t>bygg</a:t>
            </a:r>
            <a:endParaRPr lang="nb-NO" sz="1500" b="1" dirty="0">
              <a:solidFill>
                <a:schemeClr val="tx1">
                  <a:lumMod val="50000"/>
                  <a:lumOff val="50000"/>
                </a:schemeClr>
              </a:solidFill>
              <a:ea typeface="ＭＳ Ｐゴシック" pitchFamily="-107" charset="-128"/>
              <a:cs typeface="ＭＳ Ｐゴシック" pitchFamily="-107" charset="-128"/>
            </a:endParaRPr>
          </a:p>
        </p:txBody>
      </p:sp>
    </p:spTree>
    <p:extLst>
      <p:ext uri="{BB962C8B-B14F-4D97-AF65-F5344CB8AC3E}">
        <p14:creationId xmlns:p14="http://schemas.microsoft.com/office/powerpoint/2010/main" val="26979494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1"/>
          <p:cNvSpPr>
            <a:spLocks noGrp="1"/>
          </p:cNvSpPr>
          <p:nvPr>
            <p:ph type="title"/>
          </p:nvPr>
        </p:nvSpPr>
        <p:spPr>
          <a:xfrm>
            <a:off x="457200" y="205978"/>
            <a:ext cx="8229600" cy="857250"/>
          </a:xfrm>
        </p:spPr>
        <p:txBody>
          <a:bodyPr>
            <a:normAutofit/>
          </a:bodyPr>
          <a:lstStyle/>
          <a:p>
            <a:pPr algn="ctr"/>
            <a:r>
              <a:rPr lang="nb-NO" sz="2800" b="1" dirty="0" smtClean="0">
                <a:sym typeface="Wingdings"/>
              </a:rPr>
              <a:t>Ventilasjon </a:t>
            </a:r>
            <a:r>
              <a:rPr lang="nb-NO" sz="2800" b="1" dirty="0">
                <a:sym typeface="Wingdings"/>
              </a:rPr>
              <a:t>- </a:t>
            </a:r>
            <a:r>
              <a:rPr lang="nb-NO" sz="2800" b="1" dirty="0" smtClean="0">
                <a:sym typeface="Wingdings"/>
              </a:rPr>
              <a:t>DCV</a:t>
            </a:r>
            <a:endParaRPr lang="nb-NO" sz="2800" dirty="0"/>
          </a:p>
        </p:txBody>
      </p:sp>
      <p:sp>
        <p:nvSpPr>
          <p:cNvPr id="9" name="Plassholder for innhold 2"/>
          <p:cNvSpPr>
            <a:spLocks noGrp="1"/>
          </p:cNvSpPr>
          <p:nvPr>
            <p:ph idx="1"/>
          </p:nvPr>
        </p:nvSpPr>
        <p:spPr>
          <a:xfrm>
            <a:off x="457200" y="1200151"/>
            <a:ext cx="8436327" cy="3394472"/>
          </a:xfrm>
        </p:spPr>
        <p:txBody>
          <a:bodyPr>
            <a:normAutofit/>
          </a:bodyPr>
          <a:lstStyle/>
          <a:p>
            <a:r>
              <a:rPr lang="nb-NO" sz="1800" dirty="0"/>
              <a:t>Behovsstyrt – aktive ventiler styrer luft, temperatur og lys</a:t>
            </a:r>
          </a:p>
          <a:p>
            <a:endParaRPr lang="nb-NO" sz="1800" dirty="0"/>
          </a:p>
          <a:p>
            <a:r>
              <a:rPr lang="nb-NO" sz="1800" dirty="0"/>
              <a:t>Sensorer i ventilene detekterer nærvær, temperatur og CO</a:t>
            </a:r>
            <a:r>
              <a:rPr lang="nb-NO" sz="1800" baseline="-25000" dirty="0"/>
              <a:t>2</a:t>
            </a:r>
            <a:endParaRPr lang="nb-NO" sz="1800" dirty="0"/>
          </a:p>
        </p:txBody>
      </p:sp>
      <p:pic>
        <p:nvPicPr>
          <p:cNvPr id="2054" name="Picture 6" descr="Tilluftsdon tak"/>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71651" y="2655793"/>
            <a:ext cx="4097215" cy="1685926"/>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4920879" y="2983283"/>
            <a:ext cx="3615397" cy="131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Rett pil 3"/>
          <p:cNvCxnSpPr/>
          <p:nvPr/>
        </p:nvCxnSpPr>
        <p:spPr>
          <a:xfrm>
            <a:off x="246873" y="2655793"/>
            <a:ext cx="555812" cy="310052"/>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40293254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dato 3"/>
          <p:cNvSpPr>
            <a:spLocks noGrp="1"/>
          </p:cNvSpPr>
          <p:nvPr>
            <p:ph type="dt" sz="half" idx="10"/>
          </p:nvPr>
        </p:nvSpPr>
        <p:spPr/>
        <p:txBody>
          <a:bodyPr/>
          <a:lstStyle/>
          <a:p>
            <a:pPr>
              <a:defRPr/>
            </a:pPr>
            <a:endParaRPr lang="nn-NO"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9045" y="873085"/>
            <a:ext cx="8948970" cy="3945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kstSylinder 4"/>
          <p:cNvSpPr txBox="1"/>
          <p:nvPr/>
        </p:nvSpPr>
        <p:spPr>
          <a:xfrm>
            <a:off x="6516216" y="2435422"/>
            <a:ext cx="1556581" cy="232575"/>
          </a:xfrm>
          <a:prstGeom prst="rect">
            <a:avLst/>
          </a:prstGeom>
          <a:noFill/>
        </p:spPr>
        <p:txBody>
          <a:bodyPr wrap="square" lIns="77925" tIns="38963" rIns="77925" bIns="38963" rtlCol="0">
            <a:spAutoFit/>
          </a:bodyPr>
          <a:lstStyle/>
          <a:p>
            <a:r>
              <a:rPr lang="nb-NO" sz="1000" b="1" dirty="0"/>
              <a:t>Felles varme/kjølebatteri</a:t>
            </a:r>
          </a:p>
        </p:txBody>
      </p:sp>
      <p:sp>
        <p:nvSpPr>
          <p:cNvPr id="6" name="TekstSylinder 5"/>
          <p:cNvSpPr txBox="1"/>
          <p:nvPr/>
        </p:nvSpPr>
        <p:spPr>
          <a:xfrm>
            <a:off x="4373775" y="3000382"/>
            <a:ext cx="1501771" cy="386464"/>
          </a:xfrm>
          <a:prstGeom prst="rect">
            <a:avLst/>
          </a:prstGeom>
          <a:noFill/>
        </p:spPr>
        <p:txBody>
          <a:bodyPr wrap="square" lIns="77925" tIns="38963" rIns="77925" bIns="38963" rtlCol="0">
            <a:spAutoFit/>
          </a:bodyPr>
          <a:lstStyle/>
          <a:p>
            <a:r>
              <a:rPr lang="nb-NO" sz="1000" b="1" dirty="0"/>
              <a:t>Resirkulering av luft på natt</a:t>
            </a:r>
          </a:p>
        </p:txBody>
      </p:sp>
      <p:sp>
        <p:nvSpPr>
          <p:cNvPr id="8" name="TekstSylinder 7"/>
          <p:cNvSpPr txBox="1"/>
          <p:nvPr/>
        </p:nvSpPr>
        <p:spPr>
          <a:xfrm>
            <a:off x="984508" y="363511"/>
            <a:ext cx="7298045" cy="509574"/>
          </a:xfrm>
          <a:prstGeom prst="rect">
            <a:avLst/>
          </a:prstGeom>
          <a:noFill/>
        </p:spPr>
        <p:txBody>
          <a:bodyPr wrap="square" lIns="77925" tIns="38963" rIns="77925" bIns="38963" rtlCol="0">
            <a:spAutoFit/>
          </a:bodyPr>
          <a:lstStyle/>
          <a:p>
            <a:pPr algn="ctr"/>
            <a:r>
              <a:rPr lang="nb-NO" sz="2800" b="1" dirty="0" smtClean="0">
                <a:solidFill>
                  <a:schemeClr val="tx1">
                    <a:lumMod val="50000"/>
                    <a:lumOff val="50000"/>
                  </a:schemeClr>
                </a:solidFill>
                <a:latin typeface="Arial" panose="020B0604020202020204" pitchFamily="34" charset="0"/>
                <a:cs typeface="Arial" panose="020B0604020202020204" pitchFamily="34" charset="0"/>
              </a:rPr>
              <a:t>Ventilasjonsaggregater</a:t>
            </a:r>
            <a:endParaRPr lang="nb-NO" sz="2800" b="1"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2" name="Rektangel 1"/>
          <p:cNvSpPr/>
          <p:nvPr/>
        </p:nvSpPr>
        <p:spPr>
          <a:xfrm>
            <a:off x="1447213" y="108725"/>
            <a:ext cx="508539" cy="648074"/>
          </a:xfrm>
          <a:prstGeom prst="rect">
            <a:avLst/>
          </a:prstGeom>
        </p:spPr>
        <p:txBody>
          <a:bodyPr wrap="square" lIns="77925" tIns="38963" rIns="77925" bIns="38963">
            <a:spAutoFit/>
          </a:bodyPr>
          <a:lstStyle/>
          <a:p>
            <a:endParaRPr lang="nb-NO" sz="3700" dirty="0"/>
          </a:p>
        </p:txBody>
      </p:sp>
    </p:spTree>
    <p:extLst>
      <p:ext uri="{BB962C8B-B14F-4D97-AF65-F5344CB8AC3E}">
        <p14:creationId xmlns:p14="http://schemas.microsoft.com/office/powerpoint/2010/main" val="42837141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algn="ctr"/>
            <a:r>
              <a:rPr lang="nb-NO" sz="2800" dirty="0" smtClean="0">
                <a:sym typeface="Wingdings"/>
              </a:rPr>
              <a:t>El</a:t>
            </a:r>
            <a:r>
              <a:rPr lang="nb-NO" sz="2800" dirty="0">
                <a:sym typeface="Wingdings"/>
              </a:rPr>
              <a:t>. oppvarming – «spisslast»</a:t>
            </a:r>
            <a:endParaRPr lang="nb-NO" sz="2800" dirty="0"/>
          </a:p>
        </p:txBody>
      </p:sp>
      <p:sp>
        <p:nvSpPr>
          <p:cNvPr id="3" name="Plassholder for innhold 2"/>
          <p:cNvSpPr>
            <a:spLocks noGrp="1"/>
          </p:cNvSpPr>
          <p:nvPr>
            <p:ph idx="1"/>
          </p:nvPr>
        </p:nvSpPr>
        <p:spPr/>
        <p:txBody>
          <a:bodyPr/>
          <a:lstStyle/>
          <a:p>
            <a:r>
              <a:rPr lang="nb-NO" sz="1800" dirty="0"/>
              <a:t>Varmeelementer a 200 W i </a:t>
            </a:r>
            <a:r>
              <a:rPr lang="nb-NO" sz="1800" dirty="0" err="1" smtClean="0"/>
              <a:t>grenstaver</a:t>
            </a:r>
            <a:endParaRPr lang="nb-NO" sz="1800" dirty="0" smtClean="0"/>
          </a:p>
          <a:p>
            <a:endParaRPr lang="nb-NO" sz="1800" dirty="0"/>
          </a:p>
          <a:p>
            <a:r>
              <a:rPr lang="nb-NO" sz="1800" dirty="0"/>
              <a:t>Mobile – kan i prinsippet stå hvor som </a:t>
            </a:r>
            <a:r>
              <a:rPr lang="nb-NO" sz="1800" dirty="0" smtClean="0"/>
              <a:t>helst</a:t>
            </a:r>
          </a:p>
          <a:p>
            <a:endParaRPr lang="nb-NO" sz="1800" dirty="0"/>
          </a:p>
          <a:p>
            <a:r>
              <a:rPr lang="nb-NO" sz="1800" dirty="0"/>
              <a:t>Begrenset bruk avhengig av internlastene </a:t>
            </a:r>
          </a:p>
          <a:p>
            <a:pPr marL="0" indent="0">
              <a:buNone/>
            </a:pPr>
            <a:endParaRPr lang="nb-NO" sz="2000" dirty="0"/>
          </a:p>
          <a:p>
            <a:pPr marL="0" indent="0">
              <a:buNone/>
            </a:pPr>
            <a:endParaRPr lang="nb-NO" sz="2000" b="1" dirty="0"/>
          </a:p>
          <a:p>
            <a:pPr marL="0" indent="0">
              <a:buNone/>
            </a:pPr>
            <a:endParaRPr lang="nb-NO" sz="2000" b="1" dirty="0">
              <a:solidFill>
                <a:srgbClr val="FF0000"/>
              </a:solidFill>
            </a:endParaRPr>
          </a:p>
          <a:p>
            <a:endParaRPr lang="nb-NO" sz="2000" b="1" dirty="0"/>
          </a:p>
          <a:p>
            <a:endParaRPr lang="nb-NO" sz="2000" b="1" dirty="0"/>
          </a:p>
        </p:txBody>
      </p:sp>
      <p:pic>
        <p:nvPicPr>
          <p:cNvPr id="9" name="Bilde 8"/>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837326" y="1200151"/>
            <a:ext cx="1911021" cy="3278981"/>
          </a:xfrm>
          <a:prstGeom prst="rect">
            <a:avLst/>
          </a:prstGeom>
        </p:spPr>
      </p:pic>
      <p:sp>
        <p:nvSpPr>
          <p:cNvPr id="5" name="Eksplosjon 2 4"/>
          <p:cNvSpPr/>
          <p:nvPr/>
        </p:nvSpPr>
        <p:spPr>
          <a:xfrm>
            <a:off x="2859308" y="3173506"/>
            <a:ext cx="3864478" cy="915661"/>
          </a:xfrm>
          <a:prstGeom prst="irregularSeal2">
            <a:avLst/>
          </a:prstGeom>
        </p:spPr>
        <p:style>
          <a:lnRef idx="1">
            <a:schemeClr val="accent1"/>
          </a:lnRef>
          <a:fillRef idx="3">
            <a:schemeClr val="accent1"/>
          </a:fillRef>
          <a:effectRef idx="2">
            <a:schemeClr val="accent1"/>
          </a:effectRef>
          <a:fontRef idx="minor">
            <a:schemeClr val="lt1"/>
          </a:fontRef>
        </p:style>
        <p:txBody>
          <a:bodyPr lIns="77925" tIns="38963" rIns="77925" bIns="38963" rtlCol="0" anchor="ctr"/>
          <a:lstStyle/>
          <a:p>
            <a:pPr algn="ctr"/>
            <a:endParaRPr lang="nb-NO" dirty="0"/>
          </a:p>
        </p:txBody>
      </p:sp>
      <p:sp>
        <p:nvSpPr>
          <p:cNvPr id="4" name="Rektangel 3"/>
          <p:cNvSpPr/>
          <p:nvPr/>
        </p:nvSpPr>
        <p:spPr>
          <a:xfrm rot="21227518">
            <a:off x="3847280" y="3450434"/>
            <a:ext cx="1607192" cy="355686"/>
          </a:xfrm>
          <a:prstGeom prst="rect">
            <a:avLst/>
          </a:prstGeom>
        </p:spPr>
        <p:txBody>
          <a:bodyPr wrap="none" lIns="77925" tIns="38963" rIns="77925" bIns="38963">
            <a:spAutoFit/>
          </a:bodyPr>
          <a:lstStyle/>
          <a:p>
            <a:r>
              <a:rPr lang="nb-NO" b="1" dirty="0">
                <a:solidFill>
                  <a:schemeClr val="bg1"/>
                </a:solidFill>
              </a:rPr>
              <a:t>GK Innovasjon!</a:t>
            </a:r>
          </a:p>
        </p:txBody>
      </p:sp>
      <p:sp>
        <p:nvSpPr>
          <p:cNvPr id="6" name="Plassholder for dato 5"/>
          <p:cNvSpPr>
            <a:spLocks noGrp="1"/>
          </p:cNvSpPr>
          <p:nvPr>
            <p:ph type="dt" sz="half" idx="10"/>
          </p:nvPr>
        </p:nvSpPr>
        <p:spPr>
          <a:xfrm>
            <a:off x="395536" y="4982635"/>
            <a:ext cx="2133600" cy="136447"/>
          </a:xfrm>
        </p:spPr>
        <p:txBody>
          <a:bodyPr/>
          <a:lstStyle/>
          <a:p>
            <a:pPr algn="ctr">
              <a:defRPr/>
            </a:pPr>
            <a:endParaRPr lang="nn-NO" dirty="0"/>
          </a:p>
        </p:txBody>
      </p:sp>
    </p:spTree>
    <p:extLst>
      <p:ext uri="{BB962C8B-B14F-4D97-AF65-F5344CB8AC3E}">
        <p14:creationId xmlns:p14="http://schemas.microsoft.com/office/powerpoint/2010/main" val="26283700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algn="ctr"/>
            <a:r>
              <a:rPr lang="nb-NO" sz="2800" dirty="0" err="1" smtClean="0"/>
              <a:t>Overtemperatur</a:t>
            </a:r>
            <a:r>
              <a:rPr lang="nb-NO" sz="2800" dirty="0" smtClean="0"/>
              <a:t> en vinterdag…….</a:t>
            </a:r>
            <a:endParaRPr lang="nb-NO" sz="2800" dirty="0"/>
          </a:p>
        </p:txBody>
      </p:sp>
      <p:sp>
        <p:nvSpPr>
          <p:cNvPr id="4" name="Plassholder for bunntekst 3"/>
          <p:cNvSpPr>
            <a:spLocks noGrp="1"/>
          </p:cNvSpPr>
          <p:nvPr>
            <p:ph type="ftr" sz="quarter" idx="11"/>
          </p:nvPr>
        </p:nvSpPr>
        <p:spPr/>
        <p:txBody>
          <a:bodyPr/>
          <a:lstStyle/>
          <a:p>
            <a:r>
              <a:rPr lang="nb-NO" dirty="0" err="1" smtClean="0"/>
              <a:t>ForKlima</a:t>
            </a:r>
            <a:endParaRPr lang="nb-NO" dirty="0"/>
          </a:p>
        </p:txBody>
      </p:sp>
      <p:sp>
        <p:nvSpPr>
          <p:cNvPr id="5" name="Plassholder for lysbildenummer 4"/>
          <p:cNvSpPr>
            <a:spLocks noGrp="1"/>
          </p:cNvSpPr>
          <p:nvPr>
            <p:ph type="sldNum" sz="quarter" idx="12"/>
          </p:nvPr>
        </p:nvSpPr>
        <p:spPr/>
        <p:txBody>
          <a:bodyPr/>
          <a:lstStyle/>
          <a:p>
            <a:fld id="{8F22D3A8-F005-4E53-90AD-76CCA2618B46}" type="slidenum">
              <a:rPr lang="nb-NO" smtClean="0"/>
              <a:pPr/>
              <a:t>8</a:t>
            </a:fld>
            <a:endParaRPr lang="nb-NO"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475657" y="1206135"/>
            <a:ext cx="6048672" cy="3391538"/>
          </a:xfrm>
          <a:prstGeom prst="rect">
            <a:avLst/>
          </a:prstGeom>
          <a:noFill/>
          <a:ln w="9525">
            <a:solidFill>
              <a:srgbClr val="FF0000"/>
            </a:solidFill>
            <a:miter lim="800000"/>
            <a:headEnd/>
            <a:tailEnd/>
          </a:ln>
          <a:extLst>
            <a:ext uri="{909E8E84-426E-40DD-AFC4-6F175D3DCCD1}">
              <a14:hiddenFill xmlns:a14="http://schemas.microsoft.com/office/drawing/2010/main">
                <a:solidFill>
                  <a:schemeClr val="accent1"/>
                </a:solidFill>
              </a14:hiddenFill>
            </a:ext>
          </a:extLst>
        </p:spPr>
      </p:pic>
      <p:sp>
        <p:nvSpPr>
          <p:cNvPr id="3" name="TekstSylinder 2"/>
          <p:cNvSpPr txBox="1"/>
          <p:nvPr/>
        </p:nvSpPr>
        <p:spPr>
          <a:xfrm>
            <a:off x="4211960" y="2109505"/>
            <a:ext cx="1080120" cy="338554"/>
          </a:xfrm>
          <a:prstGeom prst="rect">
            <a:avLst/>
          </a:prstGeom>
          <a:noFill/>
        </p:spPr>
        <p:txBody>
          <a:bodyPr wrap="square" rtlCol="0">
            <a:spAutoFit/>
          </a:bodyPr>
          <a:lstStyle/>
          <a:p>
            <a:r>
              <a:rPr lang="nb-NO" sz="800" dirty="0" smtClean="0"/>
              <a:t>Gjennomsnittlig </a:t>
            </a:r>
            <a:r>
              <a:rPr lang="nb-NO" sz="800" dirty="0" err="1" smtClean="0"/>
              <a:t>romtemp</a:t>
            </a:r>
            <a:r>
              <a:rPr lang="nb-NO" sz="800" dirty="0" smtClean="0"/>
              <a:t>. ca. 22°C</a:t>
            </a:r>
            <a:endParaRPr lang="nb-NO" sz="800" dirty="0"/>
          </a:p>
        </p:txBody>
      </p:sp>
      <p:sp>
        <p:nvSpPr>
          <p:cNvPr id="6" name="Rektangel 5"/>
          <p:cNvSpPr/>
          <p:nvPr/>
        </p:nvSpPr>
        <p:spPr>
          <a:xfrm>
            <a:off x="4211960" y="2071430"/>
            <a:ext cx="1080120" cy="37662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1" name="Rektangel 10"/>
          <p:cNvSpPr/>
          <p:nvPr/>
        </p:nvSpPr>
        <p:spPr>
          <a:xfrm>
            <a:off x="1873170" y="1287800"/>
            <a:ext cx="1080120" cy="349478"/>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800" dirty="0"/>
          </a:p>
        </p:txBody>
      </p:sp>
      <p:sp>
        <p:nvSpPr>
          <p:cNvPr id="12" name="TekstSylinder 11"/>
          <p:cNvSpPr txBox="1"/>
          <p:nvPr/>
        </p:nvSpPr>
        <p:spPr>
          <a:xfrm>
            <a:off x="1873914" y="1287800"/>
            <a:ext cx="1053494" cy="338554"/>
          </a:xfrm>
          <a:prstGeom prst="rect">
            <a:avLst/>
          </a:prstGeom>
          <a:noFill/>
        </p:spPr>
        <p:txBody>
          <a:bodyPr wrap="none" rtlCol="0">
            <a:spAutoFit/>
          </a:bodyPr>
          <a:lstStyle/>
          <a:p>
            <a:r>
              <a:rPr lang="nb-NO" sz="800" dirty="0" err="1" smtClean="0"/>
              <a:t>Tilluftstemperatur</a:t>
            </a:r>
            <a:endParaRPr lang="nb-NO" sz="800" dirty="0" smtClean="0"/>
          </a:p>
          <a:p>
            <a:r>
              <a:rPr lang="nb-NO" sz="800" dirty="0" smtClean="0"/>
              <a:t>22,5°C, 13.01 kl. 7.00</a:t>
            </a:r>
            <a:endParaRPr lang="nb-NO" sz="800" dirty="0"/>
          </a:p>
        </p:txBody>
      </p:sp>
      <p:cxnSp>
        <p:nvCxnSpPr>
          <p:cNvPr id="14" name="Rett linje 13"/>
          <p:cNvCxnSpPr>
            <a:stCxn id="11" idx="2"/>
          </p:cNvCxnSpPr>
          <p:nvPr/>
        </p:nvCxnSpPr>
        <p:spPr>
          <a:xfrm>
            <a:off x="2413230" y="1637278"/>
            <a:ext cx="540060" cy="223867"/>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3" name="Rett linje 22"/>
          <p:cNvCxnSpPr/>
          <p:nvPr/>
        </p:nvCxnSpPr>
        <p:spPr>
          <a:xfrm flipH="1" flipV="1">
            <a:off x="3707904" y="1923678"/>
            <a:ext cx="504056" cy="39762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763688" y="3426078"/>
            <a:ext cx="1085554" cy="338554"/>
          </a:xfrm>
          <a:prstGeom prst="rect">
            <a:avLst/>
          </a:prstGeom>
          <a:noFill/>
        </p:spPr>
        <p:txBody>
          <a:bodyPr wrap="none" rtlCol="0">
            <a:spAutoFit/>
          </a:bodyPr>
          <a:lstStyle/>
          <a:p>
            <a:r>
              <a:rPr lang="nb-NO" sz="800" dirty="0" smtClean="0"/>
              <a:t>Utetemperatur</a:t>
            </a:r>
          </a:p>
          <a:p>
            <a:r>
              <a:rPr lang="nb-NO" sz="800" dirty="0" smtClean="0"/>
              <a:t>-11,5°C</a:t>
            </a:r>
            <a:r>
              <a:rPr lang="nb-NO" sz="800" dirty="0"/>
              <a:t>, 13.01 kl. 7.00</a:t>
            </a:r>
          </a:p>
        </p:txBody>
      </p:sp>
      <p:sp>
        <p:nvSpPr>
          <p:cNvPr id="18" name="Rectangle 17"/>
          <p:cNvSpPr/>
          <p:nvPr/>
        </p:nvSpPr>
        <p:spPr>
          <a:xfrm>
            <a:off x="1763688" y="3435846"/>
            <a:ext cx="1085554"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cxnSp>
        <p:nvCxnSpPr>
          <p:cNvPr id="20" name="Straight Connector 19"/>
          <p:cNvCxnSpPr/>
          <p:nvPr/>
        </p:nvCxnSpPr>
        <p:spPr>
          <a:xfrm>
            <a:off x="2849242" y="3795886"/>
            <a:ext cx="0" cy="288032"/>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752020" y="2931790"/>
            <a:ext cx="686406" cy="215444"/>
          </a:xfrm>
          <a:prstGeom prst="rect">
            <a:avLst/>
          </a:prstGeom>
          <a:noFill/>
        </p:spPr>
        <p:txBody>
          <a:bodyPr wrap="none" rtlCol="0">
            <a:spAutoFit/>
          </a:bodyPr>
          <a:lstStyle/>
          <a:p>
            <a:r>
              <a:rPr lang="nb-NO" sz="800" dirty="0" smtClean="0"/>
              <a:t>Samtidighet</a:t>
            </a:r>
            <a:endParaRPr lang="nb-NO" sz="800" dirty="0"/>
          </a:p>
        </p:txBody>
      </p:sp>
      <p:sp>
        <p:nvSpPr>
          <p:cNvPr id="24" name="TextBox 23"/>
          <p:cNvSpPr txBox="1"/>
          <p:nvPr/>
        </p:nvSpPr>
        <p:spPr>
          <a:xfrm>
            <a:off x="4644008" y="1245593"/>
            <a:ext cx="1512167" cy="615553"/>
          </a:xfrm>
          <a:prstGeom prst="rect">
            <a:avLst/>
          </a:prstGeom>
          <a:noFill/>
        </p:spPr>
        <p:txBody>
          <a:bodyPr wrap="square" rtlCol="0">
            <a:spAutoFit/>
          </a:bodyPr>
          <a:lstStyle/>
          <a:p>
            <a:r>
              <a:rPr lang="nb-NO" sz="800" dirty="0" err="1"/>
              <a:t>Tilluftstemperatur</a:t>
            </a:r>
            <a:endParaRPr lang="nb-NO" sz="800" dirty="0"/>
          </a:p>
          <a:p>
            <a:r>
              <a:rPr lang="nb-NO" sz="800" dirty="0" smtClean="0"/>
              <a:t>24,5°C</a:t>
            </a:r>
            <a:r>
              <a:rPr lang="nb-NO" sz="800" dirty="0"/>
              <a:t>, 13.01 kl. </a:t>
            </a:r>
            <a:r>
              <a:rPr lang="nb-NO" sz="800" dirty="0" smtClean="0"/>
              <a:t>16.00</a:t>
            </a:r>
            <a:endParaRPr lang="nb-NO" sz="800" dirty="0"/>
          </a:p>
          <a:p>
            <a:endParaRPr lang="nb-NO" dirty="0"/>
          </a:p>
        </p:txBody>
      </p:sp>
      <p:sp>
        <p:nvSpPr>
          <p:cNvPr id="25" name="Rectangle 24"/>
          <p:cNvSpPr/>
          <p:nvPr/>
        </p:nvSpPr>
        <p:spPr>
          <a:xfrm>
            <a:off x="4713989" y="1245592"/>
            <a:ext cx="1060443" cy="307777"/>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cxnSp>
        <p:nvCxnSpPr>
          <p:cNvPr id="27" name="Straight Connector 26"/>
          <p:cNvCxnSpPr/>
          <p:nvPr/>
        </p:nvCxnSpPr>
        <p:spPr>
          <a:xfrm flipH="1">
            <a:off x="3995936" y="1399480"/>
            <a:ext cx="718054" cy="349731"/>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4713990" y="2859782"/>
            <a:ext cx="1129961" cy="287452"/>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cxnSp>
        <p:nvCxnSpPr>
          <p:cNvPr id="31" name="Straight Connector 30"/>
          <p:cNvCxnSpPr/>
          <p:nvPr/>
        </p:nvCxnSpPr>
        <p:spPr>
          <a:xfrm flipH="1">
            <a:off x="4067944" y="3003508"/>
            <a:ext cx="646046" cy="143726"/>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19186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algn="ctr"/>
            <a:r>
              <a:rPr lang="nb-NO" sz="2800" dirty="0" smtClean="0"/>
              <a:t>«Ingen» </a:t>
            </a:r>
            <a:r>
              <a:rPr lang="nb-NO" sz="2800" dirty="0" err="1" smtClean="0"/>
              <a:t>overtemperatur</a:t>
            </a:r>
            <a:r>
              <a:rPr lang="nb-NO" sz="2800" dirty="0" smtClean="0"/>
              <a:t> i driftstiden….</a:t>
            </a:r>
            <a:endParaRPr lang="nb-NO" sz="2800" dirty="0"/>
          </a:p>
        </p:txBody>
      </p:sp>
      <p:sp>
        <p:nvSpPr>
          <p:cNvPr id="4" name="Plassholder for bunntekst 3"/>
          <p:cNvSpPr>
            <a:spLocks noGrp="1"/>
          </p:cNvSpPr>
          <p:nvPr>
            <p:ph type="ftr" sz="quarter" idx="11"/>
          </p:nvPr>
        </p:nvSpPr>
        <p:spPr/>
        <p:txBody>
          <a:bodyPr/>
          <a:lstStyle/>
          <a:p>
            <a:r>
              <a:rPr lang="nb-NO" dirty="0" err="1" smtClean="0"/>
              <a:t>ForKlima</a:t>
            </a:r>
            <a:endParaRPr lang="nb-NO" dirty="0"/>
          </a:p>
        </p:txBody>
      </p:sp>
      <p:sp>
        <p:nvSpPr>
          <p:cNvPr id="5" name="Plassholder for lysbildenummer 4"/>
          <p:cNvSpPr>
            <a:spLocks noGrp="1"/>
          </p:cNvSpPr>
          <p:nvPr>
            <p:ph type="sldNum" sz="quarter" idx="12"/>
          </p:nvPr>
        </p:nvSpPr>
        <p:spPr/>
        <p:txBody>
          <a:bodyPr/>
          <a:lstStyle/>
          <a:p>
            <a:fld id="{8F22D3A8-F005-4E53-90AD-76CCA2618B46}" type="slidenum">
              <a:rPr lang="nb-NO" smtClean="0"/>
              <a:pPr/>
              <a:t>9</a:t>
            </a:fld>
            <a:endParaRPr lang="nb-NO"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490151" y="1200150"/>
            <a:ext cx="6163698" cy="3394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40266356"/>
      </p:ext>
    </p:extLst>
  </p:cSld>
  <p:clrMapOvr>
    <a:masterClrMapping/>
  </p:clrMapOvr>
  <p:timing>
    <p:tnLst>
      <p:par>
        <p:cTn id="1" dur="indefinite" restart="never" nodeType="tmRoot"/>
      </p:par>
    </p:tnLst>
  </p:timing>
</p:sld>
</file>

<file path=ppt/theme/theme1.xml><?xml version="1.0" encoding="utf-8"?>
<a:theme xmlns:a="http://schemas.openxmlformats.org/drawingml/2006/main" name="MHGK_ny mal_DNB_05.05.20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Dokumenttype xmlns="22b8f047-0bcb-47c0-9e5f-0b8f5bbdd443">Hjelpemiddel</Dokumenttype>
    <Mapper xmlns="22b8f047-0bcb-47c0-9e5f-0b8f5bbdd443"/>
    <Dokstatus xmlns="22b8f047-0bcb-47c0-9e5f-0b8f5bbdd443">Publisert</Dokstatus>
    <fokus xmlns="22b8f047-0bcb-47c0-9e5f-0b8f5bbdd443" xsi:nil="true"/>
    <Virkomrade xmlns="22b8f047-0bcb-47c0-9e5f-0b8f5bbdd443">
      <Value>Administrativt</Value>
    </Virkomrade>
    <AdminFunk xmlns="f60e9cc0-9ad8-4fda-a9cd-1854a8ee986c">
      <Value>Marked</Value>
    </AdminFunk>
    <_DCDateCreated xmlns="http://schemas.microsoft.com/sharepoint/v3/fields">2015-02-17T23:00:00+00:00</_DCDateCreated>
    <Selskapsinfo xmlns="f60e9cc0-9ad8-4fda-a9cd-1854a8ee986c" xsi:nil="true"/>
    <DLCPolicyLabelValue xmlns="f60e9cc0-9ad8-4fda-a9cd-1854a8ee986c">{_UIVersionString}</DLCPolicyLabelValue>
    <Adressetest xmlns="f60e9cc0-9ad8-4fda-a9cd-1854a8ee986c" xsi:nil="true"/>
    <Kontraktstandard xmlns="22b8f047-0bcb-47c0-9e5f-0b8f5bbdd443"/>
    <HvorIFokus xmlns="22b8f047-0bcb-47c0-9e5f-0b8f5bbdd443"/>
    <DLCPolicyLabelClientValue xmlns="f60e9cc0-9ad8-4fda-a9cd-1854a8ee986c">{_UIVersionString}</DLCPolicyLabelClientValue>
    <Obligatorisk xmlns="22b8f047-0bcb-47c0-9e5f-0b8f5bbdd443">false</Obligatorisk>
    <Eier xmlns="22b8f047-0bcb-47c0-9e5f-0b8f5bbdd443">
      <UserInfo>
        <DisplayName>103 Marked</DisplayName>
        <AccountId>2277</AccountId>
        <AccountType/>
      </UserInfo>
    </Eier>
    <TaxCatchAll xmlns="22b8f047-0bcb-47c0-9e5f-0b8f5bbdd443"/>
    <mb7740bf0ebb4c2ba18d41cd45ea0cf8 xmlns="f60e9cc0-9ad8-4fda-a9cd-1854a8ee986c">
      <Terms xmlns="http://schemas.microsoft.com/office/infopath/2007/PartnerControls"/>
    </mb7740bf0ebb4c2ba18d41cd45ea0cf8>
    <Fag xmlns="22b8f047-0bcb-47c0-9e5f-0b8f5bbdd443"/>
    <Fase xmlns="22b8f047-0bcb-47c0-9e5f-0b8f5bbdd443"/>
    <DLCPolicyLabelLock xmlns="f60e9cc0-9ad8-4fda-a9cd-1854a8ee986c" xsi:nil="true"/>
    <Referanse xmlns="f60e9cc0-9ad8-4fda-a9cd-1854a8ee986c"/>
    <_DCDateModified xmlns="http://schemas.microsoft.com/sharepoint/v3/fields">2015-02-17T23:00:00+00:00</_DCDateModified>
    <RevAnsvarlig xmlns="22b8f047-0bcb-47c0-9e5f-0b8f5bbdd443">
      <UserInfo>
        <DisplayName>103 Marked</DisplayName>
        <AccountId>2277</AccountId>
        <AccountType/>
      </UserInfo>
    </RevAnsvarlig>
    <FooterFaktadr xmlns="f60e9cc0-9ad8-4fda-a9cd-1854a8ee986c" xsi:nil="true"/>
    <Kommentar xmlns="22b8f047-0bcb-47c0-9e5f-0b8f5bbdd443" xsi:nil="true"/>
    <Kvalsysnr xmlns="22b8f047-0bcb-47c0-9e5f-0b8f5bbdd443">12-0110</Kvalsysnr>
  </documentManagement>
</p:properties>
</file>

<file path=customXml/item2.xml><?xml version="1.0" encoding="utf-8"?>
<?mso-contentType ?>
<customXsn xmlns="http://schemas.microsoft.com/office/2006/metadata/customXsn">
  <xsnLocation/>
  <cached>True</cached>
  <openByDefault>False</openByDefault>
  <xsnScope/>
</customXsn>
</file>

<file path=customXml/item3.xml><?xml version="1.0" encoding="utf-8"?>
<?mso-contentType ?>
<p:Policy xmlns:p="office.server.policy" id="" local="true">
  <p:Name>KvalSys Dokument</p:Name>
  <p:Description/>
  <p:Statement/>
  <p:PolicyItems>
    <p:PolicyItem featureId="Microsoft.Office.RecordsManagement.PolicyFeatures.PolicyLabel" staticId="0x010100303D4D77DEFD6A459BD973624220000D00C312FCFC85218E489547E6B79DCFD879|801092262" UniqueId="053c4c96-7e9e-4934-a7d3-dc91df534e5e">
      <p:Name>Labels</p:Name>
      <p:Description>Generates labels that can be inserted in Microsoft Office documents to ensure that document properties or other important information are included when documents are printed. Labels can also be used to search for documents.</p:Description>
      <p:CustomData>
        <label>
          <segment type="metadata">_UIVersionString</segment>
        </label>
      </p:CustomData>
    </p:PolicyItem>
  </p:PolicyItems>
</p:Policy>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ct:contentTypeSchema xmlns:ct="http://schemas.microsoft.com/office/2006/metadata/contentType" xmlns:ma="http://schemas.microsoft.com/office/2006/metadata/properties/metaAttributes" ct:_="" ma:_="" ma:contentTypeName="KvalSys Dokument" ma:contentTypeID="0x010100303D4D77DEFD6A459BD973624220000D00C312FCFC85218E489547E6B79DCFD879" ma:contentTypeVersion="70" ma:contentTypeDescription="Kvalsys Rutine" ma:contentTypeScope="" ma:versionID="fcd3cf23088aa49b608d39f527c26454">
  <xsd:schema xmlns:xsd="http://www.w3.org/2001/XMLSchema" xmlns:xs="http://www.w3.org/2001/XMLSchema" xmlns:p="http://schemas.microsoft.com/office/2006/metadata/properties" xmlns:ns1="22b8f047-0bcb-47c0-9e5f-0b8f5bbdd443" xmlns:ns2="http://schemas.microsoft.com/sharepoint/v3" xmlns:ns3="http://schemas.microsoft.com/sharepoint/v3/fields" xmlns:ns4="f60e9cc0-9ad8-4fda-a9cd-1854a8ee986c" targetNamespace="http://schemas.microsoft.com/office/2006/metadata/properties" ma:root="true" ma:fieldsID="de7f2a53af8d55f7e3cf443b1507d803" ns1:_="" ns2:_="" ns3:_="" ns4:_="">
    <xsd:import namespace="22b8f047-0bcb-47c0-9e5f-0b8f5bbdd443"/>
    <xsd:import namespace="http://schemas.microsoft.com/sharepoint/v3"/>
    <xsd:import namespace="http://schemas.microsoft.com/sharepoint/v3/fields"/>
    <xsd:import namespace="f60e9cc0-9ad8-4fda-a9cd-1854a8ee986c"/>
    <xsd:element name="properties">
      <xsd:complexType>
        <xsd:sequence>
          <xsd:element name="documentManagement">
            <xsd:complexType>
              <xsd:all>
                <xsd:element ref="ns1:Kvalsysnr" minOccurs="0"/>
                <xsd:element ref="ns3:_DCDateCreated" minOccurs="0"/>
                <xsd:element ref="ns3:_DCDateModified" minOccurs="0"/>
                <xsd:element ref="ns1:Dokstatus" minOccurs="0"/>
                <xsd:element ref="ns1:Obligatorisk" minOccurs="0"/>
                <xsd:element ref="ns1:Dokumenttype"/>
                <xsd:element ref="ns1:RevAnsvarlig" minOccurs="0"/>
                <xsd:element ref="ns1:Eier" minOccurs="0"/>
                <xsd:element ref="ns1:Virkomrade" minOccurs="0"/>
                <xsd:element ref="ns4:AdminFunk" minOccurs="0"/>
                <xsd:element ref="ns1:Fag" minOccurs="0"/>
                <xsd:element ref="ns1:Fase" minOccurs="0"/>
                <xsd:element ref="ns1:Mapper" minOccurs="0"/>
                <xsd:element ref="ns1:Kontraktstandard" minOccurs="0"/>
                <xsd:element ref="ns1:fokus" minOccurs="0"/>
                <xsd:element ref="ns1:HvorIFokus" minOccurs="0"/>
                <xsd:element ref="ns4:Selskapsinfo" minOccurs="0"/>
                <xsd:element ref="ns4:Adressetest" minOccurs="0"/>
                <xsd:element ref="ns4:FooterFaktadr" minOccurs="0"/>
                <xsd:element ref="ns4:Referanse" minOccurs="0"/>
                <xsd:element ref="ns1:Kommentar" minOccurs="0"/>
                <xsd:element ref="ns1:TaxCatchAll" minOccurs="0"/>
                <xsd:element ref="ns2:_dlc_Exempt" minOccurs="0"/>
                <xsd:element ref="ns4:DLCPolicyLabelValue" minOccurs="0"/>
                <xsd:element ref="ns4:DLCPolicyLabelClientValue" minOccurs="0"/>
                <xsd:element ref="ns4:DLCPolicyLabelLock" minOccurs="0"/>
                <xsd:element ref="ns4:mb7740bf0ebb4c2ba18d41cd45ea0cf8" minOccurs="0"/>
                <xsd:element ref="ns1:TaxCatchAll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2b8f047-0bcb-47c0-9e5f-0b8f5bbdd443" elementFormDefault="qualified">
    <xsd:import namespace="http://schemas.microsoft.com/office/2006/documentManagement/types"/>
    <xsd:import namespace="http://schemas.microsoft.com/office/infopath/2007/PartnerControls"/>
    <xsd:element name="Kvalsysnr" ma:index="0" nillable="true" ma:displayName="Kvalsysnr" ma:internalName="Kvalsysnr">
      <xsd:simpleType>
        <xsd:restriction base="dms:Text">
          <xsd:maxLength value="255"/>
        </xsd:restriction>
      </xsd:simpleType>
    </xsd:element>
    <xsd:element name="Dokstatus" ma:index="5" nillable="true" ma:displayName="Dokstatus" ma:default="Ikke publisert" ma:format="Dropdown" ma:internalName="Dokstatus">
      <xsd:simpleType>
        <xsd:restriction base="dms:Choice">
          <xsd:enumeration value="Ikke publisert"/>
          <xsd:enumeration value="Publisert"/>
          <xsd:enumeration value="Utgått"/>
        </xsd:restriction>
      </xsd:simpleType>
    </xsd:element>
    <xsd:element name="Obligatorisk" ma:index="6" nillable="true" ma:displayName="Obligatorisk" ma:default="0" ma:description="Krysses av om dokumentet skal vises som et&quot;må&quot; dokument i Prosjektportalen" ma:internalName="Obligatorisk">
      <xsd:simpleType>
        <xsd:restriction base="dms:Boolean"/>
      </xsd:simpleType>
    </xsd:element>
    <xsd:element name="Dokumenttype" ma:index="7" ma:displayName="Dokumenttype" ma:format="Dropdown" ma:internalName="Dokumenttype">
      <xsd:simpleType>
        <xsd:restriction base="dms:Choice">
          <xsd:enumeration value="&lt;velg&gt;"/>
          <xsd:enumeration value="Rutine"/>
          <xsd:enumeration value="Hjelpemiddel"/>
          <xsd:enumeration value="Sjekkliste"/>
        </xsd:restriction>
      </xsd:simpleType>
    </xsd:element>
    <xsd:element name="RevAnsvarlig" ma:index="8" nillable="true" ma:displayName="RevAnsvarlig" ma:list="UserInfo" ma:SearchPeopleOnly="false" ma:SharePointGroup="0" ma:internalName="RevAnsvarlig"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ier" ma:index="9" nillable="true" ma:displayName="Eier" ma:list="UserInfo" ma:SearchPeopleOnly="false" ma:SharePointGroup="0" ma:internalName="Ei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Virkomrade" ma:index="10" nillable="true" ma:displayName="Virkomrade" ma:internalName="Virkomrade">
      <xsd:complexType>
        <xsd:complexContent>
          <xsd:extension base="dms:MultiChoice">
            <xsd:sequence>
              <xsd:element name="Value" maxOccurs="unbounded" minOccurs="0" nillable="true">
                <xsd:simpleType>
                  <xsd:restriction base="dms:Choice">
                    <xsd:enumeration value="Entreprise"/>
                    <xsd:enumeration value="Service"/>
                    <xsd:enumeration value="Administrativt"/>
                  </xsd:restriction>
                </xsd:simpleType>
              </xsd:element>
            </xsd:sequence>
          </xsd:extension>
        </xsd:complexContent>
      </xsd:complexType>
    </xsd:element>
    <xsd:element name="Fag" ma:index="13" nillable="true" ma:displayName="Fag" ma:internalName="Fag">
      <xsd:complexType>
        <xsd:complexContent>
          <xsd:extension base="dms:MultiChoice">
            <xsd:sequence>
              <xsd:element name="Value" maxOccurs="unbounded" minOccurs="0" nillable="true">
                <xsd:simpleType>
                  <xsd:restriction base="dms:Choice">
                    <xsd:enumeration value="Ventilasjon"/>
                    <xsd:enumeration value="Byggautomasjon"/>
                    <xsd:enumeration value="Kulde"/>
                    <xsd:enumeration value="Energi"/>
                    <xsd:enumeration value="Elektro"/>
                    <xsd:enumeration value="Renrom"/>
                    <xsd:enumeration value="Rør"/>
                  </xsd:restriction>
                </xsd:simpleType>
              </xsd:element>
            </xsd:sequence>
          </xsd:extension>
        </xsd:complexContent>
      </xsd:complexType>
    </xsd:element>
    <xsd:element name="Fase" ma:index="14" nillable="true" ma:displayName="Fase" ma:internalName="Fase">
      <xsd:complexType>
        <xsd:complexContent>
          <xsd:extension base="dms:MultiChoice">
            <xsd:sequence>
              <xsd:element name="Value" maxOccurs="unbounded" minOccurs="0" nillable="true">
                <xsd:simpleType>
                  <xsd:restriction base="dms:Choice">
                    <xsd:enumeration value="Fase 0"/>
                    <xsd:enumeration value="Fase 1 - Salg"/>
                    <xsd:enumeration value="Fase 2 - Kontrakt"/>
                    <xsd:enumeration value="Fase 3 - Planlegging"/>
                    <xsd:enumeration value="Fase 4 - Forprosjektering"/>
                    <xsd:enumeration value="Fase 5 - Prosjektering"/>
                    <xsd:enumeration value="Fase 6 - Produksjon"/>
                    <xsd:enumeration value="Fase 7 - Igangkjørning"/>
                    <xsd:enumeration value="Fase 8 - Overlevering"/>
                    <xsd:enumeration value="Fase 9 - Reklamasjonstid"/>
                    <xsd:enumeration value="Fase 10 - Salg"/>
                    <xsd:enumeration value="Fase 11 - Avtale"/>
                    <xsd:enumeration value="Fase 12 - Analyse"/>
                    <xsd:enumeration value="Fase 13 - Planlegging"/>
                    <xsd:enumeration value="Fase 14 - Produksjon"/>
                    <xsd:enumeration value="Fase 15 - Rapportering"/>
                  </xsd:restriction>
                </xsd:simpleType>
              </xsd:element>
            </xsd:sequence>
          </xsd:extension>
        </xsd:complexContent>
      </xsd:complexType>
    </xsd:element>
    <xsd:element name="Mapper" ma:index="15" nillable="true" ma:displayName="Mapper" ma:internalName="Mapper">
      <xsd:complexType>
        <xsd:complexContent>
          <xsd:extension base="dms:MultiChoice">
            <xsd:sequence>
              <xsd:element name="Value" maxOccurs="unbounded" minOccurs="0" nillable="true">
                <xsd:simpleType>
                  <xsd:restriction base="dms:Choice">
                    <xsd:enumeration value="Administrativt GK Elektro AS"/>
                    <xsd:enumeration value="Administrativt GK Rør AS"/>
                    <xsd:enumeration value="Byggeplassmappe"/>
                    <xsd:enumeration value="Blanketter byggesak"/>
                    <xsd:enumeration value="Engelske dokumenter"/>
                    <xsd:enumeration value="Firma Policies"/>
                    <xsd:enumeration value="HMS-mappe"/>
                    <xsd:enumeration value="Kalkyler Service"/>
                    <xsd:enumeration value="Kundeansvarlig Service"/>
                    <xsd:enumeration value="Kvalitetsplan BA"/>
                    <xsd:enumeration value="Kvalitetsplan Elektro"/>
                    <xsd:enumeration value="Kvalitetsplan Kulde"/>
                    <xsd:enumeration value="Kvalitetsplan Rør"/>
                    <xsd:enumeration value="Kvalitetsplan Vent"/>
                    <xsd:enumeration value="KS-mappe"/>
                    <xsd:enumeration value="Miljøstyring"/>
                    <xsd:enumeration value="Polske dokumenter"/>
                    <xsd:enumeration value="Produktblader"/>
                    <xsd:enumeration value="Tilbuds- og kontraktsvedlegg"/>
                    <xsd:enumeration value="TTS"/>
                    <xsd:enumeration value="Oppdragsbeskrivelser"/>
                    <xsd:enumeration value="Planlegging og rapportering"/>
                    <xsd:enumeration value="EOS"/>
                  </xsd:restriction>
                </xsd:simpleType>
              </xsd:element>
            </xsd:sequence>
          </xsd:extension>
        </xsd:complexContent>
      </xsd:complexType>
    </xsd:element>
    <xsd:element name="Kontraktstandard" ma:index="16" nillable="true" ma:displayName="Kontraktstandard" ma:internalName="Kontraktstandard">
      <xsd:complexType>
        <xsd:complexContent>
          <xsd:extension base="dms:MultiChoice">
            <xsd:sequence>
              <xsd:element name="Value" maxOccurs="unbounded" minOccurs="0" nillable="true">
                <xsd:simpleType>
                  <xsd:restriction base="dms:Choice">
                    <xsd:enumeration value="NS3406"/>
                    <xsd:enumeration value="NS3430"/>
                    <xsd:enumeration value="NS3431"/>
                    <xsd:enumeration value="NS3433"/>
                    <xsd:enumeration value="NS8401"/>
                    <xsd:enumeration value="NS8402"/>
                    <xsd:enumeration value="NS8405"/>
                    <xsd:enumeration value="NS8406"/>
                    <xsd:enumeration value="NS8407"/>
                    <xsd:enumeration value="NS8415"/>
                    <xsd:enumeration value="NS8416"/>
                    <xsd:enumeration value="NS8417"/>
                    <xsd:enumeration value="NU06"/>
                    <xsd:enumeration value="NR06"/>
                    <xsd:enumeration value="NL09"/>
                    <xsd:enumeration value="NLM10"/>
                  </xsd:restriction>
                </xsd:simpleType>
              </xsd:element>
            </xsd:sequence>
          </xsd:extension>
        </xsd:complexContent>
      </xsd:complexType>
    </xsd:element>
    <xsd:element name="fokus" ma:index="17" nillable="true" ma:displayName="Fokus" ma:format="RadioButtons" ma:internalName="fokus">
      <xsd:simpleType>
        <xsd:restriction base="dms:Choice">
          <xsd:enumeration value="JA"/>
          <xsd:enumeration value="NEI"/>
        </xsd:restriction>
      </xsd:simpleType>
    </xsd:element>
    <xsd:element name="HvorIFokus" ma:index="18" nillable="true" ma:displayName="Hvor i Fokus" ma:internalName="HvorIFokus">
      <xsd:complexType>
        <xsd:complexContent>
          <xsd:extension base="dms:MultiChoice">
            <xsd:sequence>
              <xsd:element name="Value" maxOccurs="unbounded" minOccurs="0" nillable="true">
                <xsd:simpleType>
                  <xsd:restriction base="dms:Choice">
                    <xsd:enumeration value="F - Forretningspartner"/>
                    <xsd:enumeration value="B - Bygg"/>
                    <xsd:enumeration value="S - Salgsmuligheter"/>
                    <xsd:enumeration value="P - Prosjekter"/>
                    <xsd:enumeration value="PE - Prosjekter/endringer og avvik"/>
                    <xsd:enumeration value="H - Henvendelser"/>
                    <xsd:enumeration value="A - Avtaler"/>
                  </xsd:restriction>
                </xsd:simpleType>
              </xsd:element>
            </xsd:sequence>
          </xsd:extension>
        </xsd:complexContent>
      </xsd:complexType>
    </xsd:element>
    <xsd:element name="Kommentar" ma:index="23" nillable="true" ma:displayName="Kommentar" ma:internalName="Kommentar">
      <xsd:simpleType>
        <xsd:restriction base="dms:Note">
          <xsd:maxLength value="255"/>
        </xsd:restriction>
      </xsd:simpleType>
    </xsd:element>
    <xsd:element name="TaxCatchAll" ma:index="24" nillable="true" ma:displayName="Taxonomy Catch All Column" ma:hidden="true" ma:list="{3e64db78-3bc6-4b8e-bf92-8f9fb0240ac6}" ma:internalName="TaxCatchAll" ma:showField="CatchAllData" ma:web="22b8f047-0bcb-47c0-9e5f-0b8f5bbdd443">
      <xsd:complexType>
        <xsd:complexContent>
          <xsd:extension base="dms:MultiChoiceLookup">
            <xsd:sequence>
              <xsd:element name="Value" type="dms:Lookup" maxOccurs="unbounded" minOccurs="0" nillable="true"/>
            </xsd:sequence>
          </xsd:extension>
        </xsd:complexContent>
      </xsd:complexType>
    </xsd:element>
    <xsd:element name="TaxCatchAllLabel" ma:index="37" nillable="true" ma:displayName="Taxonomy Catch All Column1" ma:hidden="true" ma:list="{3e64db78-3bc6-4b8e-bf92-8f9fb0240ac6}" ma:internalName="TaxCatchAllLabel" ma:readOnly="true" ma:showField="CatchAllDataLabel" ma:web="22b8f047-0bcb-47c0-9e5f-0b8f5bbdd44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30"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DCDateCreated" ma:index="3" nillable="true" ma:displayName="Date Created" ma:description="The date on which this resource was created" ma:format="DateOnly" ma:internalName="_DCDateCreated">
      <xsd:simpleType>
        <xsd:restriction base="dms:DateTime"/>
      </xsd:simpleType>
    </xsd:element>
    <xsd:element name="_DCDateModified" ma:index="4" nillable="true" ma:displayName="Date Modified" ma:description="The date on which this resource was last modified" ma:format="DateOnly" ma:internalName="_DCDateModified">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f60e9cc0-9ad8-4fda-a9cd-1854a8ee986c" elementFormDefault="qualified">
    <xsd:import namespace="http://schemas.microsoft.com/office/2006/documentManagement/types"/>
    <xsd:import namespace="http://schemas.microsoft.com/office/infopath/2007/PartnerControls"/>
    <xsd:element name="AdminFunk" ma:index="11" nillable="true" ma:displayName="AdminFunk" ma:internalName="AdminFunk" ma:readOnly="false">
      <xsd:complexType>
        <xsd:complexContent>
          <xsd:extension base="dms:MultiChoice">
            <xsd:sequence>
              <xsd:element name="Value" maxOccurs="unbounded" minOccurs="0" nillable="true">
                <xsd:simpleType>
                  <xsd:restriction base="dms:Choice">
                    <xsd:enumeration value="IKT"/>
                    <xsd:enumeration value="Marked"/>
                    <xsd:enumeration value="Personal"/>
                    <xsd:enumeration value="Økonomi"/>
                  </xsd:restriction>
                </xsd:simpleType>
              </xsd:element>
            </xsd:sequence>
          </xsd:extension>
        </xsd:complexContent>
      </xsd:complexType>
    </xsd:element>
    <xsd:element name="Selskapsinfo" ma:index="19" nillable="true" ma:displayName="FooterSelskapsinfo" ma:description="Her fylles inn det som kommer i footer kolonne 1" ma:internalName="Selskapsinfo">
      <xsd:simpleType>
        <xsd:restriction base="dms:Note">
          <xsd:maxLength value="255"/>
        </xsd:restriction>
      </xsd:simpleType>
    </xsd:element>
    <xsd:element name="Adressetest" ma:index="20" nillable="true" ma:displayName="FooterAdresse" ma:description="Her fylles inn kolonne 2 i footer" ma:internalName="Adressetest">
      <xsd:simpleType>
        <xsd:restriction base="dms:Note">
          <xsd:maxLength value="255"/>
        </xsd:restriction>
      </xsd:simpleType>
    </xsd:element>
    <xsd:element name="FooterFaktadr" ma:index="21" nillable="true" ma:displayName="FooterFaktadr" ma:description="Her fylles inn det som kommer i kolonne 3 i footer" ma:internalName="FooterFaktadr">
      <xsd:simpleType>
        <xsd:restriction base="dms:Note">
          <xsd:maxLength value="255"/>
        </xsd:restriction>
      </xsd:simpleType>
    </xsd:element>
    <xsd:element name="Referanse" ma:index="22" nillable="true" ma:displayName="Referanse" ma:list="{f60e9cc0-9ad8-4fda-a9cd-1854a8ee986c}" ma:internalName="Referanse" ma:showField="Kvalsysnr">
      <xsd:complexType>
        <xsd:complexContent>
          <xsd:extension base="dms:MultiChoiceLookup">
            <xsd:sequence>
              <xsd:element name="Value" type="dms:Lookup" maxOccurs="unbounded" minOccurs="0" nillable="true"/>
            </xsd:sequence>
          </xsd:extension>
        </xsd:complexContent>
      </xsd:complexType>
    </xsd:element>
    <xsd:element name="DLCPolicyLabelValue" ma:index="31" nillable="true" ma:displayName="Label" ma:description="Stores the current value of the label." ma:internalName="DLCPolicyLabelValue" ma:readOnly="true">
      <xsd:simpleType>
        <xsd:restriction base="dms:Note">
          <xsd:maxLength value="255"/>
        </xsd:restriction>
      </xsd:simpleType>
    </xsd:element>
    <xsd:element name="DLCPolicyLabelClientValue" ma:index="32" nillable="true" ma:displayName="Client Label Value" ma:description="Stores the last label value computed on the client." ma:hidden="true" ma:internalName="DLCPolicyLabelClientValue" ma:readOnly="false">
      <xsd:simpleType>
        <xsd:restriction base="dms:Note"/>
      </xsd:simpleType>
    </xsd:element>
    <xsd:element name="DLCPolicyLabelLock" ma:index="33" nillable="true" ma:displayName="Label Locked" ma:description="Indicates whether the label should be updated when item properties are modified." ma:hidden="true" ma:internalName="DLCPolicyLabelLock" ma:readOnly="false">
      <xsd:simpleType>
        <xsd:restriction base="dms:Text"/>
      </xsd:simpleType>
    </xsd:element>
    <xsd:element name="mb7740bf0ebb4c2ba18d41cd45ea0cf8" ma:index="35" nillable="true" ma:taxonomy="true" ma:internalName="mb7740bf0ebb4c2ba18d41cd45ea0cf8" ma:taxonomyFieldName="AdmFunk" ma:displayName="AdmFunk" ma:default="" ma:fieldId="{6b7740bf-0ebb-4c2b-a18d-41cd45ea0cf8}" ma:taxonomyMulti="true" ma:sspId="9b1cba2f-3051-42a8-ba41-66f1b8aab096" ma:termSetId="3feb6d35-d604-44e6-89d9-f5ec0cfc445d"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3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D4B28F3-D503-46BF-B962-F999BFD161BB}">
  <ds:schemaRefs>
    <ds:schemaRef ds:uri="http://schemas.microsoft.com/sharepoint/v3/fields"/>
    <ds:schemaRef ds:uri="http://schemas.microsoft.com/office/2006/metadata/properties"/>
    <ds:schemaRef ds:uri="http://purl.org/dc/terms/"/>
    <ds:schemaRef ds:uri="http://schemas.microsoft.com/office/2006/documentManagement/types"/>
    <ds:schemaRef ds:uri="f60e9cc0-9ad8-4fda-a9cd-1854a8ee986c"/>
    <ds:schemaRef ds:uri="http://purl.org/dc/dcmitype/"/>
    <ds:schemaRef ds:uri="http://purl.org/dc/elements/1.1/"/>
    <ds:schemaRef ds:uri="http://schemas.microsoft.com/office/infopath/2007/PartnerControls"/>
    <ds:schemaRef ds:uri="http://schemas.openxmlformats.org/package/2006/metadata/core-properties"/>
    <ds:schemaRef ds:uri="http://schemas.microsoft.com/sharepoint/v3"/>
    <ds:schemaRef ds:uri="22b8f047-0bcb-47c0-9e5f-0b8f5bbdd443"/>
    <ds:schemaRef ds:uri="http://www.w3.org/XML/1998/namespace"/>
  </ds:schemaRefs>
</ds:datastoreItem>
</file>

<file path=customXml/itemProps2.xml><?xml version="1.0" encoding="utf-8"?>
<ds:datastoreItem xmlns:ds="http://schemas.openxmlformats.org/officeDocument/2006/customXml" ds:itemID="{046EA20B-CC2B-4A31-AE05-5A95EA848B39}">
  <ds:schemaRefs>
    <ds:schemaRef ds:uri="http://schemas.microsoft.com/office/2006/metadata/customXsn"/>
  </ds:schemaRefs>
</ds:datastoreItem>
</file>

<file path=customXml/itemProps3.xml><?xml version="1.0" encoding="utf-8"?>
<ds:datastoreItem xmlns:ds="http://schemas.openxmlformats.org/officeDocument/2006/customXml" ds:itemID="{1DE29770-B4B3-4671-8833-668622900719}">
  <ds:schemaRefs>
    <ds:schemaRef ds:uri="office.server.policy"/>
  </ds:schemaRefs>
</ds:datastoreItem>
</file>

<file path=customXml/itemProps4.xml><?xml version="1.0" encoding="utf-8"?>
<ds:datastoreItem xmlns:ds="http://schemas.openxmlformats.org/officeDocument/2006/customXml" ds:itemID="{A9B4FE4B-A817-4330-BA47-AA067915D259}">
  <ds:schemaRefs>
    <ds:schemaRef ds:uri="http://schemas.microsoft.com/sharepoint/v3/contenttype/forms"/>
  </ds:schemaRefs>
</ds:datastoreItem>
</file>

<file path=customXml/itemProps5.xml><?xml version="1.0" encoding="utf-8"?>
<ds:datastoreItem xmlns:ds="http://schemas.openxmlformats.org/officeDocument/2006/customXml" ds:itemID="{36C562FB-6415-4405-9C30-4983CB42AD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2b8f047-0bcb-47c0-9e5f-0b8f5bbdd443"/>
    <ds:schemaRef ds:uri="http://schemas.microsoft.com/sharepoint/v3"/>
    <ds:schemaRef ds:uri="http://schemas.microsoft.com/sharepoint/v3/fields"/>
    <ds:schemaRef ds:uri="f60e9cc0-9ad8-4fda-a9cd-1854a8ee986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MHGK_ny mal_DNB_05.05.2015</Template>
  <TotalTime>1256</TotalTime>
  <Words>624</Words>
  <Application>Microsoft Office PowerPoint</Application>
  <PresentationFormat>Skjermfremvisning (16:9)</PresentationFormat>
  <Paragraphs>120</Paragraphs>
  <Slides>13</Slides>
  <Notes>8</Notes>
  <HiddenSlides>0</HiddenSlides>
  <MMClips>0</MMClips>
  <ScaleCrop>false</ScaleCrop>
  <HeadingPairs>
    <vt:vector size="4" baseType="variant">
      <vt:variant>
        <vt:lpstr>Tema</vt:lpstr>
      </vt:variant>
      <vt:variant>
        <vt:i4>1</vt:i4>
      </vt:variant>
      <vt:variant>
        <vt:lpstr>Lysbildetitler</vt:lpstr>
      </vt:variant>
      <vt:variant>
        <vt:i4>13</vt:i4>
      </vt:variant>
    </vt:vector>
  </HeadingPairs>
  <TitlesOfParts>
    <vt:vector size="14" baseType="lpstr">
      <vt:lpstr>MHGK_ny mal_DNB_05.05.2015</vt:lpstr>
      <vt:lpstr> Hvorfor et prosjekt som ForKlima ? </vt:lpstr>
      <vt:lpstr>Historien starter….</vt:lpstr>
      <vt:lpstr>Historien fortsetter….</vt:lpstr>
      <vt:lpstr>Miljøhuset GK blir «født» juni 2012</vt:lpstr>
      <vt:lpstr>Ventilasjon - DCV</vt:lpstr>
      <vt:lpstr>PowerPoint-presentasjon</vt:lpstr>
      <vt:lpstr>El. oppvarming – «spisslast»</vt:lpstr>
      <vt:lpstr>Overtemperatur en vinterdag…….</vt:lpstr>
      <vt:lpstr>«Ingen» overtemperatur i driftstiden….</vt:lpstr>
      <vt:lpstr>Hvorfor et prosjekt som ForKlima ?</vt:lpstr>
      <vt:lpstr>Hvorfor et prosjekt som ForKlima ? </vt:lpstr>
      <vt:lpstr>Erfaringer…</vt:lpstr>
      <vt:lpstr>Takk for oppmerksomheten !</vt:lpstr>
    </vt:vector>
  </TitlesOfParts>
  <Company>GK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Miljøhuset GK</dc:title>
  <dc:creator>Aronsen, Espen</dc:creator>
  <cp:lastModifiedBy>Aronsen, Espen</cp:lastModifiedBy>
  <cp:revision>168</cp:revision>
  <cp:lastPrinted>2015-11-04T07:41:28Z</cp:lastPrinted>
  <dcterms:created xsi:type="dcterms:W3CDTF">2015-08-05T12:31:43Z</dcterms:created>
  <dcterms:modified xsi:type="dcterms:W3CDTF">2015-11-05T12:43:54Z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0x010100303D4D77DEFD6A459BD973624220000D00C312FCFC85218E489547E6B79DCFD879</vt:lpwstr>
  </property>
  <property fmtid="{D5CDD505-2E9C-101B-9397-08002B2CF9AE}" pid="3" name="AdmFunk">
    <vt:lpwstr/>
  </property>
</Properties>
</file>