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546" r:id="rId3"/>
    <p:sldId id="289" r:id="rId4"/>
    <p:sldId id="288" r:id="rId5"/>
    <p:sldId id="291" r:id="rId6"/>
    <p:sldId id="542" r:id="rId7"/>
    <p:sldId id="54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5494"/>
    <a:srgbClr val="009EDC"/>
    <a:srgbClr val="1B2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FB311C-30ED-4695-9FF0-C81222B2C6EA}" v="168" dt="2023-02-27T16:38:19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90" autoAdjust="0"/>
    <p:restoredTop sz="94660"/>
  </p:normalViewPr>
  <p:slideViewPr>
    <p:cSldViewPr snapToGrid="0" showGuides="1">
      <p:cViewPr varScale="1">
        <p:scale>
          <a:sx n="162" d="100"/>
          <a:sy n="162" d="100"/>
        </p:scale>
        <p:origin x="2196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ela Karahasanovic" userId="6e838771-57b6-4025-a2ca-28ee79a0224f" providerId="ADAL" clId="{1C59916F-B9D6-4648-8F04-756BDF948980}"/>
    <pc:docChg chg="undo redo custSel addSld delSld modSld sldOrd">
      <pc:chgData name="Amela Karahasanovic" userId="6e838771-57b6-4025-a2ca-28ee79a0224f" providerId="ADAL" clId="{1C59916F-B9D6-4648-8F04-756BDF948980}" dt="2023-02-16T14:44:54.237" v="1373" actId="20577"/>
      <pc:docMkLst>
        <pc:docMk/>
      </pc:docMkLst>
      <pc:sldChg chg="modSp mod">
        <pc:chgData name="Amela Karahasanovic" userId="6e838771-57b6-4025-a2ca-28ee79a0224f" providerId="ADAL" clId="{1C59916F-B9D6-4648-8F04-756BDF948980}" dt="2023-02-15T13:09:23.245" v="39" actId="20577"/>
        <pc:sldMkLst>
          <pc:docMk/>
          <pc:sldMk cId="683784539" sldId="256"/>
        </pc:sldMkLst>
        <pc:spChg chg="mod">
          <ac:chgData name="Amela Karahasanovic" userId="6e838771-57b6-4025-a2ca-28ee79a0224f" providerId="ADAL" clId="{1C59916F-B9D6-4648-8F04-756BDF948980}" dt="2023-02-15T13:08:36.251" v="16" actId="20577"/>
          <ac:spMkLst>
            <pc:docMk/>
            <pc:sldMk cId="683784539" sldId="256"/>
            <ac:spMk id="2" creationId="{00000000-0000-0000-0000-000000000000}"/>
          </ac:spMkLst>
        </pc:spChg>
        <pc:spChg chg="mod">
          <ac:chgData name="Amela Karahasanovic" userId="6e838771-57b6-4025-a2ca-28ee79a0224f" providerId="ADAL" clId="{1C59916F-B9D6-4648-8F04-756BDF948980}" dt="2023-02-15T13:09:23.245" v="39" actId="20577"/>
          <ac:spMkLst>
            <pc:docMk/>
            <pc:sldMk cId="683784539" sldId="256"/>
            <ac:spMk id="3" creationId="{00000000-0000-0000-0000-000000000000}"/>
          </ac:spMkLst>
        </pc:spChg>
      </pc:sldChg>
      <pc:sldChg chg="addSp modSp del mod">
        <pc:chgData name="Amela Karahasanovic" userId="6e838771-57b6-4025-a2ca-28ee79a0224f" providerId="ADAL" clId="{1C59916F-B9D6-4648-8F04-756BDF948980}" dt="2023-02-16T14:23:07.974" v="694" actId="47"/>
        <pc:sldMkLst>
          <pc:docMk/>
          <pc:sldMk cId="80756899" sldId="257"/>
        </pc:sldMkLst>
        <pc:spChg chg="mod">
          <ac:chgData name="Amela Karahasanovic" userId="6e838771-57b6-4025-a2ca-28ee79a0224f" providerId="ADAL" clId="{1C59916F-B9D6-4648-8F04-756BDF948980}" dt="2023-02-15T13:35:40.117" v="178" actId="20577"/>
          <ac:spMkLst>
            <pc:docMk/>
            <pc:sldMk cId="80756899" sldId="257"/>
            <ac:spMk id="2" creationId="{00000000-0000-0000-0000-000000000000}"/>
          </ac:spMkLst>
        </pc:spChg>
        <pc:spChg chg="mod">
          <ac:chgData name="Amela Karahasanovic" userId="6e838771-57b6-4025-a2ca-28ee79a0224f" providerId="ADAL" clId="{1C59916F-B9D6-4648-8F04-756BDF948980}" dt="2023-02-15T13:35:18.845" v="140" actId="20577"/>
          <ac:spMkLst>
            <pc:docMk/>
            <pc:sldMk cId="80756899" sldId="257"/>
            <ac:spMk id="3" creationId="{00000000-0000-0000-0000-000000000000}"/>
          </ac:spMkLst>
        </pc:spChg>
        <pc:picChg chg="add mod modCrop">
          <ac:chgData name="Amela Karahasanovic" userId="6e838771-57b6-4025-a2ca-28ee79a0224f" providerId="ADAL" clId="{1C59916F-B9D6-4648-8F04-756BDF948980}" dt="2023-02-16T14:23:04.129" v="693" actId="18131"/>
          <ac:picMkLst>
            <pc:docMk/>
            <pc:sldMk cId="80756899" sldId="257"/>
            <ac:picMk id="4" creationId="{72385A56-9807-55F6-9E6F-EA80DE06502D}"/>
          </ac:picMkLst>
        </pc:picChg>
      </pc:sldChg>
      <pc:sldChg chg="addSp delSp modSp mod">
        <pc:chgData name="Amela Karahasanovic" userId="6e838771-57b6-4025-a2ca-28ee79a0224f" providerId="ADAL" clId="{1C59916F-B9D6-4648-8F04-756BDF948980}" dt="2023-02-16T14:44:54.237" v="1373" actId="20577"/>
        <pc:sldMkLst>
          <pc:docMk/>
          <pc:sldMk cId="4167588361" sldId="258"/>
        </pc:sldMkLst>
        <pc:spChg chg="mod">
          <ac:chgData name="Amela Karahasanovic" userId="6e838771-57b6-4025-a2ca-28ee79a0224f" providerId="ADAL" clId="{1C59916F-B9D6-4648-8F04-756BDF948980}" dt="2023-02-16T14:40:35.962" v="1043" actId="1076"/>
          <ac:spMkLst>
            <pc:docMk/>
            <pc:sldMk cId="4167588361" sldId="258"/>
            <ac:spMk id="2" creationId="{00000000-0000-0000-0000-000000000000}"/>
          </ac:spMkLst>
        </pc:spChg>
        <pc:spChg chg="mod">
          <ac:chgData name="Amela Karahasanovic" userId="6e838771-57b6-4025-a2ca-28ee79a0224f" providerId="ADAL" clId="{1C59916F-B9D6-4648-8F04-756BDF948980}" dt="2023-02-16T14:44:54.237" v="1373" actId="20577"/>
          <ac:spMkLst>
            <pc:docMk/>
            <pc:sldMk cId="4167588361" sldId="258"/>
            <ac:spMk id="3" creationId="{00000000-0000-0000-0000-000000000000}"/>
          </ac:spMkLst>
        </pc:spChg>
        <pc:spChg chg="add del">
          <ac:chgData name="Amela Karahasanovic" userId="6e838771-57b6-4025-a2ca-28ee79a0224f" providerId="ADAL" clId="{1C59916F-B9D6-4648-8F04-756BDF948980}" dt="2023-02-15T13:26:55.803" v="44" actId="22"/>
          <ac:spMkLst>
            <pc:docMk/>
            <pc:sldMk cId="4167588361" sldId="258"/>
            <ac:spMk id="5" creationId="{36DEB450-BD65-9330-1457-495E2CED3EFC}"/>
          </ac:spMkLst>
        </pc:spChg>
      </pc:sldChg>
      <pc:sldChg chg="modSp add del mod">
        <pc:chgData name="Amela Karahasanovic" userId="6e838771-57b6-4025-a2ca-28ee79a0224f" providerId="ADAL" clId="{1C59916F-B9D6-4648-8F04-756BDF948980}" dt="2023-02-16T14:35:19.993" v="987" actId="47"/>
        <pc:sldMkLst>
          <pc:docMk/>
          <pc:sldMk cId="3351934729" sldId="259"/>
        </pc:sldMkLst>
        <pc:spChg chg="mod">
          <ac:chgData name="Amela Karahasanovic" userId="6e838771-57b6-4025-a2ca-28ee79a0224f" providerId="ADAL" clId="{1C59916F-B9D6-4648-8F04-756BDF948980}" dt="2023-02-15T13:28:13.895" v="79" actId="20577"/>
          <ac:spMkLst>
            <pc:docMk/>
            <pc:sldMk cId="3351934729" sldId="259"/>
            <ac:spMk id="2" creationId="{00000000-0000-0000-0000-000000000000}"/>
          </ac:spMkLst>
        </pc:spChg>
      </pc:sldChg>
      <pc:sldChg chg="modSp add del mod">
        <pc:chgData name="Amela Karahasanovic" userId="6e838771-57b6-4025-a2ca-28ee79a0224f" providerId="ADAL" clId="{1C59916F-B9D6-4648-8F04-756BDF948980}" dt="2023-02-16T14:29:32.266" v="824" actId="47"/>
        <pc:sldMkLst>
          <pc:docMk/>
          <pc:sldMk cId="3556260655" sldId="260"/>
        </pc:sldMkLst>
        <pc:spChg chg="mod">
          <ac:chgData name="Amela Karahasanovic" userId="6e838771-57b6-4025-a2ca-28ee79a0224f" providerId="ADAL" clId="{1C59916F-B9D6-4648-8F04-756BDF948980}" dt="2023-02-15T13:28:35.571" v="95" actId="20577"/>
          <ac:spMkLst>
            <pc:docMk/>
            <pc:sldMk cId="3556260655" sldId="260"/>
            <ac:spMk id="2" creationId="{00000000-0000-0000-0000-000000000000}"/>
          </ac:spMkLst>
        </pc:spChg>
      </pc:sldChg>
      <pc:sldChg chg="addSp delSp modSp add del mod modShow">
        <pc:chgData name="Amela Karahasanovic" userId="6e838771-57b6-4025-a2ca-28ee79a0224f" providerId="ADAL" clId="{1C59916F-B9D6-4648-8F04-756BDF948980}" dt="2023-02-16T13:49:05.330" v="643" actId="47"/>
        <pc:sldMkLst>
          <pc:docMk/>
          <pc:sldMk cId="519354749" sldId="261"/>
        </pc:sldMkLst>
        <pc:spChg chg="del">
          <ac:chgData name="Amela Karahasanovic" userId="6e838771-57b6-4025-a2ca-28ee79a0224f" providerId="ADAL" clId="{1C59916F-B9D6-4648-8F04-756BDF948980}" dt="2023-02-15T15:37:07.375" v="602" actId="931"/>
          <ac:spMkLst>
            <pc:docMk/>
            <pc:sldMk cId="519354749" sldId="261"/>
            <ac:spMk id="3" creationId="{00000000-0000-0000-0000-000000000000}"/>
          </ac:spMkLst>
        </pc:spChg>
        <pc:picChg chg="add mod modCrop">
          <ac:chgData name="Amela Karahasanovic" userId="6e838771-57b6-4025-a2ca-28ee79a0224f" providerId="ADAL" clId="{1C59916F-B9D6-4648-8F04-756BDF948980}" dt="2023-02-15T15:37:30.159" v="608" actId="732"/>
          <ac:picMkLst>
            <pc:docMk/>
            <pc:sldMk cId="519354749" sldId="261"/>
            <ac:picMk id="5" creationId="{7F25B857-FA29-4E4B-AF77-A69905B286DC}"/>
          </ac:picMkLst>
        </pc:picChg>
      </pc:sldChg>
      <pc:sldChg chg="addSp delSp modSp add del mod modAnim">
        <pc:chgData name="Amela Karahasanovic" userId="6e838771-57b6-4025-a2ca-28ee79a0224f" providerId="ADAL" clId="{1C59916F-B9D6-4648-8F04-756BDF948980}" dt="2023-02-16T13:48:35.638" v="640" actId="47"/>
        <pc:sldMkLst>
          <pc:docMk/>
          <pc:sldMk cId="754872054" sldId="262"/>
        </pc:sldMkLst>
        <pc:spChg chg="mod">
          <ac:chgData name="Amela Karahasanovic" userId="6e838771-57b6-4025-a2ca-28ee79a0224f" providerId="ADAL" clId="{1C59916F-B9D6-4648-8F04-756BDF948980}" dt="2023-02-15T13:28:45.113" v="108" actId="20577"/>
          <ac:spMkLst>
            <pc:docMk/>
            <pc:sldMk cId="754872054" sldId="262"/>
            <ac:spMk id="2" creationId="{00000000-0000-0000-0000-000000000000}"/>
          </ac:spMkLst>
        </pc:spChg>
        <pc:spChg chg="del">
          <ac:chgData name="Amela Karahasanovic" userId="6e838771-57b6-4025-a2ca-28ee79a0224f" providerId="ADAL" clId="{1C59916F-B9D6-4648-8F04-756BDF948980}" dt="2023-02-15T13:59:47.712" v="456"/>
          <ac:spMkLst>
            <pc:docMk/>
            <pc:sldMk cId="754872054" sldId="262"/>
            <ac:spMk id="3" creationId="{00000000-0000-0000-0000-000000000000}"/>
          </ac:spMkLst>
        </pc:spChg>
        <pc:picChg chg="add mod">
          <ac:chgData name="Amela Karahasanovic" userId="6e838771-57b6-4025-a2ca-28ee79a0224f" providerId="ADAL" clId="{1C59916F-B9D6-4648-8F04-756BDF948980}" dt="2023-02-15T13:59:47.712" v="456"/>
          <ac:picMkLst>
            <pc:docMk/>
            <pc:sldMk cId="754872054" sldId="262"/>
            <ac:picMk id="4" creationId="{880BF90A-3944-307E-6D5E-1DD1055DA56B}"/>
          </ac:picMkLst>
        </pc:picChg>
      </pc:sldChg>
      <pc:sldChg chg="addSp delSp modSp add mod">
        <pc:chgData name="Amela Karahasanovic" userId="6e838771-57b6-4025-a2ca-28ee79a0224f" providerId="ADAL" clId="{1C59916F-B9D6-4648-8F04-756BDF948980}" dt="2023-02-15T14:28:03.270" v="467" actId="1076"/>
        <pc:sldMkLst>
          <pc:docMk/>
          <pc:sldMk cId="1666820894" sldId="263"/>
        </pc:sldMkLst>
        <pc:spChg chg="mod">
          <ac:chgData name="Amela Karahasanovic" userId="6e838771-57b6-4025-a2ca-28ee79a0224f" providerId="ADAL" clId="{1C59916F-B9D6-4648-8F04-756BDF948980}" dt="2023-02-15T13:40:20.958" v="232" actId="20577"/>
          <ac:spMkLst>
            <pc:docMk/>
            <pc:sldMk cId="1666820894" sldId="263"/>
            <ac:spMk id="2" creationId="{00000000-0000-0000-0000-000000000000}"/>
          </ac:spMkLst>
        </pc:spChg>
        <pc:spChg chg="del">
          <ac:chgData name="Amela Karahasanovic" userId="6e838771-57b6-4025-a2ca-28ee79a0224f" providerId="ADAL" clId="{1C59916F-B9D6-4648-8F04-756BDF948980}" dt="2023-02-15T13:41:46.921" v="233"/>
          <ac:spMkLst>
            <pc:docMk/>
            <pc:sldMk cId="1666820894" sldId="263"/>
            <ac:spMk id="3" creationId="{00000000-0000-0000-0000-000000000000}"/>
          </ac:spMkLst>
        </pc:spChg>
        <pc:spChg chg="add del mod">
          <ac:chgData name="Amela Karahasanovic" userId="6e838771-57b6-4025-a2ca-28ee79a0224f" providerId="ADAL" clId="{1C59916F-B9D6-4648-8F04-756BDF948980}" dt="2023-02-15T13:43:01.834" v="263" actId="478"/>
          <ac:spMkLst>
            <pc:docMk/>
            <pc:sldMk cId="1666820894" sldId="263"/>
            <ac:spMk id="5" creationId="{A44281E9-1880-C521-3646-1CED68D43CBB}"/>
          </ac:spMkLst>
        </pc:spChg>
        <pc:spChg chg="add mod">
          <ac:chgData name="Amela Karahasanovic" userId="6e838771-57b6-4025-a2ca-28ee79a0224f" providerId="ADAL" clId="{1C59916F-B9D6-4648-8F04-756BDF948980}" dt="2023-02-15T13:54:29.794" v="429" actId="14100"/>
          <ac:spMkLst>
            <pc:docMk/>
            <pc:sldMk cId="1666820894" sldId="263"/>
            <ac:spMk id="6" creationId="{0BD345B8-28F6-40A6-3886-65FD70A331C0}"/>
          </ac:spMkLst>
        </pc:spChg>
        <pc:spChg chg="add mod">
          <ac:chgData name="Amela Karahasanovic" userId="6e838771-57b6-4025-a2ca-28ee79a0224f" providerId="ADAL" clId="{1C59916F-B9D6-4648-8F04-756BDF948980}" dt="2023-02-15T13:55:36.815" v="444" actId="20577"/>
          <ac:spMkLst>
            <pc:docMk/>
            <pc:sldMk cId="1666820894" sldId="263"/>
            <ac:spMk id="7" creationId="{AF628FAD-1238-5802-C6D5-429699D30994}"/>
          </ac:spMkLst>
        </pc:spChg>
        <pc:picChg chg="add mod">
          <ac:chgData name="Amela Karahasanovic" userId="6e838771-57b6-4025-a2ca-28ee79a0224f" providerId="ADAL" clId="{1C59916F-B9D6-4648-8F04-756BDF948980}" dt="2023-02-15T13:42:01.445" v="237" actId="1076"/>
          <ac:picMkLst>
            <pc:docMk/>
            <pc:sldMk cId="1666820894" sldId="263"/>
            <ac:picMk id="4" creationId="{2B891AB2-58F7-B5CE-40D0-65CB46337FC0}"/>
          </ac:picMkLst>
        </pc:picChg>
        <pc:picChg chg="add mod">
          <ac:chgData name="Amela Karahasanovic" userId="6e838771-57b6-4025-a2ca-28ee79a0224f" providerId="ADAL" clId="{1C59916F-B9D6-4648-8F04-756BDF948980}" dt="2023-02-15T14:10:07.196" v="465" actId="1076"/>
          <ac:picMkLst>
            <pc:docMk/>
            <pc:sldMk cId="1666820894" sldId="263"/>
            <ac:picMk id="8" creationId="{C6B6C2EB-C1DE-A3E2-2937-03D08BB2DA9C}"/>
          </ac:picMkLst>
        </pc:picChg>
        <pc:picChg chg="add mod">
          <ac:chgData name="Amela Karahasanovic" userId="6e838771-57b6-4025-a2ca-28ee79a0224f" providerId="ADAL" clId="{1C59916F-B9D6-4648-8F04-756BDF948980}" dt="2023-02-15T14:28:03.270" v="467" actId="1076"/>
          <ac:picMkLst>
            <pc:docMk/>
            <pc:sldMk cId="1666820894" sldId="263"/>
            <ac:picMk id="9" creationId="{9DD7F715-23F9-D6C3-AF19-17452F773DF0}"/>
          </ac:picMkLst>
        </pc:picChg>
      </pc:sldChg>
      <pc:sldChg chg="new del">
        <pc:chgData name="Amela Karahasanovic" userId="6e838771-57b6-4025-a2ca-28ee79a0224f" providerId="ADAL" clId="{1C59916F-B9D6-4648-8F04-756BDF948980}" dt="2023-02-16T13:48:40.089" v="641" actId="47"/>
        <pc:sldMkLst>
          <pc:docMk/>
          <pc:sldMk cId="341218599" sldId="264"/>
        </pc:sldMkLst>
      </pc:sldChg>
      <pc:sldChg chg="addSp modSp add mod ord modShow">
        <pc:chgData name="Amela Karahasanovic" userId="6e838771-57b6-4025-a2ca-28ee79a0224f" providerId="ADAL" clId="{1C59916F-B9D6-4648-8F04-756BDF948980}" dt="2023-02-16T14:29:55.807" v="826"/>
        <pc:sldMkLst>
          <pc:docMk/>
          <pc:sldMk cId="545725480" sldId="274"/>
        </pc:sldMkLst>
        <pc:spChg chg="add mod">
          <ac:chgData name="Amela Karahasanovic" userId="6e838771-57b6-4025-a2ca-28ee79a0224f" providerId="ADAL" clId="{1C59916F-B9D6-4648-8F04-756BDF948980}" dt="2023-02-15T15:33:31.505" v="600" actId="1076"/>
          <ac:spMkLst>
            <pc:docMk/>
            <pc:sldMk cId="545725480" sldId="274"/>
            <ac:spMk id="7" creationId="{D92E035E-A07B-0E1E-0AC5-5D18BAEEE836}"/>
          </ac:spMkLst>
        </pc:spChg>
      </pc:sldChg>
      <pc:sldChg chg="delSp modSp add mod">
        <pc:chgData name="Amela Karahasanovic" userId="6e838771-57b6-4025-a2ca-28ee79a0224f" providerId="ADAL" clId="{1C59916F-B9D6-4648-8F04-756BDF948980}" dt="2023-02-16T14:36:58.999" v="1034" actId="1076"/>
        <pc:sldMkLst>
          <pc:docMk/>
          <pc:sldMk cId="159771013" sldId="288"/>
        </pc:sldMkLst>
        <pc:spChg chg="mod">
          <ac:chgData name="Amela Karahasanovic" userId="6e838771-57b6-4025-a2ca-28ee79a0224f" providerId="ADAL" clId="{1C59916F-B9D6-4648-8F04-756BDF948980}" dt="2023-02-16T14:36:56.860" v="1033" actId="1076"/>
          <ac:spMkLst>
            <pc:docMk/>
            <pc:sldMk cId="159771013" sldId="288"/>
            <ac:spMk id="2" creationId="{28B21738-3375-197B-2FB6-624D69D6AE91}"/>
          </ac:spMkLst>
        </pc:spChg>
        <pc:spChg chg="del">
          <ac:chgData name="Amela Karahasanovic" userId="6e838771-57b6-4025-a2ca-28ee79a0224f" providerId="ADAL" clId="{1C59916F-B9D6-4648-8F04-756BDF948980}" dt="2023-02-16T14:36:40.561" v="1030" actId="478"/>
          <ac:spMkLst>
            <pc:docMk/>
            <pc:sldMk cId="159771013" sldId="288"/>
            <ac:spMk id="3" creationId="{6DD8CEA8-72E2-53FD-A3D2-0BFF18160767}"/>
          </ac:spMkLst>
        </pc:spChg>
        <pc:spChg chg="mod">
          <ac:chgData name="Amela Karahasanovic" userId="6e838771-57b6-4025-a2ca-28ee79a0224f" providerId="ADAL" clId="{1C59916F-B9D6-4648-8F04-756BDF948980}" dt="2023-02-15T14:09:37.981" v="457"/>
          <ac:spMkLst>
            <pc:docMk/>
            <pc:sldMk cId="159771013" sldId="288"/>
            <ac:spMk id="4" creationId="{1D21D294-475C-3437-958F-A98E4BD3D95B}"/>
          </ac:spMkLst>
        </pc:spChg>
        <pc:spChg chg="mod">
          <ac:chgData name="Amela Karahasanovic" userId="6e838771-57b6-4025-a2ca-28ee79a0224f" providerId="ADAL" clId="{1C59916F-B9D6-4648-8F04-756BDF948980}" dt="2023-02-15T14:09:37.981" v="457"/>
          <ac:spMkLst>
            <pc:docMk/>
            <pc:sldMk cId="159771013" sldId="288"/>
            <ac:spMk id="5" creationId="{4654131C-E13A-9442-D5C0-B63D48C4EF02}"/>
          </ac:spMkLst>
        </pc:spChg>
        <pc:spChg chg="mod">
          <ac:chgData name="Amela Karahasanovic" userId="6e838771-57b6-4025-a2ca-28ee79a0224f" providerId="ADAL" clId="{1C59916F-B9D6-4648-8F04-756BDF948980}" dt="2023-02-15T14:09:37.981" v="457"/>
          <ac:spMkLst>
            <pc:docMk/>
            <pc:sldMk cId="159771013" sldId="288"/>
            <ac:spMk id="6" creationId="{E11325DB-26CC-7C87-B6BB-56FFA3760B9B}"/>
          </ac:spMkLst>
        </pc:spChg>
        <pc:picChg chg="mod">
          <ac:chgData name="Amela Karahasanovic" userId="6e838771-57b6-4025-a2ca-28ee79a0224f" providerId="ADAL" clId="{1C59916F-B9D6-4648-8F04-756BDF948980}" dt="2023-02-16T14:36:58.999" v="1034" actId="1076"/>
          <ac:picMkLst>
            <pc:docMk/>
            <pc:sldMk cId="159771013" sldId="288"/>
            <ac:picMk id="8" creationId="{859370EB-7BF1-3871-7A57-1517A411E87B}"/>
          </ac:picMkLst>
        </pc:picChg>
        <pc:picChg chg="del">
          <ac:chgData name="Amela Karahasanovic" userId="6e838771-57b6-4025-a2ca-28ee79a0224f" providerId="ADAL" clId="{1C59916F-B9D6-4648-8F04-756BDF948980}" dt="2023-02-16T13:44:23.773" v="626" actId="478"/>
          <ac:picMkLst>
            <pc:docMk/>
            <pc:sldMk cId="159771013" sldId="288"/>
            <ac:picMk id="9" creationId="{CCF6D82B-7BC7-E6FD-1351-51E72450F385}"/>
          </ac:picMkLst>
        </pc:picChg>
      </pc:sldChg>
      <pc:sldChg chg="delSp modSp add mod">
        <pc:chgData name="Amela Karahasanovic" userId="6e838771-57b6-4025-a2ca-28ee79a0224f" providerId="ADAL" clId="{1C59916F-B9D6-4648-8F04-756BDF948980}" dt="2023-02-16T13:44:18.837" v="625" actId="1076"/>
        <pc:sldMkLst>
          <pc:docMk/>
          <pc:sldMk cId="3426381330" sldId="289"/>
        </pc:sldMkLst>
        <pc:spChg chg="mod">
          <ac:chgData name="Amela Karahasanovic" userId="6e838771-57b6-4025-a2ca-28ee79a0224f" providerId="ADAL" clId="{1C59916F-B9D6-4648-8F04-756BDF948980}" dt="2023-02-15T14:09:45.940" v="462" actId="1076"/>
          <ac:spMkLst>
            <pc:docMk/>
            <pc:sldMk cId="3426381330" sldId="289"/>
            <ac:spMk id="2" creationId="{81DF48AF-9F05-0F13-40B9-4F1026276E1B}"/>
          </ac:spMkLst>
        </pc:spChg>
        <pc:spChg chg="mod">
          <ac:chgData name="Amela Karahasanovic" userId="6e838771-57b6-4025-a2ca-28ee79a0224f" providerId="ADAL" clId="{1C59916F-B9D6-4648-8F04-756BDF948980}" dt="2023-02-15T14:09:37.981" v="457"/>
          <ac:spMkLst>
            <pc:docMk/>
            <pc:sldMk cId="3426381330" sldId="289"/>
            <ac:spMk id="4" creationId="{E6131410-6CF1-1BB1-57E7-03F8DD598B43}"/>
          </ac:spMkLst>
        </pc:spChg>
        <pc:spChg chg="mod">
          <ac:chgData name="Amela Karahasanovic" userId="6e838771-57b6-4025-a2ca-28ee79a0224f" providerId="ADAL" clId="{1C59916F-B9D6-4648-8F04-756BDF948980}" dt="2023-02-15T14:09:37.981" v="457"/>
          <ac:spMkLst>
            <pc:docMk/>
            <pc:sldMk cId="3426381330" sldId="289"/>
            <ac:spMk id="5" creationId="{EA26C5D9-A699-3BE5-C299-426F3D95DF8C}"/>
          </ac:spMkLst>
        </pc:spChg>
        <pc:spChg chg="mod">
          <ac:chgData name="Amela Karahasanovic" userId="6e838771-57b6-4025-a2ca-28ee79a0224f" providerId="ADAL" clId="{1C59916F-B9D6-4648-8F04-756BDF948980}" dt="2023-02-15T14:09:37.981" v="457"/>
          <ac:spMkLst>
            <pc:docMk/>
            <pc:sldMk cId="3426381330" sldId="289"/>
            <ac:spMk id="6" creationId="{2CB7E876-F531-D1FC-6E6E-28F994D790A9}"/>
          </ac:spMkLst>
        </pc:spChg>
        <pc:picChg chg="mod">
          <ac:chgData name="Amela Karahasanovic" userId="6e838771-57b6-4025-a2ca-28ee79a0224f" providerId="ADAL" clId="{1C59916F-B9D6-4648-8F04-756BDF948980}" dt="2023-02-16T13:44:18.837" v="625" actId="1076"/>
          <ac:picMkLst>
            <pc:docMk/>
            <pc:sldMk cId="3426381330" sldId="289"/>
            <ac:picMk id="8" creationId="{442DD5AF-1316-71AC-3016-B34F79F015CD}"/>
          </ac:picMkLst>
        </pc:picChg>
        <pc:picChg chg="del mod">
          <ac:chgData name="Amela Karahasanovic" userId="6e838771-57b6-4025-a2ca-28ee79a0224f" providerId="ADAL" clId="{1C59916F-B9D6-4648-8F04-756BDF948980}" dt="2023-02-16T13:44:06.231" v="624" actId="478"/>
          <ac:picMkLst>
            <pc:docMk/>
            <pc:sldMk cId="3426381330" sldId="289"/>
            <ac:picMk id="1026" creationId="{32DB8037-031A-DE6B-14DB-B0A6E79E637C}"/>
          </ac:picMkLst>
        </pc:picChg>
      </pc:sldChg>
      <pc:sldChg chg="delSp modSp add mod">
        <pc:chgData name="Amela Karahasanovic" userId="6e838771-57b6-4025-a2ca-28ee79a0224f" providerId="ADAL" clId="{1C59916F-B9D6-4648-8F04-756BDF948980}" dt="2023-02-16T13:45:47.823" v="636" actId="1076"/>
        <pc:sldMkLst>
          <pc:docMk/>
          <pc:sldMk cId="663269609" sldId="291"/>
        </pc:sldMkLst>
        <pc:spChg chg="mod">
          <ac:chgData name="Amela Karahasanovic" userId="6e838771-57b6-4025-a2ca-28ee79a0224f" providerId="ADAL" clId="{1C59916F-B9D6-4648-8F04-756BDF948980}" dt="2023-02-16T13:45:36.684" v="635" actId="1076"/>
          <ac:spMkLst>
            <pc:docMk/>
            <pc:sldMk cId="663269609" sldId="291"/>
            <ac:spMk id="2" creationId="{81DF48AF-9F05-0F13-40B9-4F1026276E1B}"/>
          </ac:spMkLst>
        </pc:spChg>
        <pc:spChg chg="mod">
          <ac:chgData name="Amela Karahasanovic" userId="6e838771-57b6-4025-a2ca-28ee79a0224f" providerId="ADAL" clId="{1C59916F-B9D6-4648-8F04-756BDF948980}" dt="2023-02-15T14:09:37.981" v="457"/>
          <ac:spMkLst>
            <pc:docMk/>
            <pc:sldMk cId="663269609" sldId="291"/>
            <ac:spMk id="4" creationId="{E6131410-6CF1-1BB1-57E7-03F8DD598B43}"/>
          </ac:spMkLst>
        </pc:spChg>
        <pc:spChg chg="mod">
          <ac:chgData name="Amela Karahasanovic" userId="6e838771-57b6-4025-a2ca-28ee79a0224f" providerId="ADAL" clId="{1C59916F-B9D6-4648-8F04-756BDF948980}" dt="2023-02-15T14:09:37.981" v="457"/>
          <ac:spMkLst>
            <pc:docMk/>
            <pc:sldMk cId="663269609" sldId="291"/>
            <ac:spMk id="5" creationId="{EA26C5D9-A699-3BE5-C299-426F3D95DF8C}"/>
          </ac:spMkLst>
        </pc:spChg>
        <pc:spChg chg="mod">
          <ac:chgData name="Amela Karahasanovic" userId="6e838771-57b6-4025-a2ca-28ee79a0224f" providerId="ADAL" clId="{1C59916F-B9D6-4648-8F04-756BDF948980}" dt="2023-02-15T14:09:37.981" v="457"/>
          <ac:spMkLst>
            <pc:docMk/>
            <pc:sldMk cId="663269609" sldId="291"/>
            <ac:spMk id="6" creationId="{2CB7E876-F531-D1FC-6E6E-28F994D790A9}"/>
          </ac:spMkLst>
        </pc:spChg>
        <pc:picChg chg="mod">
          <ac:chgData name="Amela Karahasanovic" userId="6e838771-57b6-4025-a2ca-28ee79a0224f" providerId="ADAL" clId="{1C59916F-B9D6-4648-8F04-756BDF948980}" dt="2023-02-16T13:45:47.823" v="636" actId="1076"/>
          <ac:picMkLst>
            <pc:docMk/>
            <pc:sldMk cId="663269609" sldId="291"/>
            <ac:picMk id="8" creationId="{442DD5AF-1316-71AC-3016-B34F79F015CD}"/>
          </ac:picMkLst>
        </pc:picChg>
        <pc:picChg chg="del">
          <ac:chgData name="Amela Karahasanovic" userId="6e838771-57b6-4025-a2ca-28ee79a0224f" providerId="ADAL" clId="{1C59916F-B9D6-4648-8F04-756BDF948980}" dt="2023-02-16T13:45:28.443" v="634" actId="478"/>
          <ac:picMkLst>
            <pc:docMk/>
            <pc:sldMk cId="663269609" sldId="291"/>
            <ac:picMk id="1026" creationId="{32DB8037-031A-DE6B-14DB-B0A6E79E637C}"/>
          </ac:picMkLst>
        </pc:picChg>
      </pc:sldChg>
      <pc:sldChg chg="modSp add mod ord modShow">
        <pc:chgData name="Amela Karahasanovic" userId="6e838771-57b6-4025-a2ca-28ee79a0224f" providerId="ADAL" clId="{1C59916F-B9D6-4648-8F04-756BDF948980}" dt="2023-02-16T14:29:55.807" v="826"/>
        <pc:sldMkLst>
          <pc:docMk/>
          <pc:sldMk cId="1416864256" sldId="292"/>
        </pc:sldMkLst>
        <pc:spChg chg="mod">
          <ac:chgData name="Amela Karahasanovic" userId="6e838771-57b6-4025-a2ca-28ee79a0224f" providerId="ADAL" clId="{1C59916F-B9D6-4648-8F04-756BDF948980}" dt="2023-02-16T13:45:56.578" v="637" actId="1076"/>
          <ac:spMkLst>
            <pc:docMk/>
            <pc:sldMk cId="1416864256" sldId="292"/>
            <ac:spMk id="2" creationId="{81DF48AF-9F05-0F13-40B9-4F1026276E1B}"/>
          </ac:spMkLst>
        </pc:spChg>
        <pc:spChg chg="mod">
          <ac:chgData name="Amela Karahasanovic" userId="6e838771-57b6-4025-a2ca-28ee79a0224f" providerId="ADAL" clId="{1C59916F-B9D6-4648-8F04-756BDF948980}" dt="2023-02-15T14:09:37.981" v="457"/>
          <ac:spMkLst>
            <pc:docMk/>
            <pc:sldMk cId="1416864256" sldId="292"/>
            <ac:spMk id="4" creationId="{E6131410-6CF1-1BB1-57E7-03F8DD598B43}"/>
          </ac:spMkLst>
        </pc:spChg>
        <pc:spChg chg="mod">
          <ac:chgData name="Amela Karahasanovic" userId="6e838771-57b6-4025-a2ca-28ee79a0224f" providerId="ADAL" clId="{1C59916F-B9D6-4648-8F04-756BDF948980}" dt="2023-02-15T14:09:37.981" v="457"/>
          <ac:spMkLst>
            <pc:docMk/>
            <pc:sldMk cId="1416864256" sldId="292"/>
            <ac:spMk id="5" creationId="{EA26C5D9-A699-3BE5-C299-426F3D95DF8C}"/>
          </ac:spMkLst>
        </pc:spChg>
        <pc:spChg chg="mod">
          <ac:chgData name="Amela Karahasanovic" userId="6e838771-57b6-4025-a2ca-28ee79a0224f" providerId="ADAL" clId="{1C59916F-B9D6-4648-8F04-756BDF948980}" dt="2023-02-15T14:09:37.981" v="457"/>
          <ac:spMkLst>
            <pc:docMk/>
            <pc:sldMk cId="1416864256" sldId="292"/>
            <ac:spMk id="6" creationId="{2CB7E876-F531-D1FC-6E6E-28F994D790A9}"/>
          </ac:spMkLst>
        </pc:spChg>
      </pc:sldChg>
      <pc:sldChg chg="add del">
        <pc:chgData name="Amela Karahasanovic" userId="6e838771-57b6-4025-a2ca-28ee79a0224f" providerId="ADAL" clId="{1C59916F-B9D6-4648-8F04-756BDF948980}" dt="2023-02-16T14:39:22.625" v="1037"/>
        <pc:sldMkLst>
          <pc:docMk/>
          <pc:sldMk cId="3740507556" sldId="525"/>
        </pc:sldMkLst>
      </pc:sldChg>
      <pc:sldChg chg="add del">
        <pc:chgData name="Amela Karahasanovic" userId="6e838771-57b6-4025-a2ca-28ee79a0224f" providerId="ADAL" clId="{1C59916F-B9D6-4648-8F04-756BDF948980}" dt="2023-02-16T14:39:22.625" v="1037"/>
        <pc:sldMkLst>
          <pc:docMk/>
          <pc:sldMk cId="4292339112" sldId="526"/>
        </pc:sldMkLst>
      </pc:sldChg>
      <pc:sldChg chg="addSp delSp modSp add mod delAnim">
        <pc:chgData name="Amela Karahasanovic" userId="6e838771-57b6-4025-a2ca-28ee79a0224f" providerId="ADAL" clId="{1C59916F-B9D6-4648-8F04-756BDF948980}" dt="2023-02-16T13:54:12.654" v="679" actId="1076"/>
        <pc:sldMkLst>
          <pc:docMk/>
          <pc:sldMk cId="3251080753" sldId="539"/>
        </pc:sldMkLst>
        <pc:spChg chg="del mod">
          <ac:chgData name="Amela Karahasanovic" userId="6e838771-57b6-4025-a2ca-28ee79a0224f" providerId="ADAL" clId="{1C59916F-B9D6-4648-8F04-756BDF948980}" dt="2023-02-15T13:58:36.280" v="451" actId="478"/>
          <ac:spMkLst>
            <pc:docMk/>
            <pc:sldMk cId="3251080753" sldId="539"/>
            <ac:spMk id="2" creationId="{BFCA0A92-10F5-4D88-BC4C-6F361C169FEA}"/>
          </ac:spMkLst>
        </pc:spChg>
        <pc:spChg chg="mod">
          <ac:chgData name="Amela Karahasanovic" userId="6e838771-57b6-4025-a2ca-28ee79a0224f" providerId="ADAL" clId="{1C59916F-B9D6-4648-8F04-756BDF948980}" dt="2023-02-15T13:57:12.576" v="446"/>
          <ac:spMkLst>
            <pc:docMk/>
            <pc:sldMk cId="3251080753" sldId="539"/>
            <ac:spMk id="3" creationId="{6F78A187-2118-4B07-A9F5-60EDC2A26FE4}"/>
          </ac:spMkLst>
        </pc:spChg>
        <pc:spChg chg="del mod">
          <ac:chgData name="Amela Karahasanovic" userId="6e838771-57b6-4025-a2ca-28ee79a0224f" providerId="ADAL" clId="{1C59916F-B9D6-4648-8F04-756BDF948980}" dt="2023-02-15T14:45:47.353" v="507" actId="478"/>
          <ac:spMkLst>
            <pc:docMk/>
            <pc:sldMk cId="3251080753" sldId="539"/>
            <ac:spMk id="5" creationId="{40A668D1-E064-4B78-B3F2-245C7000C8A9}"/>
          </ac:spMkLst>
        </pc:spChg>
        <pc:spChg chg="mod">
          <ac:chgData name="Amela Karahasanovic" userId="6e838771-57b6-4025-a2ca-28ee79a0224f" providerId="ADAL" clId="{1C59916F-B9D6-4648-8F04-756BDF948980}" dt="2023-02-15T15:40:12.775" v="617" actId="1076"/>
          <ac:spMkLst>
            <pc:docMk/>
            <pc:sldMk cId="3251080753" sldId="539"/>
            <ac:spMk id="7" creationId="{DA8046B7-19F0-4788-80BF-7DCDFCFE5A37}"/>
          </ac:spMkLst>
        </pc:spChg>
        <pc:spChg chg="mod">
          <ac:chgData name="Amela Karahasanovic" userId="6e838771-57b6-4025-a2ca-28ee79a0224f" providerId="ADAL" clId="{1C59916F-B9D6-4648-8F04-756BDF948980}" dt="2023-02-15T15:40:25.384" v="621" actId="14100"/>
          <ac:spMkLst>
            <pc:docMk/>
            <pc:sldMk cId="3251080753" sldId="539"/>
            <ac:spMk id="8" creationId="{276F977D-27A8-42F7-8300-BC4559E60C03}"/>
          </ac:spMkLst>
        </pc:spChg>
        <pc:spChg chg="mod">
          <ac:chgData name="Amela Karahasanovic" userId="6e838771-57b6-4025-a2ca-28ee79a0224f" providerId="ADAL" clId="{1C59916F-B9D6-4648-8F04-756BDF948980}" dt="2023-02-15T14:49:05.452" v="555" actId="1076"/>
          <ac:spMkLst>
            <pc:docMk/>
            <pc:sldMk cId="3251080753" sldId="539"/>
            <ac:spMk id="9" creationId="{BB0901F0-780D-474D-BE21-F390C7C73850}"/>
          </ac:spMkLst>
        </pc:spChg>
        <pc:spChg chg="add mod">
          <ac:chgData name="Amela Karahasanovic" userId="6e838771-57b6-4025-a2ca-28ee79a0224f" providerId="ADAL" clId="{1C59916F-B9D6-4648-8F04-756BDF948980}" dt="2023-02-15T14:50:54.014" v="597" actId="20577"/>
          <ac:spMkLst>
            <pc:docMk/>
            <pc:sldMk cId="3251080753" sldId="539"/>
            <ac:spMk id="10" creationId="{EC05DB0D-2E92-DDD5-B64B-06AACCDE5E27}"/>
          </ac:spMkLst>
        </pc:spChg>
        <pc:spChg chg="add mod ord">
          <ac:chgData name="Amela Karahasanovic" userId="6e838771-57b6-4025-a2ca-28ee79a0224f" providerId="ADAL" clId="{1C59916F-B9D6-4648-8F04-756BDF948980}" dt="2023-02-15T14:47:35.638" v="519" actId="167"/>
          <ac:spMkLst>
            <pc:docMk/>
            <pc:sldMk cId="3251080753" sldId="539"/>
            <ac:spMk id="12" creationId="{16DBCCB1-501F-53B5-E1A9-7332677A3B7E}"/>
          </ac:spMkLst>
        </pc:spChg>
        <pc:spChg chg="mod">
          <ac:chgData name="Amela Karahasanovic" userId="6e838771-57b6-4025-a2ca-28ee79a0224f" providerId="ADAL" clId="{1C59916F-B9D6-4648-8F04-756BDF948980}" dt="2023-02-15T13:59:07.722" v="454" actId="1076"/>
          <ac:spMkLst>
            <pc:docMk/>
            <pc:sldMk cId="3251080753" sldId="539"/>
            <ac:spMk id="13" creationId="{FD29A1E0-F2DB-4870-B62F-6E6A452D9180}"/>
          </ac:spMkLst>
        </pc:spChg>
        <pc:spChg chg="mod">
          <ac:chgData name="Amela Karahasanovic" userId="6e838771-57b6-4025-a2ca-28ee79a0224f" providerId="ADAL" clId="{1C59916F-B9D6-4648-8F04-756BDF948980}" dt="2023-02-15T14:49:05.452" v="555" actId="1076"/>
          <ac:spMkLst>
            <pc:docMk/>
            <pc:sldMk cId="3251080753" sldId="539"/>
            <ac:spMk id="21" creationId="{8BA361FE-73A0-4F71-A971-2E14193D0D3C}"/>
          </ac:spMkLst>
        </pc:spChg>
        <pc:spChg chg="mod">
          <ac:chgData name="Amela Karahasanovic" userId="6e838771-57b6-4025-a2ca-28ee79a0224f" providerId="ADAL" clId="{1C59916F-B9D6-4648-8F04-756BDF948980}" dt="2023-02-15T13:59:07.722" v="454" actId="1076"/>
          <ac:spMkLst>
            <pc:docMk/>
            <pc:sldMk cId="3251080753" sldId="539"/>
            <ac:spMk id="22" creationId="{84159FE2-A707-4AC6-B05F-488B7319BFE4}"/>
          </ac:spMkLst>
        </pc:spChg>
        <pc:picChg chg="del mod">
          <ac:chgData name="Amela Karahasanovic" userId="6e838771-57b6-4025-a2ca-28ee79a0224f" providerId="ADAL" clId="{1C59916F-B9D6-4648-8F04-756BDF948980}" dt="2023-02-15T15:39:51.355" v="611" actId="478"/>
          <ac:picMkLst>
            <pc:docMk/>
            <pc:sldMk cId="3251080753" sldId="539"/>
            <ac:picMk id="4" creationId="{84602F9C-A121-4900-9BA4-92203272696F}"/>
          </ac:picMkLst>
        </pc:picChg>
        <pc:picChg chg="mod">
          <ac:chgData name="Amela Karahasanovic" userId="6e838771-57b6-4025-a2ca-28ee79a0224f" providerId="ADAL" clId="{1C59916F-B9D6-4648-8F04-756BDF948980}" dt="2023-02-15T15:40:27.514" v="622" actId="1076"/>
          <ac:picMkLst>
            <pc:docMk/>
            <pc:sldMk cId="3251080753" sldId="539"/>
            <ac:picMk id="6" creationId="{37BB517A-6A4F-436E-84FF-6CEC29C8401F}"/>
          </ac:picMkLst>
        </pc:picChg>
        <pc:picChg chg="mod">
          <ac:chgData name="Amela Karahasanovic" userId="6e838771-57b6-4025-a2ca-28ee79a0224f" providerId="ADAL" clId="{1C59916F-B9D6-4648-8F04-756BDF948980}" dt="2023-02-15T13:58:56.795" v="452" actId="1076"/>
          <ac:picMkLst>
            <pc:docMk/>
            <pc:sldMk cId="3251080753" sldId="539"/>
            <ac:picMk id="11" creationId="{6AF6F852-F17A-4B1A-8E35-B028766749F7}"/>
          </ac:picMkLst>
        </pc:picChg>
        <pc:picChg chg="add mod">
          <ac:chgData name="Amela Karahasanovic" userId="6e838771-57b6-4025-a2ca-28ee79a0224f" providerId="ADAL" clId="{1C59916F-B9D6-4648-8F04-756BDF948980}" dt="2023-02-15T15:40:32.567" v="623" actId="1076"/>
          <ac:picMkLst>
            <pc:docMk/>
            <pc:sldMk cId="3251080753" sldId="539"/>
            <ac:picMk id="14" creationId="{DA21524D-48B3-3ADE-0B86-00362C719656}"/>
          </ac:picMkLst>
        </pc:picChg>
        <pc:picChg chg="mod">
          <ac:chgData name="Amela Karahasanovic" userId="6e838771-57b6-4025-a2ca-28ee79a0224f" providerId="ADAL" clId="{1C59916F-B9D6-4648-8F04-756BDF948980}" dt="2023-02-15T13:59:07.722" v="454" actId="1076"/>
          <ac:picMkLst>
            <pc:docMk/>
            <pc:sldMk cId="3251080753" sldId="539"/>
            <ac:picMk id="15" creationId="{95CF3779-36BC-45F0-A03F-7D2688E01E27}"/>
          </ac:picMkLst>
        </pc:picChg>
        <pc:picChg chg="mod">
          <ac:chgData name="Amela Karahasanovic" userId="6e838771-57b6-4025-a2ca-28ee79a0224f" providerId="ADAL" clId="{1C59916F-B9D6-4648-8F04-756BDF948980}" dt="2023-02-15T13:59:07.722" v="454" actId="1076"/>
          <ac:picMkLst>
            <pc:docMk/>
            <pc:sldMk cId="3251080753" sldId="539"/>
            <ac:picMk id="17" creationId="{8590E2D8-36AD-4CDF-8FE3-2DE4D6D448BD}"/>
          </ac:picMkLst>
        </pc:picChg>
        <pc:picChg chg="mod modCrop">
          <ac:chgData name="Amela Karahasanovic" userId="6e838771-57b6-4025-a2ca-28ee79a0224f" providerId="ADAL" clId="{1C59916F-B9D6-4648-8F04-756BDF948980}" dt="2023-02-16T13:54:10.605" v="678" actId="1076"/>
          <ac:picMkLst>
            <pc:docMk/>
            <pc:sldMk cId="3251080753" sldId="539"/>
            <ac:picMk id="26" creationId="{8F52B13C-BF51-4D49-8372-39FED9AF6668}"/>
          </ac:picMkLst>
        </pc:picChg>
        <pc:picChg chg="mod ord modCrop">
          <ac:chgData name="Amela Karahasanovic" userId="6e838771-57b6-4025-a2ca-28ee79a0224f" providerId="ADAL" clId="{1C59916F-B9D6-4648-8F04-756BDF948980}" dt="2023-02-16T13:54:12.654" v="679" actId="1076"/>
          <ac:picMkLst>
            <pc:docMk/>
            <pc:sldMk cId="3251080753" sldId="539"/>
            <ac:picMk id="27" creationId="{ADCA93F1-EA42-440C-B92A-BCF999651E97}"/>
          </ac:picMkLst>
        </pc:picChg>
        <pc:picChg chg="mod modCrop">
          <ac:chgData name="Amela Karahasanovic" userId="6e838771-57b6-4025-a2ca-28ee79a0224f" providerId="ADAL" clId="{1C59916F-B9D6-4648-8F04-756BDF948980}" dt="2023-02-16T13:54:08.080" v="677" actId="1076"/>
          <ac:picMkLst>
            <pc:docMk/>
            <pc:sldMk cId="3251080753" sldId="539"/>
            <ac:picMk id="28" creationId="{E8C6B329-D469-40C6-AB99-D06FE0492689}"/>
          </ac:picMkLst>
        </pc:picChg>
      </pc:sldChg>
      <pc:sldChg chg="add del ord">
        <pc:chgData name="Amela Karahasanovic" userId="6e838771-57b6-4025-a2ca-28ee79a0224f" providerId="ADAL" clId="{1C59916F-B9D6-4648-8F04-756BDF948980}" dt="2023-02-16T14:35:18.236" v="986" actId="47"/>
        <pc:sldMkLst>
          <pc:docMk/>
          <pc:sldMk cId="426480599" sldId="540"/>
        </pc:sldMkLst>
      </pc:sldChg>
      <pc:sldChg chg="addSp modSp add mod">
        <pc:chgData name="Amela Karahasanovic" userId="6e838771-57b6-4025-a2ca-28ee79a0224f" providerId="ADAL" clId="{1C59916F-B9D6-4648-8F04-756BDF948980}" dt="2023-02-16T14:36:27.603" v="1029" actId="1076"/>
        <pc:sldMkLst>
          <pc:docMk/>
          <pc:sldMk cId="1637842219" sldId="541"/>
        </pc:sldMkLst>
        <pc:spChg chg="mod">
          <ac:chgData name="Amela Karahasanovic" userId="6e838771-57b6-4025-a2ca-28ee79a0224f" providerId="ADAL" clId="{1C59916F-B9D6-4648-8F04-756BDF948980}" dt="2023-02-16T14:34:57.279" v="982" actId="1076"/>
          <ac:spMkLst>
            <pc:docMk/>
            <pc:sldMk cId="1637842219" sldId="541"/>
            <ac:spMk id="2" creationId="{00000000-0000-0000-0000-000000000000}"/>
          </ac:spMkLst>
        </pc:spChg>
        <pc:spChg chg="mod">
          <ac:chgData name="Amela Karahasanovic" userId="6e838771-57b6-4025-a2ca-28ee79a0224f" providerId="ADAL" clId="{1C59916F-B9D6-4648-8F04-756BDF948980}" dt="2023-02-16T14:36:27.603" v="1029" actId="1076"/>
          <ac:spMkLst>
            <pc:docMk/>
            <pc:sldMk cId="1637842219" sldId="541"/>
            <ac:spMk id="3" creationId="{00000000-0000-0000-0000-000000000000}"/>
          </ac:spMkLst>
        </pc:spChg>
        <pc:spChg chg="add mod">
          <ac:chgData name="Amela Karahasanovic" userId="6e838771-57b6-4025-a2ca-28ee79a0224f" providerId="ADAL" clId="{1C59916F-B9D6-4648-8F04-756BDF948980}" dt="2023-02-16T14:35:14.624" v="985" actId="1076"/>
          <ac:spMkLst>
            <pc:docMk/>
            <pc:sldMk cId="1637842219" sldId="541"/>
            <ac:spMk id="5" creationId="{7184DEF4-DAB6-E23E-57B2-BAF35D5B0D2D}"/>
          </ac:spMkLst>
        </pc:spChg>
        <pc:spChg chg="add mod">
          <ac:chgData name="Amela Karahasanovic" userId="6e838771-57b6-4025-a2ca-28ee79a0224f" providerId="ADAL" clId="{1C59916F-B9D6-4648-8F04-756BDF948980}" dt="2023-02-16T14:35:07.687" v="984" actId="1076"/>
          <ac:spMkLst>
            <pc:docMk/>
            <pc:sldMk cId="1637842219" sldId="541"/>
            <ac:spMk id="6" creationId="{9EF28EF1-EB23-5DF2-2FF3-71C191AF0C4C}"/>
          </ac:spMkLst>
        </pc:spChg>
        <pc:picChg chg="add mod">
          <ac:chgData name="Amela Karahasanovic" userId="6e838771-57b6-4025-a2ca-28ee79a0224f" providerId="ADAL" clId="{1C59916F-B9D6-4648-8F04-756BDF948980}" dt="2023-02-16T14:35:14.624" v="985" actId="1076"/>
          <ac:picMkLst>
            <pc:docMk/>
            <pc:sldMk cId="1637842219" sldId="541"/>
            <ac:picMk id="4" creationId="{9834A9D3-F10F-BD04-E552-D299F08A3CDA}"/>
          </ac:picMkLst>
        </pc:picChg>
      </pc:sldChg>
    </pc:docChg>
  </pc:docChgLst>
  <pc:docChgLst>
    <pc:chgData name="Amela Karahasanovic" userId="6e838771-57b6-4025-a2ca-28ee79a0224f" providerId="ADAL" clId="{44FB311C-30ED-4695-9FF0-C81222B2C6EA}"/>
    <pc:docChg chg="undo redo custSel addSld delSld modSld sldOrd">
      <pc:chgData name="Amela Karahasanovic" userId="6e838771-57b6-4025-a2ca-28ee79a0224f" providerId="ADAL" clId="{44FB311C-30ED-4695-9FF0-C81222B2C6EA}" dt="2023-02-27T16:38:21.015" v="1412" actId="20577"/>
      <pc:docMkLst>
        <pc:docMk/>
      </pc:docMkLst>
      <pc:sldChg chg="del ord">
        <pc:chgData name="Amela Karahasanovic" userId="6e838771-57b6-4025-a2ca-28ee79a0224f" providerId="ADAL" clId="{44FB311C-30ED-4695-9FF0-C81222B2C6EA}" dt="2023-02-27T15:45:51.648" v="1124" actId="47"/>
        <pc:sldMkLst>
          <pc:docMk/>
          <pc:sldMk cId="4167588361" sldId="258"/>
        </pc:sldMkLst>
      </pc:sldChg>
      <pc:sldChg chg="addSp delSp modSp del mod modAnim">
        <pc:chgData name="Amela Karahasanovic" userId="6e838771-57b6-4025-a2ca-28ee79a0224f" providerId="ADAL" clId="{44FB311C-30ED-4695-9FF0-C81222B2C6EA}" dt="2023-02-27T16:11:28.101" v="1291" actId="47"/>
        <pc:sldMkLst>
          <pc:docMk/>
          <pc:sldMk cId="1666820894" sldId="263"/>
        </pc:sldMkLst>
        <pc:spChg chg="del mod">
          <ac:chgData name="Amela Karahasanovic" userId="6e838771-57b6-4025-a2ca-28ee79a0224f" providerId="ADAL" clId="{44FB311C-30ED-4695-9FF0-C81222B2C6EA}" dt="2023-02-24T10:09:52.043" v="4" actId="478"/>
          <ac:spMkLst>
            <pc:docMk/>
            <pc:sldMk cId="1666820894" sldId="263"/>
            <ac:spMk id="2" creationId="{00000000-0000-0000-0000-000000000000}"/>
          </ac:spMkLst>
        </pc:spChg>
        <pc:spChg chg="add del mod">
          <ac:chgData name="Amela Karahasanovic" userId="6e838771-57b6-4025-a2ca-28ee79a0224f" providerId="ADAL" clId="{44FB311C-30ED-4695-9FF0-C81222B2C6EA}" dt="2023-02-24T15:25:26.901" v="501" actId="478"/>
          <ac:spMkLst>
            <pc:docMk/>
            <pc:sldMk cId="1666820894" sldId="263"/>
            <ac:spMk id="5" creationId="{B7F6756E-67BF-CE69-4597-DCBF5986925C}"/>
          </ac:spMkLst>
        </pc:spChg>
        <pc:spChg chg="del mod">
          <ac:chgData name="Amela Karahasanovic" userId="6e838771-57b6-4025-a2ca-28ee79a0224f" providerId="ADAL" clId="{44FB311C-30ED-4695-9FF0-C81222B2C6EA}" dt="2023-02-24T10:10:32.945" v="9" actId="478"/>
          <ac:spMkLst>
            <pc:docMk/>
            <pc:sldMk cId="1666820894" sldId="263"/>
            <ac:spMk id="6" creationId="{0BD345B8-28F6-40A6-3886-65FD70A331C0}"/>
          </ac:spMkLst>
        </pc:spChg>
        <pc:spChg chg="mod">
          <ac:chgData name="Amela Karahasanovic" userId="6e838771-57b6-4025-a2ca-28ee79a0224f" providerId="ADAL" clId="{44FB311C-30ED-4695-9FF0-C81222B2C6EA}" dt="2023-02-27T11:51:49.711" v="1087" actId="20577"/>
          <ac:spMkLst>
            <pc:docMk/>
            <pc:sldMk cId="1666820894" sldId="263"/>
            <ac:spMk id="7" creationId="{AF628FAD-1238-5802-C6D5-429699D30994}"/>
          </ac:spMkLst>
        </pc:spChg>
        <pc:spChg chg="add mod">
          <ac:chgData name="Amela Karahasanovic" userId="6e838771-57b6-4025-a2ca-28ee79a0224f" providerId="ADAL" clId="{44FB311C-30ED-4695-9FF0-C81222B2C6EA}" dt="2023-02-24T16:32:29.647" v="985" actId="1076"/>
          <ac:spMkLst>
            <pc:docMk/>
            <pc:sldMk cId="1666820894" sldId="263"/>
            <ac:spMk id="10" creationId="{5955CF03-7CD8-2BF4-B8CA-A44EE8BCFD53}"/>
          </ac:spMkLst>
        </pc:spChg>
        <pc:spChg chg="add mod">
          <ac:chgData name="Amela Karahasanovic" userId="6e838771-57b6-4025-a2ca-28ee79a0224f" providerId="ADAL" clId="{44FB311C-30ED-4695-9FF0-C81222B2C6EA}" dt="2023-02-24T16:32:42.552" v="986" actId="255"/>
          <ac:spMkLst>
            <pc:docMk/>
            <pc:sldMk cId="1666820894" sldId="263"/>
            <ac:spMk id="11" creationId="{4DDC5E94-4777-C3D0-AEC9-875B45136BAD}"/>
          </ac:spMkLst>
        </pc:spChg>
        <pc:spChg chg="add mod">
          <ac:chgData name="Amela Karahasanovic" userId="6e838771-57b6-4025-a2ca-28ee79a0224f" providerId="ADAL" clId="{44FB311C-30ED-4695-9FF0-C81222B2C6EA}" dt="2023-02-24T16:35:43.313" v="992" actId="1076"/>
          <ac:spMkLst>
            <pc:docMk/>
            <pc:sldMk cId="1666820894" sldId="263"/>
            <ac:spMk id="12" creationId="{74958364-0680-6B14-41B2-A44517BA331D}"/>
          </ac:spMkLst>
        </pc:spChg>
        <pc:spChg chg="add mod">
          <ac:chgData name="Amela Karahasanovic" userId="6e838771-57b6-4025-a2ca-28ee79a0224f" providerId="ADAL" clId="{44FB311C-30ED-4695-9FF0-C81222B2C6EA}" dt="2023-02-24T16:18:05.766" v="931" actId="1076"/>
          <ac:spMkLst>
            <pc:docMk/>
            <pc:sldMk cId="1666820894" sldId="263"/>
            <ac:spMk id="14" creationId="{49CFA06C-EE04-8AE1-E3DB-A7FFF3BE5AF2}"/>
          </ac:spMkLst>
        </pc:spChg>
        <pc:spChg chg="add mod">
          <ac:chgData name="Amela Karahasanovic" userId="6e838771-57b6-4025-a2ca-28ee79a0224f" providerId="ADAL" clId="{44FB311C-30ED-4695-9FF0-C81222B2C6EA}" dt="2023-02-24T16:37:02.756" v="1048" actId="1076"/>
          <ac:spMkLst>
            <pc:docMk/>
            <pc:sldMk cId="1666820894" sldId="263"/>
            <ac:spMk id="21" creationId="{2F6709A5-31A0-860B-9764-BA35858A217A}"/>
          </ac:spMkLst>
        </pc:spChg>
        <pc:picChg chg="mod">
          <ac:chgData name="Amela Karahasanovic" userId="6e838771-57b6-4025-a2ca-28ee79a0224f" providerId="ADAL" clId="{44FB311C-30ED-4695-9FF0-C81222B2C6EA}" dt="2023-02-24T16:13:26.887" v="909" actId="1076"/>
          <ac:picMkLst>
            <pc:docMk/>
            <pc:sldMk cId="1666820894" sldId="263"/>
            <ac:picMk id="4" creationId="{2B891AB2-58F7-B5CE-40D0-65CB46337FC0}"/>
          </ac:picMkLst>
        </pc:picChg>
        <pc:picChg chg="add del mod modCrop">
          <ac:chgData name="Amela Karahasanovic" userId="6e838771-57b6-4025-a2ca-28ee79a0224f" providerId="ADAL" clId="{44FB311C-30ED-4695-9FF0-C81222B2C6EA}" dt="2023-02-24T16:14:27.604" v="912" actId="478"/>
          <ac:picMkLst>
            <pc:docMk/>
            <pc:sldMk cId="1666820894" sldId="263"/>
            <ac:picMk id="13" creationId="{03092147-5441-57B2-5FC5-9A87FA9AE746}"/>
          </ac:picMkLst>
        </pc:picChg>
        <pc:picChg chg="add del mod">
          <ac:chgData name="Amela Karahasanovic" userId="6e838771-57b6-4025-a2ca-28ee79a0224f" providerId="ADAL" clId="{44FB311C-30ED-4695-9FF0-C81222B2C6EA}" dt="2023-02-24T16:01:36.220" v="898" actId="478"/>
          <ac:picMkLst>
            <pc:docMk/>
            <pc:sldMk cId="1666820894" sldId="263"/>
            <ac:picMk id="15" creationId="{E2D81D1E-B320-E777-C140-AA339A8EA2E3}"/>
          </ac:picMkLst>
        </pc:picChg>
        <pc:picChg chg="add del mod ord">
          <ac:chgData name="Amela Karahasanovic" userId="6e838771-57b6-4025-a2ca-28ee79a0224f" providerId="ADAL" clId="{44FB311C-30ED-4695-9FF0-C81222B2C6EA}" dt="2023-02-27T15:48:32.411" v="1126" actId="478"/>
          <ac:picMkLst>
            <pc:docMk/>
            <pc:sldMk cId="1666820894" sldId="263"/>
            <ac:picMk id="16" creationId="{9ED4BC0C-15A6-D15D-46D1-982CA21DC491}"/>
          </ac:picMkLst>
        </pc:picChg>
        <pc:picChg chg="add del mod">
          <ac:chgData name="Amela Karahasanovic" userId="6e838771-57b6-4025-a2ca-28ee79a0224f" providerId="ADAL" clId="{44FB311C-30ED-4695-9FF0-C81222B2C6EA}" dt="2023-02-24T16:20:23.732" v="940" actId="478"/>
          <ac:picMkLst>
            <pc:docMk/>
            <pc:sldMk cId="1666820894" sldId="263"/>
            <ac:picMk id="17" creationId="{CFF8F036-0843-929E-168F-94FA2C3594BB}"/>
          </ac:picMkLst>
        </pc:picChg>
        <pc:picChg chg="add del mod ord">
          <ac:chgData name="Amela Karahasanovic" userId="6e838771-57b6-4025-a2ca-28ee79a0224f" providerId="ADAL" clId="{44FB311C-30ED-4695-9FF0-C81222B2C6EA}" dt="2023-02-24T16:25:38.243" v="955" actId="478"/>
          <ac:picMkLst>
            <pc:docMk/>
            <pc:sldMk cId="1666820894" sldId="263"/>
            <ac:picMk id="19" creationId="{D8F4F1C8-6A2C-1790-0173-F8B9D7AD36ED}"/>
          </ac:picMkLst>
        </pc:picChg>
        <pc:picChg chg="add mod modCrop">
          <ac:chgData name="Amela Karahasanovic" userId="6e838771-57b6-4025-a2ca-28ee79a0224f" providerId="ADAL" clId="{44FB311C-30ED-4695-9FF0-C81222B2C6EA}" dt="2023-02-24T16:31:21.432" v="977" actId="1076"/>
          <ac:picMkLst>
            <pc:docMk/>
            <pc:sldMk cId="1666820894" sldId="263"/>
            <ac:picMk id="20" creationId="{1DD17959-FD88-1585-A2C6-889D399E02E2}"/>
          </ac:picMkLst>
        </pc:picChg>
        <pc:picChg chg="add del mod">
          <ac:chgData name="Amela Karahasanovic" userId="6e838771-57b6-4025-a2ca-28ee79a0224f" providerId="ADAL" clId="{44FB311C-30ED-4695-9FF0-C81222B2C6EA}" dt="2023-02-24T16:17:44.233" v="928" actId="478"/>
          <ac:picMkLst>
            <pc:docMk/>
            <pc:sldMk cId="1666820894" sldId="263"/>
            <ac:picMk id="1026" creationId="{B51EE6E8-6575-BBD0-79D8-45D72DC220C9}"/>
          </ac:picMkLst>
        </pc:picChg>
        <pc:picChg chg="add del mod">
          <ac:chgData name="Amela Karahasanovic" userId="6e838771-57b6-4025-a2ca-28ee79a0224f" providerId="ADAL" clId="{44FB311C-30ED-4695-9FF0-C81222B2C6EA}" dt="2023-02-24T16:19:26.115" v="936" actId="478"/>
          <ac:picMkLst>
            <pc:docMk/>
            <pc:sldMk cId="1666820894" sldId="263"/>
            <ac:picMk id="1028" creationId="{CE96BA2B-05DA-6B68-0BCC-B54C50AB6B2F}"/>
          </ac:picMkLst>
        </pc:picChg>
      </pc:sldChg>
      <pc:sldChg chg="addSp delSp modSp add del mod">
        <pc:chgData name="Amela Karahasanovic" userId="6e838771-57b6-4025-a2ca-28ee79a0224f" providerId="ADAL" clId="{44FB311C-30ED-4695-9FF0-C81222B2C6EA}" dt="2023-02-27T11:47:00.461" v="1061" actId="478"/>
        <pc:sldMkLst>
          <pc:docMk/>
          <pc:sldMk cId="159771013" sldId="288"/>
        </pc:sldMkLst>
        <pc:spChg chg="mod">
          <ac:chgData name="Amela Karahasanovic" userId="6e838771-57b6-4025-a2ca-28ee79a0224f" providerId="ADAL" clId="{44FB311C-30ED-4695-9FF0-C81222B2C6EA}" dt="2023-02-24T15:16:15.565" v="484" actId="1076"/>
          <ac:spMkLst>
            <pc:docMk/>
            <pc:sldMk cId="159771013" sldId="288"/>
            <ac:spMk id="2" creationId="{28B21738-3375-197B-2FB6-624D69D6AE91}"/>
          </ac:spMkLst>
        </pc:spChg>
        <pc:spChg chg="del mod">
          <ac:chgData name="Amela Karahasanovic" userId="6e838771-57b6-4025-a2ca-28ee79a0224f" providerId="ADAL" clId="{44FB311C-30ED-4695-9FF0-C81222B2C6EA}" dt="2023-02-27T11:47:00.461" v="1061" actId="478"/>
          <ac:spMkLst>
            <pc:docMk/>
            <pc:sldMk cId="159771013" sldId="288"/>
            <ac:spMk id="4" creationId="{1D21D294-475C-3437-958F-A98E4BD3D95B}"/>
          </ac:spMkLst>
        </pc:spChg>
        <pc:spChg chg="del mod">
          <ac:chgData name="Amela Karahasanovic" userId="6e838771-57b6-4025-a2ca-28ee79a0224f" providerId="ADAL" clId="{44FB311C-30ED-4695-9FF0-C81222B2C6EA}" dt="2023-02-27T11:46:55.793" v="1060" actId="478"/>
          <ac:spMkLst>
            <pc:docMk/>
            <pc:sldMk cId="159771013" sldId="288"/>
            <ac:spMk id="5" creationId="{4654131C-E13A-9442-D5C0-B63D48C4EF02}"/>
          </ac:spMkLst>
        </pc:spChg>
        <pc:spChg chg="del mod">
          <ac:chgData name="Amela Karahasanovic" userId="6e838771-57b6-4025-a2ca-28ee79a0224f" providerId="ADAL" clId="{44FB311C-30ED-4695-9FF0-C81222B2C6EA}" dt="2023-02-27T11:44:04.766" v="1050" actId="478"/>
          <ac:spMkLst>
            <pc:docMk/>
            <pc:sldMk cId="159771013" sldId="288"/>
            <ac:spMk id="6" creationId="{E11325DB-26CC-7C87-B6BB-56FFA3760B9B}"/>
          </ac:spMkLst>
        </pc:spChg>
        <pc:spChg chg="add mod">
          <ac:chgData name="Amela Karahasanovic" userId="6e838771-57b6-4025-a2ca-28ee79a0224f" providerId="ADAL" clId="{44FB311C-30ED-4695-9FF0-C81222B2C6EA}" dt="2023-02-24T16:30:58.147" v="974"/>
          <ac:spMkLst>
            <pc:docMk/>
            <pc:sldMk cId="159771013" sldId="288"/>
            <ac:spMk id="7" creationId="{47FC2DC7-9465-CE12-474F-90C8A58B2846}"/>
          </ac:spMkLst>
        </pc:spChg>
        <pc:picChg chg="mod">
          <ac:chgData name="Amela Karahasanovic" userId="6e838771-57b6-4025-a2ca-28ee79a0224f" providerId="ADAL" clId="{44FB311C-30ED-4695-9FF0-C81222B2C6EA}" dt="2023-02-24T15:14:50.791" v="467" actId="1076"/>
          <ac:picMkLst>
            <pc:docMk/>
            <pc:sldMk cId="159771013" sldId="288"/>
            <ac:picMk id="8" creationId="{859370EB-7BF1-3871-7A57-1517A411E87B}"/>
          </ac:picMkLst>
        </pc:picChg>
      </pc:sldChg>
      <pc:sldChg chg="addSp delSp modSp add del mod">
        <pc:chgData name="Amela Karahasanovic" userId="6e838771-57b6-4025-a2ca-28ee79a0224f" providerId="ADAL" clId="{44FB311C-30ED-4695-9FF0-C81222B2C6EA}" dt="2023-02-27T11:47:46.396" v="1066" actId="478"/>
        <pc:sldMkLst>
          <pc:docMk/>
          <pc:sldMk cId="3426381330" sldId="289"/>
        </pc:sldMkLst>
        <pc:spChg chg="mod">
          <ac:chgData name="Amela Karahasanovic" userId="6e838771-57b6-4025-a2ca-28ee79a0224f" providerId="ADAL" clId="{44FB311C-30ED-4695-9FF0-C81222B2C6EA}" dt="2023-02-24T15:14:18.789" v="464" actId="1076"/>
          <ac:spMkLst>
            <pc:docMk/>
            <pc:sldMk cId="3426381330" sldId="289"/>
            <ac:spMk id="2" creationId="{81DF48AF-9F05-0F13-40B9-4F1026276E1B}"/>
          </ac:spMkLst>
        </pc:spChg>
        <pc:spChg chg="add mod">
          <ac:chgData name="Amela Karahasanovic" userId="6e838771-57b6-4025-a2ca-28ee79a0224f" providerId="ADAL" clId="{44FB311C-30ED-4695-9FF0-C81222B2C6EA}" dt="2023-02-24T16:30:52.333" v="973"/>
          <ac:spMkLst>
            <pc:docMk/>
            <pc:sldMk cId="3426381330" sldId="289"/>
            <ac:spMk id="3" creationId="{317C683A-9623-D5F6-0F55-C7D3552E244F}"/>
          </ac:spMkLst>
        </pc:spChg>
        <pc:spChg chg="del mod">
          <ac:chgData name="Amela Karahasanovic" userId="6e838771-57b6-4025-a2ca-28ee79a0224f" providerId="ADAL" clId="{44FB311C-30ED-4695-9FF0-C81222B2C6EA}" dt="2023-02-27T11:47:46.396" v="1066" actId="478"/>
          <ac:spMkLst>
            <pc:docMk/>
            <pc:sldMk cId="3426381330" sldId="289"/>
            <ac:spMk id="4" creationId="{E6131410-6CF1-1BB1-57E7-03F8DD598B43}"/>
          </ac:spMkLst>
        </pc:spChg>
        <pc:spChg chg="del mod">
          <ac:chgData name="Amela Karahasanovic" userId="6e838771-57b6-4025-a2ca-28ee79a0224f" providerId="ADAL" clId="{44FB311C-30ED-4695-9FF0-C81222B2C6EA}" dt="2023-02-27T11:47:42.786" v="1065" actId="478"/>
          <ac:spMkLst>
            <pc:docMk/>
            <pc:sldMk cId="3426381330" sldId="289"/>
            <ac:spMk id="5" creationId="{EA26C5D9-A699-3BE5-C299-426F3D95DF8C}"/>
          </ac:spMkLst>
        </pc:spChg>
        <pc:spChg chg="del mod">
          <ac:chgData name="Amela Karahasanovic" userId="6e838771-57b6-4025-a2ca-28ee79a0224f" providerId="ADAL" clId="{44FB311C-30ED-4695-9FF0-C81222B2C6EA}" dt="2023-02-27T11:43:37.916" v="1049" actId="478"/>
          <ac:spMkLst>
            <pc:docMk/>
            <pc:sldMk cId="3426381330" sldId="289"/>
            <ac:spMk id="6" creationId="{2CB7E876-F531-D1FC-6E6E-28F994D790A9}"/>
          </ac:spMkLst>
        </pc:spChg>
        <pc:picChg chg="mod">
          <ac:chgData name="Amela Karahasanovic" userId="6e838771-57b6-4025-a2ca-28ee79a0224f" providerId="ADAL" clId="{44FB311C-30ED-4695-9FF0-C81222B2C6EA}" dt="2023-02-24T15:14:35.868" v="465" actId="1076"/>
          <ac:picMkLst>
            <pc:docMk/>
            <pc:sldMk cId="3426381330" sldId="289"/>
            <ac:picMk id="8" creationId="{442DD5AF-1316-71AC-3016-B34F79F015CD}"/>
          </ac:picMkLst>
        </pc:picChg>
        <pc:picChg chg="del">
          <ac:chgData name="Amela Karahasanovic" userId="6e838771-57b6-4025-a2ca-28ee79a0224f" providerId="ADAL" clId="{44FB311C-30ED-4695-9FF0-C81222B2C6EA}" dt="2023-02-24T15:14:10.957" v="462" actId="478"/>
          <ac:picMkLst>
            <pc:docMk/>
            <pc:sldMk cId="3426381330" sldId="289"/>
            <ac:picMk id="1026" creationId="{32DB8037-031A-DE6B-14DB-B0A6E79E637C}"/>
          </ac:picMkLst>
        </pc:picChg>
      </pc:sldChg>
      <pc:sldChg chg="addSp delSp modSp add del mod">
        <pc:chgData name="Amela Karahasanovic" userId="6e838771-57b6-4025-a2ca-28ee79a0224f" providerId="ADAL" clId="{44FB311C-30ED-4695-9FF0-C81222B2C6EA}" dt="2023-02-27T11:47:31.913" v="1064" actId="478"/>
        <pc:sldMkLst>
          <pc:docMk/>
          <pc:sldMk cId="663269609" sldId="291"/>
        </pc:sldMkLst>
        <pc:spChg chg="add del mod">
          <ac:chgData name="Amela Karahasanovic" userId="6e838771-57b6-4025-a2ca-28ee79a0224f" providerId="ADAL" clId="{44FB311C-30ED-4695-9FF0-C81222B2C6EA}" dt="2023-02-24T15:17:04.102" v="486" actId="478"/>
          <ac:spMkLst>
            <pc:docMk/>
            <pc:sldMk cId="663269609" sldId="291"/>
            <ac:spMk id="2" creationId="{81DF48AF-9F05-0F13-40B9-4F1026276E1B}"/>
          </ac:spMkLst>
        </pc:spChg>
        <pc:spChg chg="mod">
          <ac:chgData name="Amela Karahasanovic" userId="6e838771-57b6-4025-a2ca-28ee79a0224f" providerId="ADAL" clId="{44FB311C-30ED-4695-9FF0-C81222B2C6EA}" dt="2023-02-24T15:17:00.392" v="485" actId="1076"/>
          <ac:spMkLst>
            <pc:docMk/>
            <pc:sldMk cId="663269609" sldId="291"/>
            <ac:spMk id="3" creationId="{AC092016-5605-C42B-3E58-6819826E231A}"/>
          </ac:spMkLst>
        </pc:spChg>
        <pc:spChg chg="del mod">
          <ac:chgData name="Amela Karahasanovic" userId="6e838771-57b6-4025-a2ca-28ee79a0224f" providerId="ADAL" clId="{44FB311C-30ED-4695-9FF0-C81222B2C6EA}" dt="2023-02-27T11:47:31.913" v="1064" actId="478"/>
          <ac:spMkLst>
            <pc:docMk/>
            <pc:sldMk cId="663269609" sldId="291"/>
            <ac:spMk id="4" creationId="{E6131410-6CF1-1BB1-57E7-03F8DD598B43}"/>
          </ac:spMkLst>
        </pc:spChg>
        <pc:spChg chg="del mod">
          <ac:chgData name="Amela Karahasanovic" userId="6e838771-57b6-4025-a2ca-28ee79a0224f" providerId="ADAL" clId="{44FB311C-30ED-4695-9FF0-C81222B2C6EA}" dt="2023-02-27T11:47:26.966" v="1062" actId="478"/>
          <ac:spMkLst>
            <pc:docMk/>
            <pc:sldMk cId="663269609" sldId="291"/>
            <ac:spMk id="5" creationId="{EA26C5D9-A699-3BE5-C299-426F3D95DF8C}"/>
          </ac:spMkLst>
        </pc:spChg>
        <pc:spChg chg="del mod">
          <ac:chgData name="Amela Karahasanovic" userId="6e838771-57b6-4025-a2ca-28ee79a0224f" providerId="ADAL" clId="{44FB311C-30ED-4695-9FF0-C81222B2C6EA}" dt="2023-02-27T11:44:57.439" v="1052" actId="478"/>
          <ac:spMkLst>
            <pc:docMk/>
            <pc:sldMk cId="663269609" sldId="291"/>
            <ac:spMk id="6" creationId="{2CB7E876-F531-D1FC-6E6E-28F994D790A9}"/>
          </ac:spMkLst>
        </pc:spChg>
        <pc:spChg chg="mod">
          <ac:chgData name="Amela Karahasanovic" userId="6e838771-57b6-4025-a2ca-28ee79a0224f" providerId="ADAL" clId="{44FB311C-30ED-4695-9FF0-C81222B2C6EA}" dt="2023-02-24T15:17:00.392" v="485" actId="1076"/>
          <ac:spMkLst>
            <pc:docMk/>
            <pc:sldMk cId="663269609" sldId="291"/>
            <ac:spMk id="7" creationId="{1D0E056E-EAB2-65FD-218A-723239F24FAD}"/>
          </ac:spMkLst>
        </pc:spChg>
        <pc:spChg chg="add del mod">
          <ac:chgData name="Amela Karahasanovic" userId="6e838771-57b6-4025-a2ca-28ee79a0224f" providerId="ADAL" clId="{44FB311C-30ED-4695-9FF0-C81222B2C6EA}" dt="2023-02-24T15:16:10.976" v="482" actId="478"/>
          <ac:spMkLst>
            <pc:docMk/>
            <pc:sldMk cId="663269609" sldId="291"/>
            <ac:spMk id="10" creationId="{EFD2A9FD-3012-AB49-8479-5CCFADFA3A66}"/>
          </ac:spMkLst>
        </pc:spChg>
        <pc:spChg chg="add mod">
          <ac:chgData name="Amela Karahasanovic" userId="6e838771-57b6-4025-a2ca-28ee79a0224f" providerId="ADAL" clId="{44FB311C-30ED-4695-9FF0-C81222B2C6EA}" dt="2023-02-24T15:17:04.102" v="486" actId="478"/>
          <ac:spMkLst>
            <pc:docMk/>
            <pc:sldMk cId="663269609" sldId="291"/>
            <ac:spMk id="12" creationId="{4721AA33-5947-2A3F-6484-4EB5633F9A92}"/>
          </ac:spMkLst>
        </pc:spChg>
        <pc:spChg chg="mod">
          <ac:chgData name="Amela Karahasanovic" userId="6e838771-57b6-4025-a2ca-28ee79a0224f" providerId="ADAL" clId="{44FB311C-30ED-4695-9FF0-C81222B2C6EA}" dt="2023-02-24T15:17:00.392" v="485" actId="1076"/>
          <ac:spMkLst>
            <pc:docMk/>
            <pc:sldMk cId="663269609" sldId="291"/>
            <ac:spMk id="13" creationId="{919D043B-26E1-CC00-44B1-AAE591DE76D9}"/>
          </ac:spMkLst>
        </pc:spChg>
        <pc:spChg chg="add mod">
          <ac:chgData name="Amela Karahasanovic" userId="6e838771-57b6-4025-a2ca-28ee79a0224f" providerId="ADAL" clId="{44FB311C-30ED-4695-9FF0-C81222B2C6EA}" dt="2023-02-27T11:44:54.092" v="1051" actId="1076"/>
          <ac:spMkLst>
            <pc:docMk/>
            <pc:sldMk cId="663269609" sldId="291"/>
            <ac:spMk id="14" creationId="{EC62D03E-5555-FC3A-6486-2A6FADB6D4F9}"/>
          </ac:spMkLst>
        </pc:spChg>
        <pc:picChg chg="mod">
          <ac:chgData name="Amela Karahasanovic" userId="6e838771-57b6-4025-a2ca-28ee79a0224f" providerId="ADAL" clId="{44FB311C-30ED-4695-9FF0-C81222B2C6EA}" dt="2023-02-24T15:17:00.392" v="485" actId="1076"/>
          <ac:picMkLst>
            <pc:docMk/>
            <pc:sldMk cId="663269609" sldId="291"/>
            <ac:picMk id="8" creationId="{442DD5AF-1316-71AC-3016-B34F79F015CD}"/>
          </ac:picMkLst>
        </pc:picChg>
        <pc:picChg chg="add del">
          <ac:chgData name="Amela Karahasanovic" userId="6e838771-57b6-4025-a2ca-28ee79a0224f" providerId="ADAL" clId="{44FB311C-30ED-4695-9FF0-C81222B2C6EA}" dt="2023-02-24T15:17:07.669" v="487" actId="478"/>
          <ac:picMkLst>
            <pc:docMk/>
            <pc:sldMk cId="663269609" sldId="291"/>
            <ac:picMk id="1026" creationId="{32DB8037-031A-DE6B-14DB-B0A6E79E637C}"/>
          </ac:picMkLst>
        </pc:picChg>
      </pc:sldChg>
      <pc:sldChg chg="modSp del mod">
        <pc:chgData name="Amela Karahasanovic" userId="6e838771-57b6-4025-a2ca-28ee79a0224f" providerId="ADAL" clId="{44FB311C-30ED-4695-9FF0-C81222B2C6EA}" dt="2023-02-24T15:25:00.230" v="499" actId="47"/>
        <pc:sldMkLst>
          <pc:docMk/>
          <pc:sldMk cId="3251080753" sldId="539"/>
        </pc:sldMkLst>
        <pc:spChg chg="mod">
          <ac:chgData name="Amela Karahasanovic" userId="6e838771-57b6-4025-a2ca-28ee79a0224f" providerId="ADAL" clId="{44FB311C-30ED-4695-9FF0-C81222B2C6EA}" dt="2023-02-24T13:27:29.575" v="362" actId="20577"/>
          <ac:spMkLst>
            <pc:docMk/>
            <pc:sldMk cId="3251080753" sldId="539"/>
            <ac:spMk id="10" creationId="{EC05DB0D-2E92-DDD5-B64B-06AACCDE5E27}"/>
          </ac:spMkLst>
        </pc:spChg>
      </pc:sldChg>
      <pc:sldChg chg="addSp delSp modSp del mod ord modShow">
        <pc:chgData name="Amela Karahasanovic" userId="6e838771-57b6-4025-a2ca-28ee79a0224f" providerId="ADAL" clId="{44FB311C-30ED-4695-9FF0-C81222B2C6EA}" dt="2023-02-27T15:45:48.444" v="1123" actId="47"/>
        <pc:sldMkLst>
          <pc:docMk/>
          <pc:sldMk cId="1637842219" sldId="541"/>
        </pc:sldMkLst>
        <pc:spChg chg="mod">
          <ac:chgData name="Amela Karahasanovic" userId="6e838771-57b6-4025-a2ca-28ee79a0224f" providerId="ADAL" clId="{44FB311C-30ED-4695-9FF0-C81222B2C6EA}" dt="2023-02-24T15:24:55.482" v="498" actId="20577"/>
          <ac:spMkLst>
            <pc:docMk/>
            <pc:sldMk cId="1637842219" sldId="541"/>
            <ac:spMk id="2" creationId="{00000000-0000-0000-0000-000000000000}"/>
          </ac:spMkLst>
        </pc:spChg>
        <pc:spChg chg="mod">
          <ac:chgData name="Amela Karahasanovic" userId="6e838771-57b6-4025-a2ca-28ee79a0224f" providerId="ADAL" clId="{44FB311C-30ED-4695-9FF0-C81222B2C6EA}" dt="2023-02-24T15:28:24.939" v="535" actId="20577"/>
          <ac:spMkLst>
            <pc:docMk/>
            <pc:sldMk cId="1637842219" sldId="541"/>
            <ac:spMk id="3" creationId="{00000000-0000-0000-0000-000000000000}"/>
          </ac:spMkLst>
        </pc:spChg>
        <pc:spChg chg="add del mod">
          <ac:chgData name="Amela Karahasanovic" userId="6e838771-57b6-4025-a2ca-28ee79a0224f" providerId="ADAL" clId="{44FB311C-30ED-4695-9FF0-C81222B2C6EA}" dt="2023-02-24T15:36:16.602" v="671" actId="478"/>
          <ac:spMkLst>
            <pc:docMk/>
            <pc:sldMk cId="1637842219" sldId="541"/>
            <ac:spMk id="9" creationId="{C48300C0-E8B4-48F0-46C4-D2287B43D25C}"/>
          </ac:spMkLst>
        </pc:spChg>
        <pc:picChg chg="add del mod">
          <ac:chgData name="Amela Karahasanovic" userId="6e838771-57b6-4025-a2ca-28ee79a0224f" providerId="ADAL" clId="{44FB311C-30ED-4695-9FF0-C81222B2C6EA}" dt="2023-02-24T15:36:16.602" v="671" actId="478"/>
          <ac:picMkLst>
            <pc:docMk/>
            <pc:sldMk cId="1637842219" sldId="541"/>
            <ac:picMk id="7" creationId="{87DBBA38-681D-5F45-6A39-A576EB3AF24A}"/>
          </ac:picMkLst>
        </pc:picChg>
      </pc:sldChg>
      <pc:sldChg chg="addSp delSp modSp add mod addAnim delAnim modAnim">
        <pc:chgData name="Amela Karahasanovic" userId="6e838771-57b6-4025-a2ca-28ee79a0224f" providerId="ADAL" clId="{44FB311C-30ED-4695-9FF0-C81222B2C6EA}" dt="2023-02-27T16:38:04.043" v="1410" actId="1076"/>
        <pc:sldMkLst>
          <pc:docMk/>
          <pc:sldMk cId="1385837969" sldId="542"/>
        </pc:sldMkLst>
        <pc:spChg chg="add mod">
          <ac:chgData name="Amela Karahasanovic" userId="6e838771-57b6-4025-a2ca-28ee79a0224f" providerId="ADAL" clId="{44FB311C-30ED-4695-9FF0-C81222B2C6EA}" dt="2023-02-27T16:38:04.043" v="1410" actId="1076"/>
          <ac:spMkLst>
            <pc:docMk/>
            <pc:sldMk cId="1385837969" sldId="542"/>
            <ac:spMk id="2" creationId="{2B8EB7DD-FB1A-0196-EC9F-E8359ABA26E1}"/>
          </ac:spMkLst>
        </pc:spChg>
        <pc:spChg chg="del">
          <ac:chgData name="Amela Karahasanovic" userId="6e838771-57b6-4025-a2ca-28ee79a0224f" providerId="ADAL" clId="{44FB311C-30ED-4695-9FF0-C81222B2C6EA}" dt="2023-02-27T15:59:35.740" v="1222" actId="478"/>
          <ac:spMkLst>
            <pc:docMk/>
            <pc:sldMk cId="1385837969" sldId="542"/>
            <ac:spMk id="2" creationId="{8329570E-EE1F-5AFE-9CE4-6799D92E2131}"/>
          </ac:spMkLst>
        </pc:spChg>
        <pc:spChg chg="del">
          <ac:chgData name="Amela Karahasanovic" userId="6e838771-57b6-4025-a2ca-28ee79a0224f" providerId="ADAL" clId="{44FB311C-30ED-4695-9FF0-C81222B2C6EA}" dt="2023-02-27T11:45:38.887" v="1057" actId="478"/>
          <ac:spMkLst>
            <pc:docMk/>
            <pc:sldMk cId="1385837969" sldId="542"/>
            <ac:spMk id="3" creationId="{6F78A187-2118-4B07-A9F5-60EDC2A26FE4}"/>
          </ac:spMkLst>
        </pc:spChg>
        <pc:spChg chg="mod">
          <ac:chgData name="Amela Karahasanovic" userId="6e838771-57b6-4025-a2ca-28ee79a0224f" providerId="ADAL" clId="{44FB311C-30ED-4695-9FF0-C81222B2C6EA}" dt="2023-02-27T16:02:07.793" v="1238" actId="1076"/>
          <ac:spMkLst>
            <pc:docMk/>
            <pc:sldMk cId="1385837969" sldId="542"/>
            <ac:spMk id="4" creationId="{43EBBAAC-2F9C-6EBF-8C75-B700A9EED045}"/>
          </ac:spMkLst>
        </pc:spChg>
        <pc:spChg chg="add mod">
          <ac:chgData name="Amela Karahasanovic" userId="6e838771-57b6-4025-a2ca-28ee79a0224f" providerId="ADAL" clId="{44FB311C-30ED-4695-9FF0-C81222B2C6EA}" dt="2023-02-27T16:02:28.359" v="1242" actId="1076"/>
          <ac:spMkLst>
            <pc:docMk/>
            <pc:sldMk cId="1385837969" sldId="542"/>
            <ac:spMk id="5" creationId="{CF11063A-7DB0-1911-6A1C-98DFB5473372}"/>
          </ac:spMkLst>
        </pc:spChg>
        <pc:spChg chg="del">
          <ac:chgData name="Amela Karahasanovic" userId="6e838771-57b6-4025-a2ca-28ee79a0224f" providerId="ADAL" clId="{44FB311C-30ED-4695-9FF0-C81222B2C6EA}" dt="2023-02-27T11:45:23.731" v="1053" actId="478"/>
          <ac:spMkLst>
            <pc:docMk/>
            <pc:sldMk cId="1385837969" sldId="542"/>
            <ac:spMk id="5" creationId="{F9727091-41B8-0448-88EC-778E94F40ABC}"/>
          </ac:spMkLst>
        </pc:spChg>
        <pc:spChg chg="mod">
          <ac:chgData name="Amela Karahasanovic" userId="6e838771-57b6-4025-a2ca-28ee79a0224f" providerId="ADAL" clId="{44FB311C-30ED-4695-9FF0-C81222B2C6EA}" dt="2023-02-27T14:46:23.169" v="1111" actId="255"/>
          <ac:spMkLst>
            <pc:docMk/>
            <pc:sldMk cId="1385837969" sldId="542"/>
            <ac:spMk id="7" creationId="{DA8046B7-19F0-4788-80BF-7DCDFCFE5A37}"/>
          </ac:spMkLst>
        </pc:spChg>
        <pc:spChg chg="mod">
          <ac:chgData name="Amela Karahasanovic" userId="6e838771-57b6-4025-a2ca-28ee79a0224f" providerId="ADAL" clId="{44FB311C-30ED-4695-9FF0-C81222B2C6EA}" dt="2023-02-27T16:05:00.605" v="1255" actId="1076"/>
          <ac:spMkLst>
            <pc:docMk/>
            <pc:sldMk cId="1385837969" sldId="542"/>
            <ac:spMk id="9" creationId="{BB0901F0-780D-474D-BE21-F390C7C73850}"/>
          </ac:spMkLst>
        </pc:spChg>
        <pc:spChg chg="mod">
          <ac:chgData name="Amela Karahasanovic" userId="6e838771-57b6-4025-a2ca-28ee79a0224f" providerId="ADAL" clId="{44FB311C-30ED-4695-9FF0-C81222B2C6EA}" dt="2023-02-27T16:01:14.943" v="1234" actId="1076"/>
          <ac:spMkLst>
            <pc:docMk/>
            <pc:sldMk cId="1385837969" sldId="542"/>
            <ac:spMk id="10" creationId="{EC05DB0D-2E92-DDD5-B64B-06AACCDE5E27}"/>
          </ac:spMkLst>
        </pc:spChg>
        <pc:spChg chg="mod">
          <ac:chgData name="Amela Karahasanovic" userId="6e838771-57b6-4025-a2ca-28ee79a0224f" providerId="ADAL" clId="{44FB311C-30ED-4695-9FF0-C81222B2C6EA}" dt="2023-02-27T16:07:18.526" v="1262" actId="1076"/>
          <ac:spMkLst>
            <pc:docMk/>
            <pc:sldMk cId="1385837969" sldId="542"/>
            <ac:spMk id="13" creationId="{FD29A1E0-F2DB-4870-B62F-6E6A452D9180}"/>
          </ac:spMkLst>
        </pc:spChg>
        <pc:spChg chg="add del mod">
          <ac:chgData name="Amela Karahasanovic" userId="6e838771-57b6-4025-a2ca-28ee79a0224f" providerId="ADAL" clId="{44FB311C-30ED-4695-9FF0-C81222B2C6EA}" dt="2023-02-27T11:45:47.965" v="1058" actId="1076"/>
          <ac:spMkLst>
            <pc:docMk/>
            <pc:sldMk cId="1385837969" sldId="542"/>
            <ac:spMk id="14" creationId="{B49E5D9F-0F74-2FF3-FF0F-ED2A9CEE3CE1}"/>
          </ac:spMkLst>
        </pc:spChg>
        <pc:spChg chg="mod">
          <ac:chgData name="Amela Karahasanovic" userId="6e838771-57b6-4025-a2ca-28ee79a0224f" providerId="ADAL" clId="{44FB311C-30ED-4695-9FF0-C81222B2C6EA}" dt="2023-02-27T16:21:01.623" v="1363" actId="14100"/>
          <ac:spMkLst>
            <pc:docMk/>
            <pc:sldMk cId="1385837969" sldId="542"/>
            <ac:spMk id="16" creationId="{0AD548B0-4C67-4B3E-8760-8D4AC9A7004E}"/>
          </ac:spMkLst>
        </pc:spChg>
        <pc:spChg chg="mod">
          <ac:chgData name="Amela Karahasanovic" userId="6e838771-57b6-4025-a2ca-28ee79a0224f" providerId="ADAL" clId="{44FB311C-30ED-4695-9FF0-C81222B2C6EA}" dt="2023-02-27T16:15:04.537" v="1303" actId="14100"/>
          <ac:spMkLst>
            <pc:docMk/>
            <pc:sldMk cId="1385837969" sldId="542"/>
            <ac:spMk id="18" creationId="{A2A5DC99-EEF1-4D1C-8EB6-F2DFA56527D3}"/>
          </ac:spMkLst>
        </pc:spChg>
        <pc:spChg chg="add del mod">
          <ac:chgData name="Amela Karahasanovic" userId="6e838771-57b6-4025-a2ca-28ee79a0224f" providerId="ADAL" clId="{44FB311C-30ED-4695-9FF0-C81222B2C6EA}" dt="2023-02-27T16:06:56.407" v="1261" actId="478"/>
          <ac:spMkLst>
            <pc:docMk/>
            <pc:sldMk cId="1385837969" sldId="542"/>
            <ac:spMk id="19" creationId="{E237CCE1-A511-8113-0653-69B71D8B8D9E}"/>
          </ac:spMkLst>
        </pc:spChg>
        <pc:spChg chg="del mod">
          <ac:chgData name="Amela Karahasanovic" userId="6e838771-57b6-4025-a2ca-28ee79a0224f" providerId="ADAL" clId="{44FB311C-30ED-4695-9FF0-C81222B2C6EA}" dt="2023-02-27T16:05:45.687" v="1257" actId="478"/>
          <ac:spMkLst>
            <pc:docMk/>
            <pc:sldMk cId="1385837969" sldId="542"/>
            <ac:spMk id="21" creationId="{8BA361FE-73A0-4F71-A971-2E14193D0D3C}"/>
          </ac:spMkLst>
        </pc:spChg>
        <pc:spChg chg="mod">
          <ac:chgData name="Amela Karahasanovic" userId="6e838771-57b6-4025-a2ca-28ee79a0224f" providerId="ADAL" clId="{44FB311C-30ED-4695-9FF0-C81222B2C6EA}" dt="2023-02-27T16:07:18.526" v="1262" actId="1076"/>
          <ac:spMkLst>
            <pc:docMk/>
            <pc:sldMk cId="1385837969" sldId="542"/>
            <ac:spMk id="22" creationId="{84159FE2-A707-4AC6-B05F-488B7319BFE4}"/>
          </ac:spMkLst>
        </pc:spChg>
        <pc:spChg chg="del">
          <ac:chgData name="Amela Karahasanovic" userId="6e838771-57b6-4025-a2ca-28ee79a0224f" providerId="ADAL" clId="{44FB311C-30ED-4695-9FF0-C81222B2C6EA}" dt="2023-02-27T15:59:30.404" v="1221" actId="478"/>
          <ac:spMkLst>
            <pc:docMk/>
            <pc:sldMk cId="1385837969" sldId="542"/>
            <ac:spMk id="23" creationId="{84F524D5-7111-1E79-F13B-350B1C74C7A7}"/>
          </ac:spMkLst>
        </pc:spChg>
        <pc:spChg chg="add mod">
          <ac:chgData name="Amela Karahasanovic" userId="6e838771-57b6-4025-a2ca-28ee79a0224f" providerId="ADAL" clId="{44FB311C-30ED-4695-9FF0-C81222B2C6EA}" dt="2023-02-27T16:09:59.404" v="1290" actId="14100"/>
          <ac:spMkLst>
            <pc:docMk/>
            <pc:sldMk cId="1385837969" sldId="542"/>
            <ac:spMk id="24" creationId="{0BBEDC99-24B9-2A46-05C4-803ED58DD574}"/>
          </ac:spMkLst>
        </pc:spChg>
        <pc:picChg chg="add mod ord modCrop">
          <ac:chgData name="Amela Karahasanovic" userId="6e838771-57b6-4025-a2ca-28ee79a0224f" providerId="ADAL" clId="{44FB311C-30ED-4695-9FF0-C81222B2C6EA}" dt="2023-02-27T16:37:57.799" v="1409" actId="1076"/>
          <ac:picMkLst>
            <pc:docMk/>
            <pc:sldMk cId="1385837969" sldId="542"/>
            <ac:picMk id="3" creationId="{D49944C4-96DA-087E-B3C0-1045081C001B}"/>
          </ac:picMkLst>
        </pc:picChg>
        <pc:picChg chg="mod">
          <ac:chgData name="Amela Karahasanovic" userId="6e838771-57b6-4025-a2ca-28ee79a0224f" providerId="ADAL" clId="{44FB311C-30ED-4695-9FF0-C81222B2C6EA}" dt="2023-02-27T16:09:15.239" v="1266" actId="1076"/>
          <ac:picMkLst>
            <pc:docMk/>
            <pc:sldMk cId="1385837969" sldId="542"/>
            <ac:picMk id="11" creationId="{6AF6F852-F17A-4B1A-8E35-B028766749F7}"/>
          </ac:picMkLst>
        </pc:picChg>
        <pc:picChg chg="mod">
          <ac:chgData name="Amela Karahasanovic" userId="6e838771-57b6-4025-a2ca-28ee79a0224f" providerId="ADAL" clId="{44FB311C-30ED-4695-9FF0-C81222B2C6EA}" dt="2023-02-27T16:07:18.526" v="1262" actId="1076"/>
          <ac:picMkLst>
            <pc:docMk/>
            <pc:sldMk cId="1385837969" sldId="542"/>
            <ac:picMk id="15" creationId="{95CF3779-36BC-45F0-A03F-7D2688E01E27}"/>
          </ac:picMkLst>
        </pc:picChg>
        <pc:picChg chg="mod">
          <ac:chgData name="Amela Karahasanovic" userId="6e838771-57b6-4025-a2ca-28ee79a0224f" providerId="ADAL" clId="{44FB311C-30ED-4695-9FF0-C81222B2C6EA}" dt="2023-02-27T16:07:18.526" v="1262" actId="1076"/>
          <ac:picMkLst>
            <pc:docMk/>
            <pc:sldMk cId="1385837969" sldId="542"/>
            <ac:picMk id="17" creationId="{8590E2D8-36AD-4CDF-8FE3-2DE4D6D448BD}"/>
          </ac:picMkLst>
        </pc:picChg>
        <pc:picChg chg="del mod ord">
          <ac:chgData name="Amela Karahasanovic" userId="6e838771-57b6-4025-a2ca-28ee79a0224f" providerId="ADAL" clId="{44FB311C-30ED-4695-9FF0-C81222B2C6EA}" dt="2023-02-27T15:59:23.679" v="1220" actId="478"/>
          <ac:picMkLst>
            <pc:docMk/>
            <pc:sldMk cId="1385837969" sldId="542"/>
            <ac:picMk id="20" creationId="{99B7624E-7F6F-E684-43E8-58D82D7C87D5}"/>
          </ac:picMkLst>
        </pc:picChg>
        <pc:picChg chg="add del mod">
          <ac:chgData name="Amela Karahasanovic" userId="6e838771-57b6-4025-a2ca-28ee79a0224f" providerId="ADAL" clId="{44FB311C-30ED-4695-9FF0-C81222B2C6EA}" dt="2023-02-27T15:59:56.644" v="1224" actId="478"/>
          <ac:picMkLst>
            <pc:docMk/>
            <pc:sldMk cId="1385837969" sldId="542"/>
            <ac:picMk id="26" creationId="{8F52B13C-BF51-4D49-8372-39FED9AF6668}"/>
          </ac:picMkLst>
        </pc:picChg>
        <pc:picChg chg="mod">
          <ac:chgData name="Amela Karahasanovic" userId="6e838771-57b6-4025-a2ca-28ee79a0224f" providerId="ADAL" clId="{44FB311C-30ED-4695-9FF0-C81222B2C6EA}" dt="2023-02-27T14:47:37.445" v="1122" actId="1076"/>
          <ac:picMkLst>
            <pc:docMk/>
            <pc:sldMk cId="1385837969" sldId="542"/>
            <ac:picMk id="27" creationId="{ADCA93F1-EA42-440C-B92A-BCF999651E97}"/>
          </ac:picMkLst>
        </pc:picChg>
        <pc:picChg chg="mod">
          <ac:chgData name="Amela Karahasanovic" userId="6e838771-57b6-4025-a2ca-28ee79a0224f" providerId="ADAL" clId="{44FB311C-30ED-4695-9FF0-C81222B2C6EA}" dt="2023-02-27T14:47:23.220" v="1121" actId="1076"/>
          <ac:picMkLst>
            <pc:docMk/>
            <pc:sldMk cId="1385837969" sldId="542"/>
            <ac:picMk id="28" creationId="{E8C6B329-D469-40C6-AB99-D06FE0492689}"/>
          </ac:picMkLst>
        </pc:picChg>
      </pc:sldChg>
      <pc:sldChg chg="addSp delSp modSp add del mod modShow">
        <pc:chgData name="Amela Karahasanovic" userId="6e838771-57b6-4025-a2ca-28ee79a0224f" providerId="ADAL" clId="{44FB311C-30ED-4695-9FF0-C81222B2C6EA}" dt="2023-02-27T16:12:09.586" v="1293" actId="47"/>
        <pc:sldMkLst>
          <pc:docMk/>
          <pc:sldMk cId="4022139468" sldId="543"/>
        </pc:sldMkLst>
        <pc:spChg chg="mod">
          <ac:chgData name="Amela Karahasanovic" userId="6e838771-57b6-4025-a2ca-28ee79a0224f" providerId="ADAL" clId="{44FB311C-30ED-4695-9FF0-C81222B2C6EA}" dt="2023-02-27T11:49:17.428" v="1067" actId="20577"/>
          <ac:spMkLst>
            <pc:docMk/>
            <pc:sldMk cId="4022139468" sldId="543"/>
            <ac:spMk id="3" creationId="{00000000-0000-0000-0000-000000000000}"/>
          </ac:spMkLst>
        </pc:spChg>
        <pc:spChg chg="mod">
          <ac:chgData name="Amela Karahasanovic" userId="6e838771-57b6-4025-a2ca-28ee79a0224f" providerId="ADAL" clId="{44FB311C-30ED-4695-9FF0-C81222B2C6EA}" dt="2023-02-24T16:30:42.493" v="972" actId="1076"/>
          <ac:spMkLst>
            <pc:docMk/>
            <pc:sldMk cId="4022139468" sldId="543"/>
            <ac:spMk id="8" creationId="{164B13A5-1FA3-A6FC-168C-B2C31C8E81A3}"/>
          </ac:spMkLst>
        </pc:spChg>
        <pc:spChg chg="add mod">
          <ac:chgData name="Amela Karahasanovic" userId="6e838771-57b6-4025-a2ca-28ee79a0224f" providerId="ADAL" clId="{44FB311C-30ED-4695-9FF0-C81222B2C6EA}" dt="2023-02-24T15:38:03.020" v="683" actId="1076"/>
          <ac:spMkLst>
            <pc:docMk/>
            <pc:sldMk cId="4022139468" sldId="543"/>
            <ac:spMk id="9" creationId="{12DC9360-03D3-E5D6-AD5D-E2FA487BF896}"/>
          </ac:spMkLst>
        </pc:spChg>
        <pc:spChg chg="add del mod">
          <ac:chgData name="Amela Karahasanovic" userId="6e838771-57b6-4025-a2ca-28ee79a0224f" providerId="ADAL" clId="{44FB311C-30ED-4695-9FF0-C81222B2C6EA}" dt="2023-02-24T15:37:50.650" v="682" actId="478"/>
          <ac:spMkLst>
            <pc:docMk/>
            <pc:sldMk cId="4022139468" sldId="543"/>
            <ac:spMk id="11" creationId="{9B9C6941-B996-30AB-F505-A8E3A124A0DB}"/>
          </ac:spMkLst>
        </pc:spChg>
        <pc:spChg chg="add mod">
          <ac:chgData name="Amela Karahasanovic" userId="6e838771-57b6-4025-a2ca-28ee79a0224f" providerId="ADAL" clId="{44FB311C-30ED-4695-9FF0-C81222B2C6EA}" dt="2023-02-24T15:37:36.004" v="680" actId="1076"/>
          <ac:spMkLst>
            <pc:docMk/>
            <pc:sldMk cId="4022139468" sldId="543"/>
            <ac:spMk id="12" creationId="{3B4D26B6-9238-1752-BB62-F79607BC557B}"/>
          </ac:spMkLst>
        </pc:spChg>
        <pc:picChg chg="del">
          <ac:chgData name="Amela Karahasanovic" userId="6e838771-57b6-4025-a2ca-28ee79a0224f" providerId="ADAL" clId="{44FB311C-30ED-4695-9FF0-C81222B2C6EA}" dt="2023-02-24T15:28:39.136" v="537" actId="478"/>
          <ac:picMkLst>
            <pc:docMk/>
            <pc:sldMk cId="4022139468" sldId="543"/>
            <ac:picMk id="4" creationId="{9834A9D3-F10F-BD04-E552-D299F08A3CDA}"/>
          </ac:picMkLst>
        </pc:picChg>
        <pc:picChg chg="add mod">
          <ac:chgData name="Amela Karahasanovic" userId="6e838771-57b6-4025-a2ca-28ee79a0224f" providerId="ADAL" clId="{44FB311C-30ED-4695-9FF0-C81222B2C6EA}" dt="2023-02-27T14:42:40.764" v="1090" actId="14100"/>
          <ac:picMkLst>
            <pc:docMk/>
            <pc:sldMk cId="4022139468" sldId="543"/>
            <ac:picMk id="7" creationId="{D30D3695-C6B6-F8EB-437F-4F79772CA0E4}"/>
          </ac:picMkLst>
        </pc:picChg>
        <pc:picChg chg="add del mod">
          <ac:chgData name="Amela Karahasanovic" userId="6e838771-57b6-4025-a2ca-28ee79a0224f" providerId="ADAL" clId="{44FB311C-30ED-4695-9FF0-C81222B2C6EA}" dt="2023-02-24T15:37:50.650" v="682" actId="478"/>
          <ac:picMkLst>
            <pc:docMk/>
            <pc:sldMk cId="4022139468" sldId="543"/>
            <ac:picMk id="10" creationId="{4906088A-AA88-8F83-7AAC-7EE55B154A07}"/>
          </ac:picMkLst>
        </pc:picChg>
      </pc:sldChg>
      <pc:sldChg chg="addSp delSp modSp add mod">
        <pc:chgData name="Amela Karahasanovic" userId="6e838771-57b6-4025-a2ca-28ee79a0224f" providerId="ADAL" clId="{44FB311C-30ED-4695-9FF0-C81222B2C6EA}" dt="2023-02-27T16:36:34.556" v="1404" actId="207"/>
        <pc:sldMkLst>
          <pc:docMk/>
          <pc:sldMk cId="2668459953" sldId="544"/>
        </pc:sldMkLst>
        <pc:spChg chg="add mod">
          <ac:chgData name="Amela Karahasanovic" userId="6e838771-57b6-4025-a2ca-28ee79a0224f" providerId="ADAL" clId="{44FB311C-30ED-4695-9FF0-C81222B2C6EA}" dt="2023-02-27T16:14:09.141" v="1295" actId="207"/>
          <ac:spMkLst>
            <pc:docMk/>
            <pc:sldMk cId="2668459953" sldId="544"/>
            <ac:spMk id="2" creationId="{1A0545FC-96B0-A526-8283-60C2D5950B4D}"/>
          </ac:spMkLst>
        </pc:spChg>
        <pc:spChg chg="mod">
          <ac:chgData name="Amela Karahasanovic" userId="6e838771-57b6-4025-a2ca-28ee79a0224f" providerId="ADAL" clId="{44FB311C-30ED-4695-9FF0-C81222B2C6EA}" dt="2023-02-27T16:36:34.556" v="1404" actId="207"/>
          <ac:spMkLst>
            <pc:docMk/>
            <pc:sldMk cId="2668459953" sldId="544"/>
            <ac:spMk id="10" creationId="{5955CF03-7CD8-2BF4-B8CA-A44EE8BCFD53}"/>
          </ac:spMkLst>
        </pc:spChg>
        <pc:spChg chg="mod">
          <ac:chgData name="Amela Karahasanovic" userId="6e838771-57b6-4025-a2ca-28ee79a0224f" providerId="ADAL" clId="{44FB311C-30ED-4695-9FF0-C81222B2C6EA}" dt="2023-02-27T16:13:58.320" v="1294" actId="207"/>
          <ac:spMkLst>
            <pc:docMk/>
            <pc:sldMk cId="2668459953" sldId="544"/>
            <ac:spMk id="11" creationId="{4DDC5E94-4777-C3D0-AEC9-875B45136BAD}"/>
          </ac:spMkLst>
        </pc:spChg>
        <pc:spChg chg="del">
          <ac:chgData name="Amela Karahasanovic" userId="6e838771-57b6-4025-a2ca-28ee79a0224f" providerId="ADAL" clId="{44FB311C-30ED-4695-9FF0-C81222B2C6EA}" dt="2023-02-27T16:11:42.518" v="1292" actId="478"/>
          <ac:spMkLst>
            <pc:docMk/>
            <pc:sldMk cId="2668459953" sldId="544"/>
            <ac:spMk id="12" creationId="{74958364-0680-6B14-41B2-A44517BA331D}"/>
          </ac:spMkLst>
        </pc:spChg>
        <pc:spChg chg="add del mod">
          <ac:chgData name="Amela Karahasanovic" userId="6e838771-57b6-4025-a2ca-28ee79a0224f" providerId="ADAL" clId="{44FB311C-30ED-4695-9FF0-C81222B2C6EA}" dt="2023-02-27T15:54:43.154" v="1202" actId="478"/>
          <ac:spMkLst>
            <pc:docMk/>
            <pc:sldMk cId="2668459953" sldId="544"/>
            <ac:spMk id="13" creationId="{58F99747-D71F-56D2-3301-D105F6E6BBFA}"/>
          </ac:spMkLst>
        </pc:spChg>
        <pc:spChg chg="del">
          <ac:chgData name="Amela Karahasanovic" userId="6e838771-57b6-4025-a2ca-28ee79a0224f" providerId="ADAL" clId="{44FB311C-30ED-4695-9FF0-C81222B2C6EA}" dt="2023-02-27T15:48:58.562" v="1131" actId="478"/>
          <ac:spMkLst>
            <pc:docMk/>
            <pc:sldMk cId="2668459953" sldId="544"/>
            <ac:spMk id="14" creationId="{49CFA06C-EE04-8AE1-E3DB-A7FFF3BE5AF2}"/>
          </ac:spMkLst>
        </pc:spChg>
        <pc:spChg chg="add del mod">
          <ac:chgData name="Amela Karahasanovic" userId="6e838771-57b6-4025-a2ca-28ee79a0224f" providerId="ADAL" clId="{44FB311C-30ED-4695-9FF0-C81222B2C6EA}" dt="2023-02-27T15:54:47.231" v="1203" actId="478"/>
          <ac:spMkLst>
            <pc:docMk/>
            <pc:sldMk cId="2668459953" sldId="544"/>
            <ac:spMk id="17" creationId="{67B547FD-F661-BD0A-13A6-60C9252D62B6}"/>
          </ac:spMkLst>
        </pc:spChg>
        <pc:spChg chg="del">
          <ac:chgData name="Amela Karahasanovic" userId="6e838771-57b6-4025-a2ca-28ee79a0224f" providerId="ADAL" clId="{44FB311C-30ED-4695-9FF0-C81222B2C6EA}" dt="2023-02-27T15:48:54.017" v="1130" actId="478"/>
          <ac:spMkLst>
            <pc:docMk/>
            <pc:sldMk cId="2668459953" sldId="544"/>
            <ac:spMk id="21" creationId="{2F6709A5-31A0-860B-9764-BA35858A217A}"/>
          </ac:spMkLst>
        </pc:spChg>
        <pc:picChg chg="del">
          <ac:chgData name="Amela Karahasanovic" userId="6e838771-57b6-4025-a2ca-28ee79a0224f" providerId="ADAL" clId="{44FB311C-30ED-4695-9FF0-C81222B2C6EA}" dt="2023-02-27T15:52:34.206" v="1162" actId="478"/>
          <ac:picMkLst>
            <pc:docMk/>
            <pc:sldMk cId="2668459953" sldId="544"/>
            <ac:picMk id="4" creationId="{2B891AB2-58F7-B5CE-40D0-65CB46337FC0}"/>
          </ac:picMkLst>
        </pc:picChg>
        <pc:picChg chg="add mod">
          <ac:chgData name="Amela Karahasanovic" userId="6e838771-57b6-4025-a2ca-28ee79a0224f" providerId="ADAL" clId="{44FB311C-30ED-4695-9FF0-C81222B2C6EA}" dt="2023-02-27T15:54:24.635" v="1201" actId="1076"/>
          <ac:picMkLst>
            <pc:docMk/>
            <pc:sldMk cId="2668459953" sldId="544"/>
            <ac:picMk id="5" creationId="{9B10529E-81C0-024C-E59F-D24C6621D4A8}"/>
          </ac:picMkLst>
        </pc:picChg>
        <pc:picChg chg="del">
          <ac:chgData name="Amela Karahasanovic" userId="6e838771-57b6-4025-a2ca-28ee79a0224f" providerId="ADAL" clId="{44FB311C-30ED-4695-9FF0-C81222B2C6EA}" dt="2023-02-27T15:48:44.859" v="1128" actId="478"/>
          <ac:picMkLst>
            <pc:docMk/>
            <pc:sldMk cId="2668459953" sldId="544"/>
            <ac:picMk id="16" creationId="{9ED4BC0C-15A6-D15D-46D1-982CA21DC491}"/>
          </ac:picMkLst>
        </pc:picChg>
        <pc:picChg chg="del">
          <ac:chgData name="Amela Karahasanovic" userId="6e838771-57b6-4025-a2ca-28ee79a0224f" providerId="ADAL" clId="{44FB311C-30ED-4695-9FF0-C81222B2C6EA}" dt="2023-02-27T15:48:47.020" v="1129" actId="478"/>
          <ac:picMkLst>
            <pc:docMk/>
            <pc:sldMk cId="2668459953" sldId="544"/>
            <ac:picMk id="20" creationId="{1DD17959-FD88-1585-A2C6-889D399E02E2}"/>
          </ac:picMkLst>
        </pc:picChg>
      </pc:sldChg>
      <pc:sldChg chg="addSp delSp modSp add del mod modAnim">
        <pc:chgData name="Amela Karahasanovic" userId="6e838771-57b6-4025-a2ca-28ee79a0224f" providerId="ADAL" clId="{44FB311C-30ED-4695-9FF0-C81222B2C6EA}" dt="2023-02-27T16:31:09.710" v="1401" actId="47"/>
        <pc:sldMkLst>
          <pc:docMk/>
          <pc:sldMk cId="3972490452" sldId="545"/>
        </pc:sldMkLst>
        <pc:spChg chg="add mod">
          <ac:chgData name="Amela Karahasanovic" userId="6e838771-57b6-4025-a2ca-28ee79a0224f" providerId="ADAL" clId="{44FB311C-30ED-4695-9FF0-C81222B2C6EA}" dt="2023-02-27T16:20:26.690" v="1360" actId="14100"/>
          <ac:spMkLst>
            <pc:docMk/>
            <pc:sldMk cId="3972490452" sldId="545"/>
            <ac:spMk id="4" creationId="{A284F9AE-4C9D-CE53-90A4-61025A03DC6E}"/>
          </ac:spMkLst>
        </pc:spChg>
        <pc:spChg chg="del mod">
          <ac:chgData name="Amela Karahasanovic" userId="6e838771-57b6-4025-a2ca-28ee79a0224f" providerId="ADAL" clId="{44FB311C-30ED-4695-9FF0-C81222B2C6EA}" dt="2023-02-27T16:20:30.250" v="1361" actId="478"/>
          <ac:spMkLst>
            <pc:docMk/>
            <pc:sldMk cId="3972490452" sldId="545"/>
            <ac:spMk id="6" creationId="{9EF28EF1-EB23-5DF2-2FF3-71C191AF0C4C}"/>
          </ac:spMkLst>
        </pc:spChg>
        <pc:spChg chg="del mod">
          <ac:chgData name="Amela Karahasanovic" userId="6e838771-57b6-4025-a2ca-28ee79a0224f" providerId="ADAL" clId="{44FB311C-30ED-4695-9FF0-C81222B2C6EA}" dt="2023-02-27T16:17:13.573" v="1317" actId="478"/>
          <ac:spMkLst>
            <pc:docMk/>
            <pc:sldMk cId="3972490452" sldId="545"/>
            <ac:spMk id="9" creationId="{12DC9360-03D3-E5D6-AD5D-E2FA487BF896}"/>
          </ac:spMkLst>
        </pc:spChg>
        <pc:spChg chg="add del mod">
          <ac:chgData name="Amela Karahasanovic" userId="6e838771-57b6-4025-a2ca-28ee79a0224f" providerId="ADAL" clId="{44FB311C-30ED-4695-9FF0-C81222B2C6EA}" dt="2023-02-27T16:16:31.725" v="1310" actId="478"/>
          <ac:spMkLst>
            <pc:docMk/>
            <pc:sldMk cId="3972490452" sldId="545"/>
            <ac:spMk id="11" creationId="{82F26839-E3AB-FE6E-2FA0-88A7A2139490}"/>
          </ac:spMkLst>
        </pc:spChg>
        <pc:picChg chg="del">
          <ac:chgData name="Amela Karahasanovic" userId="6e838771-57b6-4025-a2ca-28ee79a0224f" providerId="ADAL" clId="{44FB311C-30ED-4695-9FF0-C81222B2C6EA}" dt="2023-02-27T15:57:15.139" v="1205" actId="478"/>
          <ac:picMkLst>
            <pc:docMk/>
            <pc:sldMk cId="3972490452" sldId="545"/>
            <ac:picMk id="7" creationId="{D30D3695-C6B6-F8EB-437F-4F79772CA0E4}"/>
          </ac:picMkLst>
        </pc:picChg>
        <pc:picChg chg="add mod modCrop">
          <ac:chgData name="Amela Karahasanovic" userId="6e838771-57b6-4025-a2ca-28ee79a0224f" providerId="ADAL" clId="{44FB311C-30ED-4695-9FF0-C81222B2C6EA}" dt="2023-02-27T16:16:49.956" v="1312" actId="1076"/>
          <ac:picMkLst>
            <pc:docMk/>
            <pc:sldMk cId="3972490452" sldId="545"/>
            <ac:picMk id="10" creationId="{381145F5-0599-51E5-7C79-9AE3DE843A8F}"/>
          </ac:picMkLst>
        </pc:picChg>
      </pc:sldChg>
      <pc:sldChg chg="addSp delSp modSp add del mod">
        <pc:chgData name="Amela Karahasanovic" userId="6e838771-57b6-4025-a2ca-28ee79a0224f" providerId="ADAL" clId="{44FB311C-30ED-4695-9FF0-C81222B2C6EA}" dt="2023-02-27T16:25:32.495" v="1369" actId="47"/>
        <pc:sldMkLst>
          <pc:docMk/>
          <pc:sldMk cId="1400753267" sldId="546"/>
        </pc:sldMkLst>
        <pc:picChg chg="add mod modCrop">
          <ac:chgData name="Amela Karahasanovic" userId="6e838771-57b6-4025-a2ca-28ee79a0224f" providerId="ADAL" clId="{44FB311C-30ED-4695-9FF0-C81222B2C6EA}" dt="2023-02-27T16:25:29.291" v="1368" actId="732"/>
          <ac:picMkLst>
            <pc:docMk/>
            <pc:sldMk cId="1400753267" sldId="546"/>
            <ac:picMk id="7" creationId="{011799B6-7DDD-DD33-9407-4A82CD3247A3}"/>
          </ac:picMkLst>
        </pc:picChg>
        <pc:picChg chg="del">
          <ac:chgData name="Amela Karahasanovic" userId="6e838771-57b6-4025-a2ca-28ee79a0224f" providerId="ADAL" clId="{44FB311C-30ED-4695-9FF0-C81222B2C6EA}" dt="2023-02-27T16:25:08.650" v="1366" actId="478"/>
          <ac:picMkLst>
            <pc:docMk/>
            <pc:sldMk cId="1400753267" sldId="546"/>
            <ac:picMk id="10" creationId="{381145F5-0599-51E5-7C79-9AE3DE843A8F}"/>
          </ac:picMkLst>
        </pc:picChg>
      </pc:sldChg>
      <pc:sldChg chg="addSp delSp modSp add mod addAnim delAnim">
        <pc:chgData name="Amela Karahasanovic" userId="6e838771-57b6-4025-a2ca-28ee79a0224f" providerId="ADAL" clId="{44FB311C-30ED-4695-9FF0-C81222B2C6EA}" dt="2023-02-27T16:38:21.015" v="1412" actId="20577"/>
        <pc:sldMkLst>
          <pc:docMk/>
          <pc:sldMk cId="2349212377" sldId="546"/>
        </pc:sldMkLst>
        <pc:spChg chg="mod">
          <ac:chgData name="Amela Karahasanovic" userId="6e838771-57b6-4025-a2ca-28ee79a0224f" providerId="ADAL" clId="{44FB311C-30ED-4695-9FF0-C81222B2C6EA}" dt="2023-02-27T16:28:43.222" v="1380" actId="1076"/>
          <ac:spMkLst>
            <pc:docMk/>
            <pc:sldMk cId="2349212377" sldId="546"/>
            <ac:spMk id="3" creationId="{00000000-0000-0000-0000-000000000000}"/>
          </ac:spMkLst>
        </pc:spChg>
        <pc:spChg chg="add del mod">
          <ac:chgData name="Amela Karahasanovic" userId="6e838771-57b6-4025-a2ca-28ee79a0224f" providerId="ADAL" clId="{44FB311C-30ED-4695-9FF0-C81222B2C6EA}" dt="2023-02-27T16:31:01.362" v="1400" actId="14100"/>
          <ac:spMkLst>
            <pc:docMk/>
            <pc:sldMk cId="2349212377" sldId="546"/>
            <ac:spMk id="4" creationId="{A284F9AE-4C9D-CE53-90A4-61025A03DC6E}"/>
          </ac:spMkLst>
        </pc:spChg>
        <pc:spChg chg="add mod">
          <ac:chgData name="Amela Karahasanovic" userId="6e838771-57b6-4025-a2ca-28ee79a0224f" providerId="ADAL" clId="{44FB311C-30ED-4695-9FF0-C81222B2C6EA}" dt="2023-02-27T16:29:13.817" v="1383" actId="1076"/>
          <ac:spMkLst>
            <pc:docMk/>
            <pc:sldMk cId="2349212377" sldId="546"/>
            <ac:spMk id="9" creationId="{576D2443-EA0D-357C-14AD-BC14048EC06A}"/>
          </ac:spMkLst>
        </pc:spChg>
        <pc:spChg chg="add mod">
          <ac:chgData name="Amela Karahasanovic" userId="6e838771-57b6-4025-a2ca-28ee79a0224f" providerId="ADAL" clId="{44FB311C-30ED-4695-9FF0-C81222B2C6EA}" dt="2023-02-27T16:30:20.950" v="1394" actId="1076"/>
          <ac:spMkLst>
            <pc:docMk/>
            <pc:sldMk cId="2349212377" sldId="546"/>
            <ac:spMk id="11" creationId="{82460D7E-D594-2E96-C8E1-69641A3A2251}"/>
          </ac:spMkLst>
        </pc:spChg>
        <pc:spChg chg="add mod">
          <ac:chgData name="Amela Karahasanovic" userId="6e838771-57b6-4025-a2ca-28ee79a0224f" providerId="ADAL" clId="{44FB311C-30ED-4695-9FF0-C81222B2C6EA}" dt="2023-02-27T16:30:24.344" v="1395" actId="1076"/>
          <ac:spMkLst>
            <pc:docMk/>
            <pc:sldMk cId="2349212377" sldId="546"/>
            <ac:spMk id="13" creationId="{EF0F0B0F-A9AB-63DF-6648-54FE887007F8}"/>
          </ac:spMkLst>
        </pc:spChg>
        <pc:spChg chg="add mod">
          <ac:chgData name="Amela Karahasanovic" userId="6e838771-57b6-4025-a2ca-28ee79a0224f" providerId="ADAL" clId="{44FB311C-30ED-4695-9FF0-C81222B2C6EA}" dt="2023-02-27T16:30:28.770" v="1396" actId="1076"/>
          <ac:spMkLst>
            <pc:docMk/>
            <pc:sldMk cId="2349212377" sldId="546"/>
            <ac:spMk id="14" creationId="{49FADA6E-8771-B118-FC6F-8D134D79C9FF}"/>
          </ac:spMkLst>
        </pc:spChg>
        <pc:spChg chg="add mod">
          <ac:chgData name="Amela Karahasanovic" userId="6e838771-57b6-4025-a2ca-28ee79a0224f" providerId="ADAL" clId="{44FB311C-30ED-4695-9FF0-C81222B2C6EA}" dt="2023-02-27T16:30:34.667" v="1397" actId="1076"/>
          <ac:spMkLst>
            <pc:docMk/>
            <pc:sldMk cId="2349212377" sldId="546"/>
            <ac:spMk id="15" creationId="{AC52D1CF-2046-795D-0DB6-6E260975C49B}"/>
          </ac:spMkLst>
        </pc:spChg>
        <pc:spChg chg="add mod">
          <ac:chgData name="Amela Karahasanovic" userId="6e838771-57b6-4025-a2ca-28ee79a0224f" providerId="ADAL" clId="{44FB311C-30ED-4695-9FF0-C81222B2C6EA}" dt="2023-02-27T16:38:21.015" v="1412" actId="20577"/>
          <ac:spMkLst>
            <pc:docMk/>
            <pc:sldMk cId="2349212377" sldId="546"/>
            <ac:spMk id="16" creationId="{F5AFC3DE-EC2A-5C2C-2924-C4704344C16D}"/>
          </ac:spMkLst>
        </pc:spChg>
        <pc:picChg chg="add mod modCrop">
          <ac:chgData name="Amela Karahasanovic" userId="6e838771-57b6-4025-a2ca-28ee79a0224f" providerId="ADAL" clId="{44FB311C-30ED-4695-9FF0-C81222B2C6EA}" dt="2023-02-27T16:30:15.941" v="1393" actId="1076"/>
          <ac:picMkLst>
            <pc:docMk/>
            <pc:sldMk cId="2349212377" sldId="546"/>
            <ac:picMk id="7" creationId="{D97ECC84-F6D1-5CB6-6A0D-C3880F638565}"/>
          </ac:picMkLst>
        </pc:picChg>
        <pc:picChg chg="del">
          <ac:chgData name="Amela Karahasanovic" userId="6e838771-57b6-4025-a2ca-28ee79a0224f" providerId="ADAL" clId="{44FB311C-30ED-4695-9FF0-C81222B2C6EA}" dt="2023-02-27T16:28:00.125" v="1371" actId="478"/>
          <ac:picMkLst>
            <pc:docMk/>
            <pc:sldMk cId="2349212377" sldId="546"/>
            <ac:picMk id="10" creationId="{381145F5-0599-51E5-7C79-9AE3DE843A8F}"/>
          </ac:picMkLst>
        </pc:picChg>
      </pc:sldChg>
    </pc:docChg>
  </pc:docChgLst>
  <pc:docChgLst>
    <pc:chgData name="Amela Karahasanovic" userId="6e838771-57b6-4025-a2ca-28ee79a0224f" providerId="ADAL" clId="{E60FCA0D-16EF-457F-98E8-E1463F1BFFFB}"/>
    <pc:docChg chg="undo custSel addSld delSld modSld">
      <pc:chgData name="Amela Karahasanovic" userId="6e838771-57b6-4025-a2ca-28ee79a0224f" providerId="ADAL" clId="{E60FCA0D-16EF-457F-98E8-E1463F1BFFFB}" dt="2023-02-24T09:53:22.182" v="233" actId="1076"/>
      <pc:docMkLst>
        <pc:docMk/>
      </pc:docMkLst>
      <pc:sldChg chg="modSp mod">
        <pc:chgData name="Amela Karahasanovic" userId="6e838771-57b6-4025-a2ca-28ee79a0224f" providerId="ADAL" clId="{E60FCA0D-16EF-457F-98E8-E1463F1BFFFB}" dt="2023-02-24T09:53:22.182" v="233" actId="1076"/>
        <pc:sldMkLst>
          <pc:docMk/>
          <pc:sldMk cId="683784539" sldId="256"/>
        </pc:sldMkLst>
        <pc:spChg chg="mod">
          <ac:chgData name="Amela Karahasanovic" userId="6e838771-57b6-4025-a2ca-28ee79a0224f" providerId="ADAL" clId="{E60FCA0D-16EF-457F-98E8-E1463F1BFFFB}" dt="2023-02-24T09:53:22.182" v="233" actId="1076"/>
          <ac:spMkLst>
            <pc:docMk/>
            <pc:sldMk cId="683784539" sldId="256"/>
            <ac:spMk id="3" creationId="{00000000-0000-0000-0000-000000000000}"/>
          </ac:spMkLst>
        </pc:spChg>
      </pc:sldChg>
      <pc:sldChg chg="modSp mod modShow">
        <pc:chgData name="Amela Karahasanovic" userId="6e838771-57b6-4025-a2ca-28ee79a0224f" providerId="ADAL" clId="{E60FCA0D-16EF-457F-98E8-E1463F1BFFFB}" dt="2023-02-24T09:52:36.833" v="215" actId="729"/>
        <pc:sldMkLst>
          <pc:docMk/>
          <pc:sldMk cId="4167588361" sldId="258"/>
        </pc:sldMkLst>
        <pc:spChg chg="mod">
          <ac:chgData name="Amela Karahasanovic" userId="6e838771-57b6-4025-a2ca-28ee79a0224f" providerId="ADAL" clId="{E60FCA0D-16EF-457F-98E8-E1463F1BFFFB}" dt="2023-02-16T14:55:31.224" v="70" actId="14100"/>
          <ac:spMkLst>
            <pc:docMk/>
            <pc:sldMk cId="4167588361" sldId="258"/>
            <ac:spMk id="3" creationId="{00000000-0000-0000-0000-000000000000}"/>
          </ac:spMkLst>
        </pc:spChg>
      </pc:sldChg>
      <pc:sldChg chg="modSp mod">
        <pc:chgData name="Amela Karahasanovic" userId="6e838771-57b6-4025-a2ca-28ee79a0224f" providerId="ADAL" clId="{E60FCA0D-16EF-457F-98E8-E1463F1BFFFB}" dt="2023-02-24T09:51:25.744" v="214" actId="1076"/>
        <pc:sldMkLst>
          <pc:docMk/>
          <pc:sldMk cId="1666820894" sldId="263"/>
        </pc:sldMkLst>
        <pc:spChg chg="mod">
          <ac:chgData name="Amela Karahasanovic" userId="6e838771-57b6-4025-a2ca-28ee79a0224f" providerId="ADAL" clId="{E60FCA0D-16EF-457F-98E8-E1463F1BFFFB}" dt="2023-02-24T09:50:57.210" v="210" actId="14100"/>
          <ac:spMkLst>
            <pc:docMk/>
            <pc:sldMk cId="1666820894" sldId="263"/>
            <ac:spMk id="2" creationId="{00000000-0000-0000-0000-000000000000}"/>
          </ac:spMkLst>
        </pc:spChg>
        <pc:spChg chg="mod">
          <ac:chgData name="Amela Karahasanovic" userId="6e838771-57b6-4025-a2ca-28ee79a0224f" providerId="ADAL" clId="{E60FCA0D-16EF-457F-98E8-E1463F1BFFFB}" dt="2023-02-24T09:51:25.744" v="214" actId="1076"/>
          <ac:spMkLst>
            <pc:docMk/>
            <pc:sldMk cId="1666820894" sldId="263"/>
            <ac:spMk id="6" creationId="{0BD345B8-28F6-40A6-3886-65FD70A331C0}"/>
          </ac:spMkLst>
        </pc:spChg>
        <pc:picChg chg="mod">
          <ac:chgData name="Amela Karahasanovic" userId="6e838771-57b6-4025-a2ca-28ee79a0224f" providerId="ADAL" clId="{E60FCA0D-16EF-457F-98E8-E1463F1BFFFB}" dt="2023-02-24T09:51:03.509" v="211" actId="14100"/>
          <ac:picMkLst>
            <pc:docMk/>
            <pc:sldMk cId="1666820894" sldId="263"/>
            <ac:picMk id="4" creationId="{2B891AB2-58F7-B5CE-40D0-65CB46337FC0}"/>
          </ac:picMkLst>
        </pc:picChg>
        <pc:picChg chg="mod">
          <ac:chgData name="Amela Karahasanovic" userId="6e838771-57b6-4025-a2ca-28ee79a0224f" providerId="ADAL" clId="{E60FCA0D-16EF-457F-98E8-E1463F1BFFFB}" dt="2023-02-24T09:50:48.325" v="208" actId="1076"/>
          <ac:picMkLst>
            <pc:docMk/>
            <pc:sldMk cId="1666820894" sldId="263"/>
            <ac:picMk id="8" creationId="{C6B6C2EB-C1DE-A3E2-2937-03D08BB2DA9C}"/>
          </ac:picMkLst>
        </pc:picChg>
        <pc:picChg chg="mod">
          <ac:chgData name="Amela Karahasanovic" userId="6e838771-57b6-4025-a2ca-28ee79a0224f" providerId="ADAL" clId="{E60FCA0D-16EF-457F-98E8-E1463F1BFFFB}" dt="2023-02-24T09:50:50.246" v="209" actId="1076"/>
          <ac:picMkLst>
            <pc:docMk/>
            <pc:sldMk cId="1666820894" sldId="263"/>
            <ac:picMk id="9" creationId="{9DD7F715-23F9-D6C3-AF19-17452F773DF0}"/>
          </ac:picMkLst>
        </pc:picChg>
      </pc:sldChg>
      <pc:sldChg chg="del">
        <pc:chgData name="Amela Karahasanovic" userId="6e838771-57b6-4025-a2ca-28ee79a0224f" providerId="ADAL" clId="{E60FCA0D-16EF-457F-98E8-E1463F1BFFFB}" dt="2023-02-16T14:46:41.480" v="1" actId="47"/>
        <pc:sldMkLst>
          <pc:docMk/>
          <pc:sldMk cId="545725480" sldId="274"/>
        </pc:sldMkLst>
      </pc:sldChg>
      <pc:sldChg chg="addSp delSp modSp mod">
        <pc:chgData name="Amela Karahasanovic" userId="6e838771-57b6-4025-a2ca-28ee79a0224f" providerId="ADAL" clId="{E60FCA0D-16EF-457F-98E8-E1463F1BFFFB}" dt="2023-02-24T09:49:41.958" v="180"/>
        <pc:sldMkLst>
          <pc:docMk/>
          <pc:sldMk cId="159771013" sldId="288"/>
        </pc:sldMkLst>
        <pc:spChg chg="add mod">
          <ac:chgData name="Amela Karahasanovic" userId="6e838771-57b6-4025-a2ca-28ee79a0224f" providerId="ADAL" clId="{E60FCA0D-16EF-457F-98E8-E1463F1BFFFB}" dt="2023-02-24T09:49:41.958" v="180"/>
          <ac:spMkLst>
            <pc:docMk/>
            <pc:sldMk cId="159771013" sldId="288"/>
            <ac:spMk id="3" creationId="{CBB82FA2-736C-6249-BBDC-6852A8521EB9}"/>
          </ac:spMkLst>
        </pc:spChg>
        <pc:spChg chg="del">
          <ac:chgData name="Amela Karahasanovic" userId="6e838771-57b6-4025-a2ca-28ee79a0224f" providerId="ADAL" clId="{E60FCA0D-16EF-457F-98E8-E1463F1BFFFB}" dt="2023-02-16T14:52:55.501" v="65" actId="478"/>
          <ac:spMkLst>
            <pc:docMk/>
            <pc:sldMk cId="159771013" sldId="288"/>
            <ac:spMk id="4" creationId="{1D21D294-475C-3437-958F-A98E4BD3D95B}"/>
          </ac:spMkLst>
        </pc:spChg>
        <pc:spChg chg="del">
          <ac:chgData name="Amela Karahasanovic" userId="6e838771-57b6-4025-a2ca-28ee79a0224f" providerId="ADAL" clId="{E60FCA0D-16EF-457F-98E8-E1463F1BFFFB}" dt="2023-02-16T14:52:51.026" v="64" actId="478"/>
          <ac:spMkLst>
            <pc:docMk/>
            <pc:sldMk cId="159771013" sldId="288"/>
            <ac:spMk id="5" creationId="{4654131C-E13A-9442-D5C0-B63D48C4EF02}"/>
          </ac:spMkLst>
        </pc:spChg>
        <pc:spChg chg="del">
          <ac:chgData name="Amela Karahasanovic" userId="6e838771-57b6-4025-a2ca-28ee79a0224f" providerId="ADAL" clId="{E60FCA0D-16EF-457F-98E8-E1463F1BFFFB}" dt="2023-02-16T14:52:58.795" v="66" actId="478"/>
          <ac:spMkLst>
            <pc:docMk/>
            <pc:sldMk cId="159771013" sldId="288"/>
            <ac:spMk id="6" creationId="{E11325DB-26CC-7C87-B6BB-56FFA3760B9B}"/>
          </ac:spMkLst>
        </pc:spChg>
      </pc:sldChg>
      <pc:sldChg chg="addSp delSp modSp mod">
        <pc:chgData name="Amela Karahasanovic" userId="6e838771-57b6-4025-a2ca-28ee79a0224f" providerId="ADAL" clId="{E60FCA0D-16EF-457F-98E8-E1463F1BFFFB}" dt="2023-02-24T09:49:47.523" v="181"/>
        <pc:sldMkLst>
          <pc:docMk/>
          <pc:sldMk cId="3426381330" sldId="289"/>
        </pc:sldMkLst>
        <pc:spChg chg="add mod">
          <ac:chgData name="Amela Karahasanovic" userId="6e838771-57b6-4025-a2ca-28ee79a0224f" providerId="ADAL" clId="{E60FCA0D-16EF-457F-98E8-E1463F1BFFFB}" dt="2023-02-24T09:49:47.523" v="181"/>
          <ac:spMkLst>
            <pc:docMk/>
            <pc:sldMk cId="3426381330" sldId="289"/>
            <ac:spMk id="3" creationId="{C3F04CE8-BEB8-28CA-8C26-3073DC12799D}"/>
          </ac:spMkLst>
        </pc:spChg>
        <pc:spChg chg="del mod">
          <ac:chgData name="Amela Karahasanovic" userId="6e838771-57b6-4025-a2ca-28ee79a0224f" providerId="ADAL" clId="{E60FCA0D-16EF-457F-98E8-E1463F1BFFFB}" dt="2023-02-16T14:52:35.477" v="62" actId="478"/>
          <ac:spMkLst>
            <pc:docMk/>
            <pc:sldMk cId="3426381330" sldId="289"/>
            <ac:spMk id="4" creationId="{E6131410-6CF1-1BB1-57E7-03F8DD598B43}"/>
          </ac:spMkLst>
        </pc:spChg>
        <pc:spChg chg="del mod">
          <ac:chgData name="Amela Karahasanovic" userId="6e838771-57b6-4025-a2ca-28ee79a0224f" providerId="ADAL" clId="{E60FCA0D-16EF-457F-98E8-E1463F1BFFFB}" dt="2023-02-16T14:52:28.621" v="60" actId="478"/>
          <ac:spMkLst>
            <pc:docMk/>
            <pc:sldMk cId="3426381330" sldId="289"/>
            <ac:spMk id="5" creationId="{EA26C5D9-A699-3BE5-C299-426F3D95DF8C}"/>
          </ac:spMkLst>
        </pc:spChg>
        <pc:spChg chg="del">
          <ac:chgData name="Amela Karahasanovic" userId="6e838771-57b6-4025-a2ca-28ee79a0224f" providerId="ADAL" clId="{E60FCA0D-16EF-457F-98E8-E1463F1BFFFB}" dt="2023-02-16T14:52:43.043" v="63" actId="478"/>
          <ac:spMkLst>
            <pc:docMk/>
            <pc:sldMk cId="3426381330" sldId="289"/>
            <ac:spMk id="6" creationId="{2CB7E876-F531-D1FC-6E6E-28F994D790A9}"/>
          </ac:spMkLst>
        </pc:spChg>
      </pc:sldChg>
      <pc:sldChg chg="delSp modSp mod modAnim">
        <pc:chgData name="Amela Karahasanovic" userId="6e838771-57b6-4025-a2ca-28ee79a0224f" providerId="ADAL" clId="{E60FCA0D-16EF-457F-98E8-E1463F1BFFFB}" dt="2023-02-24T07:35:57.031" v="143"/>
        <pc:sldMkLst>
          <pc:docMk/>
          <pc:sldMk cId="663269609" sldId="291"/>
        </pc:sldMkLst>
        <pc:spChg chg="mod">
          <ac:chgData name="Amela Karahasanovic" userId="6e838771-57b6-4025-a2ca-28ee79a0224f" providerId="ADAL" clId="{E60FCA0D-16EF-457F-98E8-E1463F1BFFFB}" dt="2023-02-24T07:23:55.800" v="125" actId="14100"/>
          <ac:spMkLst>
            <pc:docMk/>
            <pc:sldMk cId="663269609" sldId="291"/>
            <ac:spMk id="3" creationId="{AC092016-5605-C42B-3E58-6819826E231A}"/>
          </ac:spMkLst>
        </pc:spChg>
        <pc:spChg chg="del">
          <ac:chgData name="Amela Karahasanovic" userId="6e838771-57b6-4025-a2ca-28ee79a0224f" providerId="ADAL" clId="{E60FCA0D-16EF-457F-98E8-E1463F1BFFFB}" dt="2023-02-16T14:53:09.721" v="68" actId="478"/>
          <ac:spMkLst>
            <pc:docMk/>
            <pc:sldMk cId="663269609" sldId="291"/>
            <ac:spMk id="4" creationId="{E6131410-6CF1-1BB1-57E7-03F8DD598B43}"/>
          </ac:spMkLst>
        </pc:spChg>
        <pc:spChg chg="del">
          <ac:chgData name="Amela Karahasanovic" userId="6e838771-57b6-4025-a2ca-28ee79a0224f" providerId="ADAL" clId="{E60FCA0D-16EF-457F-98E8-E1463F1BFFFB}" dt="2023-02-16T14:53:04.823" v="67" actId="478"/>
          <ac:spMkLst>
            <pc:docMk/>
            <pc:sldMk cId="663269609" sldId="291"/>
            <ac:spMk id="5" creationId="{EA26C5D9-A699-3BE5-C299-426F3D95DF8C}"/>
          </ac:spMkLst>
        </pc:spChg>
        <pc:spChg chg="del">
          <ac:chgData name="Amela Karahasanovic" userId="6e838771-57b6-4025-a2ca-28ee79a0224f" providerId="ADAL" clId="{E60FCA0D-16EF-457F-98E8-E1463F1BFFFB}" dt="2023-02-16T14:53:15.014" v="69" actId="478"/>
          <ac:spMkLst>
            <pc:docMk/>
            <pc:sldMk cId="663269609" sldId="291"/>
            <ac:spMk id="6" creationId="{2CB7E876-F531-D1FC-6E6E-28F994D790A9}"/>
          </ac:spMkLst>
        </pc:spChg>
        <pc:spChg chg="mod">
          <ac:chgData name="Amela Karahasanovic" userId="6e838771-57b6-4025-a2ca-28ee79a0224f" providerId="ADAL" clId="{E60FCA0D-16EF-457F-98E8-E1463F1BFFFB}" dt="2023-02-24T07:13:25.885" v="119" actId="688"/>
          <ac:spMkLst>
            <pc:docMk/>
            <pc:sldMk cId="663269609" sldId="291"/>
            <ac:spMk id="7" creationId="{1D0E056E-EAB2-65FD-218A-723239F24FAD}"/>
          </ac:spMkLst>
        </pc:spChg>
        <pc:spChg chg="mod">
          <ac:chgData name="Amela Karahasanovic" userId="6e838771-57b6-4025-a2ca-28ee79a0224f" providerId="ADAL" clId="{E60FCA0D-16EF-457F-98E8-E1463F1BFFFB}" dt="2023-02-24T07:33:24.393" v="140" actId="14100"/>
          <ac:spMkLst>
            <pc:docMk/>
            <pc:sldMk cId="663269609" sldId="291"/>
            <ac:spMk id="13" creationId="{919D043B-26E1-CC00-44B1-AAE591DE76D9}"/>
          </ac:spMkLst>
        </pc:spChg>
        <pc:picChg chg="mod">
          <ac:chgData name="Amela Karahasanovic" userId="6e838771-57b6-4025-a2ca-28ee79a0224f" providerId="ADAL" clId="{E60FCA0D-16EF-457F-98E8-E1463F1BFFFB}" dt="2023-02-24T07:32:43.327" v="138" actId="1076"/>
          <ac:picMkLst>
            <pc:docMk/>
            <pc:sldMk cId="663269609" sldId="291"/>
            <ac:picMk id="8" creationId="{442DD5AF-1316-71AC-3016-B34F79F015CD}"/>
          </ac:picMkLst>
        </pc:picChg>
      </pc:sldChg>
      <pc:sldChg chg="modSp add del mod">
        <pc:chgData name="Amela Karahasanovic" userId="6e838771-57b6-4025-a2ca-28ee79a0224f" providerId="ADAL" clId="{E60FCA0D-16EF-457F-98E8-E1463F1BFFFB}" dt="2023-02-24T07:16:58.421" v="122" actId="47"/>
        <pc:sldMkLst>
          <pc:docMk/>
          <pc:sldMk cId="1416864256" sldId="292"/>
        </pc:sldMkLst>
        <pc:spChg chg="mod">
          <ac:chgData name="Amela Karahasanovic" userId="6e838771-57b6-4025-a2ca-28ee79a0224f" providerId="ADAL" clId="{E60FCA0D-16EF-457F-98E8-E1463F1BFFFB}" dt="2023-02-24T07:16:13.348" v="121" actId="27636"/>
          <ac:spMkLst>
            <pc:docMk/>
            <pc:sldMk cId="1416864256" sldId="292"/>
            <ac:spMk id="2" creationId="{81DF48AF-9F05-0F13-40B9-4F1026276E1B}"/>
          </ac:spMkLst>
        </pc:spChg>
        <pc:spChg chg="mod">
          <ac:chgData name="Amela Karahasanovic" userId="6e838771-57b6-4025-a2ca-28ee79a0224f" providerId="ADAL" clId="{E60FCA0D-16EF-457F-98E8-E1463F1BFFFB}" dt="2023-02-24T07:16:13.297" v="120"/>
          <ac:spMkLst>
            <pc:docMk/>
            <pc:sldMk cId="1416864256" sldId="292"/>
            <ac:spMk id="4" creationId="{E6131410-6CF1-1BB1-57E7-03F8DD598B43}"/>
          </ac:spMkLst>
        </pc:spChg>
        <pc:spChg chg="mod">
          <ac:chgData name="Amela Karahasanovic" userId="6e838771-57b6-4025-a2ca-28ee79a0224f" providerId="ADAL" clId="{E60FCA0D-16EF-457F-98E8-E1463F1BFFFB}" dt="2023-02-24T07:16:13.297" v="120"/>
          <ac:spMkLst>
            <pc:docMk/>
            <pc:sldMk cId="1416864256" sldId="292"/>
            <ac:spMk id="5" creationId="{EA26C5D9-A699-3BE5-C299-426F3D95DF8C}"/>
          </ac:spMkLst>
        </pc:spChg>
        <pc:spChg chg="mod">
          <ac:chgData name="Amela Karahasanovic" userId="6e838771-57b6-4025-a2ca-28ee79a0224f" providerId="ADAL" clId="{E60FCA0D-16EF-457F-98E8-E1463F1BFFFB}" dt="2023-02-24T07:16:13.297" v="120"/>
          <ac:spMkLst>
            <pc:docMk/>
            <pc:sldMk cId="1416864256" sldId="292"/>
            <ac:spMk id="6" creationId="{2CB7E876-F531-D1FC-6E6E-28F994D790A9}"/>
          </ac:spMkLst>
        </pc:spChg>
      </pc:sldChg>
      <pc:sldChg chg="addSp delSp modSp mod modAnim">
        <pc:chgData name="Amela Karahasanovic" userId="6e838771-57b6-4025-a2ca-28ee79a0224f" providerId="ADAL" clId="{E60FCA0D-16EF-457F-98E8-E1463F1BFFFB}" dt="2023-02-24T09:49:35.962" v="179"/>
        <pc:sldMkLst>
          <pc:docMk/>
          <pc:sldMk cId="3251080753" sldId="539"/>
        </pc:sldMkLst>
        <pc:spChg chg="add mod">
          <ac:chgData name="Amela Karahasanovic" userId="6e838771-57b6-4025-a2ca-28ee79a0224f" providerId="ADAL" clId="{E60FCA0D-16EF-457F-98E8-E1463F1BFFFB}" dt="2023-02-16T14:47:34.022" v="5" actId="1076"/>
          <ac:spMkLst>
            <pc:docMk/>
            <pc:sldMk cId="3251080753" sldId="539"/>
            <ac:spMk id="2" creationId="{8329570E-EE1F-5AFE-9CE4-6799D92E2131}"/>
          </ac:spMkLst>
        </pc:spChg>
        <pc:spChg chg="add mod">
          <ac:chgData name="Amela Karahasanovic" userId="6e838771-57b6-4025-a2ca-28ee79a0224f" providerId="ADAL" clId="{E60FCA0D-16EF-457F-98E8-E1463F1BFFFB}" dt="2023-02-16T14:50:37.250" v="58" actId="14100"/>
          <ac:spMkLst>
            <pc:docMk/>
            <pc:sldMk cId="3251080753" sldId="539"/>
            <ac:spMk id="4" creationId="{43EBBAAC-2F9C-6EBF-8C75-B700A9EED045}"/>
          </ac:spMkLst>
        </pc:spChg>
        <pc:spChg chg="add mod">
          <ac:chgData name="Amela Karahasanovic" userId="6e838771-57b6-4025-a2ca-28ee79a0224f" providerId="ADAL" clId="{E60FCA0D-16EF-457F-98E8-E1463F1BFFFB}" dt="2023-02-24T09:49:35.962" v="179"/>
          <ac:spMkLst>
            <pc:docMk/>
            <pc:sldMk cId="3251080753" sldId="539"/>
            <ac:spMk id="5" creationId="{F9727091-41B8-0448-88EC-778E94F40ABC}"/>
          </ac:spMkLst>
        </pc:spChg>
        <pc:spChg chg="add mod">
          <ac:chgData name="Amela Karahasanovic" userId="6e838771-57b6-4025-a2ca-28ee79a0224f" providerId="ADAL" clId="{E60FCA0D-16EF-457F-98E8-E1463F1BFFFB}" dt="2023-02-16T15:09:35.002" v="104" actId="1076"/>
          <ac:spMkLst>
            <pc:docMk/>
            <pc:sldMk cId="3251080753" sldId="539"/>
            <ac:spMk id="23" creationId="{84F524D5-7111-1E79-F13B-350B1C74C7A7}"/>
          </ac:spMkLst>
        </pc:spChg>
        <pc:picChg chg="add del mod">
          <ac:chgData name="Amela Karahasanovic" userId="6e838771-57b6-4025-a2ca-28ee79a0224f" providerId="ADAL" clId="{E60FCA0D-16EF-457F-98E8-E1463F1BFFFB}" dt="2023-02-16T15:06:54.318" v="81" actId="478"/>
          <ac:picMkLst>
            <pc:docMk/>
            <pc:sldMk cId="3251080753" sldId="539"/>
            <ac:picMk id="5" creationId="{18D9190B-843E-E3B8-42DC-6D76FF3FFCC8}"/>
          </ac:picMkLst>
        </pc:picChg>
        <pc:picChg chg="del mod">
          <ac:chgData name="Amela Karahasanovic" userId="6e838771-57b6-4025-a2ca-28ee79a0224f" providerId="ADAL" clId="{E60FCA0D-16EF-457F-98E8-E1463F1BFFFB}" dt="2023-02-16T15:06:57.023" v="82" actId="478"/>
          <ac:picMkLst>
            <pc:docMk/>
            <pc:sldMk cId="3251080753" sldId="539"/>
            <ac:picMk id="14" creationId="{DA21524D-48B3-3ADE-0B86-00362C719656}"/>
          </ac:picMkLst>
        </pc:picChg>
        <pc:picChg chg="add mod modCrop">
          <ac:chgData name="Amela Karahasanovic" userId="6e838771-57b6-4025-a2ca-28ee79a0224f" providerId="ADAL" clId="{E60FCA0D-16EF-457F-98E8-E1463F1BFFFB}" dt="2023-02-16T15:08:44.755" v="99" actId="732"/>
          <ac:picMkLst>
            <pc:docMk/>
            <pc:sldMk cId="3251080753" sldId="539"/>
            <ac:picMk id="20" creationId="{99B7624E-7F6F-E684-43E8-58D82D7C87D5}"/>
          </ac:picMkLst>
        </pc:picChg>
        <pc:picChg chg="mod modCrop">
          <ac:chgData name="Amela Karahasanovic" userId="6e838771-57b6-4025-a2ca-28ee79a0224f" providerId="ADAL" clId="{E60FCA0D-16EF-457F-98E8-E1463F1BFFFB}" dt="2023-02-16T15:08:57.746" v="101" actId="732"/>
          <ac:picMkLst>
            <pc:docMk/>
            <pc:sldMk cId="3251080753" sldId="539"/>
            <ac:picMk id="27" creationId="{ADCA93F1-EA42-440C-B92A-BCF999651E97}"/>
          </ac:picMkLst>
        </pc:picChg>
      </pc:sldChg>
      <pc:sldChg chg="addSp delSp modSp mod">
        <pc:chgData name="Amela Karahasanovic" userId="6e838771-57b6-4025-a2ca-28ee79a0224f" providerId="ADAL" clId="{E60FCA0D-16EF-457F-98E8-E1463F1BFFFB}" dt="2023-02-24T09:49:50.460" v="182"/>
        <pc:sldMkLst>
          <pc:docMk/>
          <pc:sldMk cId="1637842219" sldId="541"/>
        </pc:sldMkLst>
        <pc:spChg chg="mod">
          <ac:chgData name="Amela Karahasanovic" userId="6e838771-57b6-4025-a2ca-28ee79a0224f" providerId="ADAL" clId="{E60FCA0D-16EF-457F-98E8-E1463F1BFFFB}" dt="2023-02-24T07:40:08.523" v="174" actId="5793"/>
          <ac:spMkLst>
            <pc:docMk/>
            <pc:sldMk cId="1637842219" sldId="541"/>
            <ac:spMk id="3" creationId="{00000000-0000-0000-0000-000000000000}"/>
          </ac:spMkLst>
        </pc:spChg>
        <pc:spChg chg="add del mod">
          <ac:chgData name="Amela Karahasanovic" userId="6e838771-57b6-4025-a2ca-28ee79a0224f" providerId="ADAL" clId="{E60FCA0D-16EF-457F-98E8-E1463F1BFFFB}" dt="2023-02-24T08:34:29.164" v="178"/>
          <ac:spMkLst>
            <pc:docMk/>
            <pc:sldMk cId="1637842219" sldId="541"/>
            <ac:spMk id="7" creationId="{6399D637-CDC2-ECB4-FCD9-0BC0C98562EE}"/>
          </ac:spMkLst>
        </pc:spChg>
        <pc:spChg chg="add mod">
          <ac:chgData name="Amela Karahasanovic" userId="6e838771-57b6-4025-a2ca-28ee79a0224f" providerId="ADAL" clId="{E60FCA0D-16EF-457F-98E8-E1463F1BFFFB}" dt="2023-02-24T09:49:50.460" v="182"/>
          <ac:spMkLst>
            <pc:docMk/>
            <pc:sldMk cId="1637842219" sldId="541"/>
            <ac:spMk id="8" creationId="{164B13A5-1FA3-A6FC-168C-B2C31C8E81A3}"/>
          </ac:spMkLst>
        </pc:spChg>
      </pc:sldChg>
      <pc:sldMasterChg chg="delSldLayout">
        <pc:chgData name="Amela Karahasanovic" userId="6e838771-57b6-4025-a2ca-28ee79a0224f" providerId="ADAL" clId="{E60FCA0D-16EF-457F-98E8-E1463F1BFFFB}" dt="2023-02-16T14:46:41.480" v="1" actId="47"/>
        <pc:sldMasterMkLst>
          <pc:docMk/>
          <pc:sldMasterMk cId="3050703938" sldId="2147483648"/>
        </pc:sldMasterMkLst>
        <pc:sldLayoutChg chg="del">
          <pc:chgData name="Amela Karahasanovic" userId="6e838771-57b6-4025-a2ca-28ee79a0224f" providerId="ADAL" clId="{E60FCA0D-16EF-457F-98E8-E1463F1BFFFB}" dt="2023-02-16T14:46:41.480" v="1" actId="47"/>
          <pc:sldLayoutMkLst>
            <pc:docMk/>
            <pc:sldMasterMk cId="3050703938" sldId="2147483648"/>
            <pc:sldLayoutMk cId="2644318910" sldId="214748365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67230-1E11-4DDE-8B29-54CFDD4AD18E}" type="datetimeFigureOut">
              <a:rPr lang="nb-NO" smtClean="0"/>
              <a:t>27.02.2023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20953-B4A2-4982-9335-1273335EA47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8967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l="1513" t="2517" r="1425"/>
          <a:stretch/>
        </p:blipFill>
        <p:spPr>
          <a:xfrm>
            <a:off x="-92098" y="-65784"/>
            <a:ext cx="12321376" cy="7109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8225" y="1282791"/>
            <a:ext cx="7567026" cy="1940633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8225" y="3292475"/>
            <a:ext cx="7567026" cy="82232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B0F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952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861" userDrawn="1">
          <p15:clr>
            <a:srgbClr val="FBAE40"/>
          </p15:clr>
        </p15:guide>
        <p15:guide id="3" orient="horz" pos="-6" userDrawn="1">
          <p15:clr>
            <a:srgbClr val="FBAE40"/>
          </p15:clr>
        </p15:guide>
        <p15:guide id="5" pos="7673" userDrawn="1">
          <p15:clr>
            <a:srgbClr val="FBAE40"/>
          </p15:clr>
        </p15:guide>
        <p15:guide id="6" userDrawn="1">
          <p15:clr>
            <a:srgbClr val="FBAE40"/>
          </p15:clr>
        </p15:guide>
        <p15:guide id="7" orient="horz" pos="3778" userDrawn="1">
          <p15:clr>
            <a:srgbClr val="FBAE40"/>
          </p15:clr>
        </p15:guide>
        <p15:guide id="8" pos="508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6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935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371" y="566738"/>
            <a:ext cx="10578193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826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392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19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7"/>
          <a:srcRect r="990"/>
          <a:stretch/>
        </p:blipFill>
        <p:spPr>
          <a:xfrm>
            <a:off x="-45664" y="3631287"/>
            <a:ext cx="12235471" cy="32520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593725"/>
            <a:ext cx="8615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8"/>
          <a:srcRect l="46800" r="48967" b="-3348"/>
          <a:stretch/>
        </p:blipFill>
        <p:spPr>
          <a:xfrm>
            <a:off x="9732963" y="243943"/>
            <a:ext cx="2186522" cy="8529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2016125"/>
            <a:ext cx="8615926" cy="3825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070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9ED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1B2D6D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rgbClr val="1B2D6D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rgbClr val="1B2D6D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1B2D6D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1B2D6D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6.jpg"/><Relationship Id="rId5" Type="http://schemas.openxmlformats.org/officeDocument/2006/relationships/image" Target="../media/image12.jpg"/><Relationship Id="rId10" Type="http://schemas.openxmlformats.org/officeDocument/2006/relationships/image" Target="../media/image15.png"/><Relationship Id="rId4" Type="http://schemas.openxmlformats.org/officeDocument/2006/relationships/image" Target="../media/image11.jpg"/><Relationship Id="rId9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7458" y="1170957"/>
            <a:ext cx="7463518" cy="1710390"/>
          </a:xfrm>
        </p:spPr>
        <p:txBody>
          <a:bodyPr>
            <a:normAutofit fontScale="90000"/>
          </a:bodyPr>
          <a:lstStyle/>
          <a:p>
            <a:r>
              <a:rPr lang="en-GB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to support </a:t>
            </a:r>
            <a:r>
              <a:rPr lang="en-GB" sz="4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ATCOs</a:t>
            </a:r>
            <a:r>
              <a:rPr lang="en-GB" sz="4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Dynamic Airspace Configurations Environment 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1764" y="3113197"/>
            <a:ext cx="7463520" cy="1161092"/>
          </a:xfrm>
        </p:spPr>
        <p:txBody>
          <a:bodyPr/>
          <a:lstStyle/>
          <a:p>
            <a:r>
              <a:rPr lang="en-GB" dirty="0"/>
              <a:t>Amela Karahasanović, SINTEF</a:t>
            </a:r>
          </a:p>
        </p:txBody>
      </p:sp>
    </p:spTree>
    <p:extLst>
      <p:ext uri="{BB962C8B-B14F-4D97-AF65-F5344CB8AC3E}">
        <p14:creationId xmlns:p14="http://schemas.microsoft.com/office/powerpoint/2010/main" val="683784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5" y="101977"/>
            <a:ext cx="8615925" cy="1077218"/>
          </a:xfrm>
        </p:spPr>
        <p:txBody>
          <a:bodyPr>
            <a:normAutofit fontScale="90000"/>
          </a:bodyPr>
          <a:lstStyle/>
          <a:p>
            <a:r>
              <a:rPr lang="en-GB" dirty="0"/>
              <a:t>Dynamic Airspace Configurations - DAC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4" y="1179195"/>
            <a:ext cx="8615926" cy="30095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2400" dirty="0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ore flexible and efficient ATM systems </a:t>
            </a:r>
            <a:endParaRPr lang="nb-NO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Dynamic change of sectorizations adapted to traffic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4DEF4-DAB6-E23E-57B2-BAF35D5B0D2D}"/>
              </a:ext>
            </a:extLst>
          </p:cNvPr>
          <p:cNvSpPr txBox="1"/>
          <p:nvPr/>
        </p:nvSpPr>
        <p:spPr>
          <a:xfrm>
            <a:off x="9198567" y="2906103"/>
            <a:ext cx="1157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Flightradar24.com</a:t>
            </a:r>
            <a:endParaRPr lang="nb-NO" sz="1000" b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164B13A5-1FA3-A6FC-168C-B2C31C8E81A3}"/>
              </a:ext>
            </a:extLst>
          </p:cNvPr>
          <p:cNvSpPr txBox="1">
            <a:spLocks/>
          </p:cNvSpPr>
          <p:nvPr/>
        </p:nvSpPr>
        <p:spPr>
          <a:xfrm>
            <a:off x="9198567" y="6430406"/>
            <a:ext cx="28448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7FE137-0C1A-4C05-8B34-1D89C94DB814}" type="slidenum">
              <a:rPr lang="en-GB" sz="1800" smtClean="0"/>
              <a:pPr/>
              <a:t>2</a:t>
            </a:fld>
            <a:endParaRPr lang="en-GB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4D26B6-9238-1752-BB62-F79607BC557B}"/>
              </a:ext>
            </a:extLst>
          </p:cNvPr>
          <p:cNvSpPr txBox="1"/>
          <p:nvPr/>
        </p:nvSpPr>
        <p:spPr>
          <a:xfrm>
            <a:off x="4686300" y="6374630"/>
            <a:ext cx="38284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The * icon  from </a:t>
            </a:r>
            <a:r>
              <a:rPr lang="en-GB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www.flaticon.com/free-icons/air-traffic-controller" title="air traffic controller icons"&gt;Air traffic controller icons created by </a:t>
            </a:r>
            <a:r>
              <a:rPr lang="en-GB" sz="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Shastry</a:t>
            </a:r>
            <a:r>
              <a:rPr lang="en-GB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GB" sz="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Flaticon</a:t>
            </a:r>
            <a:r>
              <a:rPr lang="en-GB" sz="800" dirty="0">
                <a:solidFill>
                  <a:schemeClr val="bg1"/>
                </a:solidFill>
              </a:rPr>
              <a:t> </a:t>
            </a:r>
            <a:endParaRPr lang="nb-NO" sz="800" dirty="0">
              <a:solidFill>
                <a:schemeClr val="bg1"/>
              </a:solidFill>
            </a:endParaRPr>
          </a:p>
          <a:p>
            <a:endParaRPr lang="nb-NO" dirty="0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A284F9AE-4C9D-CE53-90A4-61025A03DC6E}"/>
              </a:ext>
            </a:extLst>
          </p:cNvPr>
          <p:cNvSpPr/>
          <p:nvPr/>
        </p:nvSpPr>
        <p:spPr>
          <a:xfrm>
            <a:off x="7894955" y="1257243"/>
            <a:ext cx="3773170" cy="949155"/>
          </a:xfrm>
          <a:prstGeom prst="wedgeRectCallout">
            <a:avLst>
              <a:gd name="adj1" fmla="val -77629"/>
              <a:gd name="adj2" fmla="val 7252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i="1" dirty="0">
                <a:solidFill>
                  <a:srgbClr val="009EDC"/>
                </a:solidFill>
              </a:rPr>
              <a:t>What about SA and WL?</a:t>
            </a:r>
            <a:endParaRPr lang="nb-NO" sz="2800" i="1" dirty="0">
              <a:solidFill>
                <a:srgbClr val="009EDC"/>
              </a:solidFill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97ECC84-F6D1-5CB6-6A0D-C3880F6385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43" r="6250" b="29299"/>
          <a:stretch/>
        </p:blipFill>
        <p:spPr>
          <a:xfrm>
            <a:off x="-51390" y="2629543"/>
            <a:ext cx="11430000" cy="22190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6D2443-EA0D-357C-14AD-BC14048EC06A}"/>
              </a:ext>
            </a:extLst>
          </p:cNvPr>
          <p:cNvSpPr txBox="1"/>
          <p:nvPr/>
        </p:nvSpPr>
        <p:spPr>
          <a:xfrm flipH="1">
            <a:off x="1413881" y="4490734"/>
            <a:ext cx="2616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FMP activates DAC</a:t>
            </a:r>
            <a:endParaRPr lang="nb-NO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460D7E-D594-2E96-C8E1-69641A3A2251}"/>
              </a:ext>
            </a:extLst>
          </p:cNvPr>
          <p:cNvSpPr txBox="1"/>
          <p:nvPr/>
        </p:nvSpPr>
        <p:spPr>
          <a:xfrm>
            <a:off x="3712876" y="2289690"/>
            <a:ext cx="1950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Change notification</a:t>
            </a:r>
            <a:endParaRPr lang="nb-NO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0F0B0F-A9AB-63DF-6648-54FE887007F8}"/>
              </a:ext>
            </a:extLst>
          </p:cNvPr>
          <p:cNvSpPr txBox="1"/>
          <p:nvPr/>
        </p:nvSpPr>
        <p:spPr>
          <a:xfrm>
            <a:off x="5237077" y="4449046"/>
            <a:ext cx="2726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ATCO gets aware of the change and explore its impact </a:t>
            </a:r>
            <a:endParaRPr lang="nb-NO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FADA6E-8771-B118-FC6F-8D134D79C9FF}"/>
              </a:ext>
            </a:extLst>
          </p:cNvPr>
          <p:cNvSpPr txBox="1"/>
          <p:nvPr/>
        </p:nvSpPr>
        <p:spPr>
          <a:xfrm>
            <a:off x="6689151" y="2295154"/>
            <a:ext cx="2406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Change implementation</a:t>
            </a:r>
            <a:endParaRPr lang="nb-NO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52D1CF-2046-795D-0DB6-6E260975C49B}"/>
              </a:ext>
            </a:extLst>
          </p:cNvPr>
          <p:cNvSpPr txBox="1"/>
          <p:nvPr/>
        </p:nvSpPr>
        <p:spPr>
          <a:xfrm>
            <a:off x="8673785" y="4387149"/>
            <a:ext cx="2440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ATCO works in the new configuration</a:t>
            </a:r>
            <a:endParaRPr lang="nb-NO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AFC3DE-EC2A-5C2C-2924-C4704344C16D}"/>
              </a:ext>
            </a:extLst>
          </p:cNvPr>
          <p:cNvSpPr txBox="1"/>
          <p:nvPr/>
        </p:nvSpPr>
        <p:spPr>
          <a:xfrm>
            <a:off x="5751871" y="41887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*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4921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F48AF-9F05-0F13-40B9-4F1026276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39" y="232293"/>
            <a:ext cx="8615925" cy="1110890"/>
          </a:xfrm>
        </p:spPr>
        <p:txBody>
          <a:bodyPr>
            <a:normAutofit/>
          </a:bodyPr>
          <a:lstStyle/>
          <a:p>
            <a:r>
              <a:rPr lang="nb-NO" dirty="0" err="1"/>
              <a:t>Novel</a:t>
            </a:r>
            <a:r>
              <a:rPr lang="nb-NO" dirty="0"/>
              <a:t> design </a:t>
            </a:r>
            <a:r>
              <a:rPr lang="nb-NO" dirty="0" err="1"/>
              <a:t>solutions</a:t>
            </a:r>
            <a:r>
              <a:rPr lang="nb-NO" dirty="0"/>
              <a:t> for DAC</a:t>
            </a:r>
          </a:p>
        </p:txBody>
      </p:sp>
      <p:pic>
        <p:nvPicPr>
          <p:cNvPr id="8" name="Content Placeholder 7" descr="Graphical user interface&#10;&#10;Description automatically generated">
            <a:extLst>
              <a:ext uri="{FF2B5EF4-FFF2-40B4-BE49-F238E27FC236}">
                <a16:creationId xmlns:a16="http://schemas.microsoft.com/office/drawing/2014/main" id="{442DD5AF-1316-71AC-3016-B34F79F01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3244"/>
            <a:ext cx="12121607" cy="467653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7C683A-9623-D5F6-0F55-C7D3552E244F}"/>
              </a:ext>
            </a:extLst>
          </p:cNvPr>
          <p:cNvSpPr txBox="1">
            <a:spLocks/>
          </p:cNvSpPr>
          <p:nvPr/>
        </p:nvSpPr>
        <p:spPr>
          <a:xfrm>
            <a:off x="9198567" y="6430406"/>
            <a:ext cx="28448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7FE137-0C1A-4C05-8B34-1D89C94DB814}" type="slidenum">
              <a:rPr lang="en-GB" sz="1800" smtClean="0"/>
              <a:pPr/>
              <a:t>3</a:t>
            </a:fld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426381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21738-3375-197B-2FB6-624D69D6A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8774" y="2749458"/>
            <a:ext cx="4015353" cy="1359083"/>
          </a:xfrm>
        </p:spPr>
        <p:txBody>
          <a:bodyPr>
            <a:normAutofit/>
          </a:bodyPr>
          <a:lstStyle/>
          <a:p>
            <a:r>
              <a:rPr lang="nb-NO" dirty="0" err="1"/>
              <a:t>Sector</a:t>
            </a:r>
            <a:r>
              <a:rPr lang="nb-NO" dirty="0"/>
              <a:t> </a:t>
            </a:r>
            <a:r>
              <a:rPr lang="nb-NO" dirty="0" err="1"/>
              <a:t>selector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8CEA8-72E2-53FD-A3D2-0BFF18160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CF6D82B-7BC7-E6FD-1351-51E72450F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094" y="185377"/>
            <a:ext cx="1594626" cy="87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 descr="Graphical user interface&#10;&#10;Description automatically generated">
            <a:extLst>
              <a:ext uri="{FF2B5EF4-FFF2-40B4-BE49-F238E27FC236}">
                <a16:creationId xmlns:a16="http://schemas.microsoft.com/office/drawing/2014/main" id="{859370EB-7BF1-3871-7A57-1517A411E8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0" t="5564" r="48951" b="43890"/>
          <a:stretch/>
        </p:blipFill>
        <p:spPr>
          <a:xfrm>
            <a:off x="202312" y="238224"/>
            <a:ext cx="4679534" cy="5891849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47FC2DC7-9465-CE12-474F-90C8A58B2846}"/>
              </a:ext>
            </a:extLst>
          </p:cNvPr>
          <p:cNvSpPr txBox="1">
            <a:spLocks/>
          </p:cNvSpPr>
          <p:nvPr/>
        </p:nvSpPr>
        <p:spPr>
          <a:xfrm>
            <a:off x="9198567" y="6430406"/>
            <a:ext cx="28448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7FE137-0C1A-4C05-8B34-1D89C94DB814}" type="slidenum">
              <a:rPr lang="en-GB" sz="1800" smtClean="0"/>
              <a:pPr/>
              <a:t>4</a:t>
            </a:fld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59771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Graphical user interface&#10;&#10;Description automatically generated">
            <a:extLst>
              <a:ext uri="{FF2B5EF4-FFF2-40B4-BE49-F238E27FC236}">
                <a16:creationId xmlns:a16="http://schemas.microsoft.com/office/drawing/2014/main" id="{442DD5AF-1316-71AC-3016-B34F79F01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4739"/>
            <a:ext cx="12121607" cy="4676535"/>
          </a:xfr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AC092016-5605-C42B-3E58-6819826E231A}"/>
              </a:ext>
            </a:extLst>
          </p:cNvPr>
          <p:cNvSpPr/>
          <p:nvPr/>
        </p:nvSpPr>
        <p:spPr>
          <a:xfrm rot="20244314" flipH="1">
            <a:off x="2442802" y="3602354"/>
            <a:ext cx="2042807" cy="15564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D0E056E-EAB2-65FD-218A-723239F24FAD}"/>
              </a:ext>
            </a:extLst>
          </p:cNvPr>
          <p:cNvSpPr/>
          <p:nvPr/>
        </p:nvSpPr>
        <p:spPr>
          <a:xfrm rot="9573173" flipH="1">
            <a:off x="4960806" y="2862298"/>
            <a:ext cx="1609740" cy="16052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19D043B-26E1-CC00-44B1-AAE591DE76D9}"/>
              </a:ext>
            </a:extLst>
          </p:cNvPr>
          <p:cNvSpPr/>
          <p:nvPr/>
        </p:nvSpPr>
        <p:spPr>
          <a:xfrm rot="10483043" flipH="1">
            <a:off x="5053870" y="3039281"/>
            <a:ext cx="3703582" cy="14047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721AA33-5947-2A3F-6484-4EB5633F9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EC62D03E-5555-FC3A-6486-2A6FADB6D4F9}"/>
              </a:ext>
            </a:extLst>
          </p:cNvPr>
          <p:cNvSpPr txBox="1">
            <a:spLocks/>
          </p:cNvSpPr>
          <p:nvPr/>
        </p:nvSpPr>
        <p:spPr>
          <a:xfrm>
            <a:off x="9216265" y="6419088"/>
            <a:ext cx="28448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7FE137-0C1A-4C05-8B34-1D89C94DB814}" type="slidenum">
              <a:rPr lang="en-GB" sz="1800" smtClean="0"/>
              <a:pPr/>
              <a:t>5</a:t>
            </a:fld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66326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DBCCB1-501F-53B5-E1A9-7332677A3B7E}"/>
              </a:ext>
            </a:extLst>
          </p:cNvPr>
          <p:cNvSpPr/>
          <p:nvPr/>
        </p:nvSpPr>
        <p:spPr>
          <a:xfrm>
            <a:off x="9753600" y="128384"/>
            <a:ext cx="2246611" cy="1744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BB517A-6A4F-436E-84FF-6CEC29C840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79" t="49245" r="46623" b="19913"/>
          <a:stretch/>
        </p:blipFill>
        <p:spPr bwMode="auto">
          <a:xfrm>
            <a:off x="2753613" y="536304"/>
            <a:ext cx="2410242" cy="13663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8046B7-19F0-4788-80BF-7DCDFCFE5A37}"/>
              </a:ext>
            </a:extLst>
          </p:cNvPr>
          <p:cNvSpPr txBox="1"/>
          <p:nvPr/>
        </p:nvSpPr>
        <p:spPr>
          <a:xfrm>
            <a:off x="2753613" y="191758"/>
            <a:ext cx="2108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Technical room</a:t>
            </a:r>
            <a:endParaRPr lang="nb-NO" sz="2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6F977D-27A8-42F7-8300-BC4559E60C03}"/>
              </a:ext>
            </a:extLst>
          </p:cNvPr>
          <p:cNvSpPr/>
          <p:nvPr/>
        </p:nvSpPr>
        <p:spPr>
          <a:xfrm>
            <a:off x="2658769" y="93983"/>
            <a:ext cx="2644751" cy="189637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0901F0-780D-474D-BE21-F390C7C73850}"/>
              </a:ext>
            </a:extLst>
          </p:cNvPr>
          <p:cNvSpPr txBox="1"/>
          <p:nvPr/>
        </p:nvSpPr>
        <p:spPr>
          <a:xfrm>
            <a:off x="878356" y="2735260"/>
            <a:ext cx="1791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FMPS ROOM</a:t>
            </a:r>
            <a:endParaRPr lang="nb-NO" sz="2400" dirty="0"/>
          </a:p>
        </p:txBody>
      </p:sp>
      <p:pic>
        <p:nvPicPr>
          <p:cNvPr id="11" name="Picture 10" descr="A group of people sitting at a table with computers&#10;&#10;Description automatically generated with low confidence">
            <a:extLst>
              <a:ext uri="{FF2B5EF4-FFF2-40B4-BE49-F238E27FC236}">
                <a16:creationId xmlns:a16="http://schemas.microsoft.com/office/drawing/2014/main" id="{6AF6F852-F17A-4B1A-8E35-B02876674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2" y="4989951"/>
            <a:ext cx="2153921" cy="16154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29A1E0-F2DB-4870-B62F-6E6A452D9180}"/>
              </a:ext>
            </a:extLst>
          </p:cNvPr>
          <p:cNvSpPr txBox="1"/>
          <p:nvPr/>
        </p:nvSpPr>
        <p:spPr>
          <a:xfrm flipH="1">
            <a:off x="3306379" y="4391388"/>
            <a:ext cx="393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ATCOS</a:t>
            </a:r>
            <a:r>
              <a:rPr lang="en-GB" sz="2400" dirty="0"/>
              <a:t> and PILOTS ROOMS </a:t>
            </a:r>
            <a:endParaRPr lang="nb-NO" sz="2400" dirty="0"/>
          </a:p>
        </p:txBody>
      </p:sp>
      <p:pic>
        <p:nvPicPr>
          <p:cNvPr id="15" name="Picture 14" descr="A group of people sitting around a table with computers&#10;&#10;Description automatically generated with medium confidence">
            <a:extLst>
              <a:ext uri="{FF2B5EF4-FFF2-40B4-BE49-F238E27FC236}">
                <a16:creationId xmlns:a16="http://schemas.microsoft.com/office/drawing/2014/main" id="{95CF3779-36BC-45F0-A03F-7D2688E01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809" y="4986675"/>
            <a:ext cx="2153921" cy="1615441"/>
          </a:xfrm>
          <a:prstGeom prst="rect">
            <a:avLst/>
          </a:prstGeom>
        </p:spPr>
      </p:pic>
      <p:pic>
        <p:nvPicPr>
          <p:cNvPr id="17" name="Picture 16" descr="A group of people sitting at computers&#10;&#10;Description automatically generated with low confidence">
            <a:extLst>
              <a:ext uri="{FF2B5EF4-FFF2-40B4-BE49-F238E27FC236}">
                <a16:creationId xmlns:a16="http://schemas.microsoft.com/office/drawing/2014/main" id="{8590E2D8-36AD-4CDF-8FE3-2DE4D6D44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611" y="4926847"/>
            <a:ext cx="2179905" cy="163492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4159FE2-A707-4AC6-B05F-488B7319BFE4}"/>
              </a:ext>
            </a:extLst>
          </p:cNvPr>
          <p:cNvSpPr/>
          <p:nvPr/>
        </p:nvSpPr>
        <p:spPr>
          <a:xfrm>
            <a:off x="2387809" y="4387110"/>
            <a:ext cx="5035419" cy="2247623"/>
          </a:xfrm>
          <a:prstGeom prst="rect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0AD548B0-4C67-4B3E-8760-8D4AC9A7004E}"/>
              </a:ext>
            </a:extLst>
          </p:cNvPr>
          <p:cNvSpPr/>
          <p:nvPr/>
        </p:nvSpPr>
        <p:spPr>
          <a:xfrm>
            <a:off x="8223663" y="3912207"/>
            <a:ext cx="3482561" cy="1396844"/>
          </a:xfrm>
          <a:prstGeom prst="wedgeRectCallout">
            <a:avLst>
              <a:gd name="adj1" fmla="val -68385"/>
              <a:gd name="adj2" fmla="val 54143"/>
            </a:avLst>
          </a:prstGeom>
          <a:solidFill>
            <a:schemeClr val="bg1"/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</a:t>
            </a:r>
            <a:endParaRPr lang="nb-NO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A5DC99-EEF1-4D1C-8EB6-F2DFA56527D3}"/>
              </a:ext>
            </a:extLst>
          </p:cNvPr>
          <p:cNvSpPr txBox="1"/>
          <p:nvPr/>
        </p:nvSpPr>
        <p:spPr>
          <a:xfrm>
            <a:off x="8437803" y="4118549"/>
            <a:ext cx="3268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is happening, before, during and after the change? </a:t>
            </a:r>
            <a:endParaRPr lang="nb-NO" sz="24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F52B13C-BF51-4D49-8372-39FED9AF666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087" t="19165" r="42773" b="43094"/>
          <a:stretch/>
        </p:blipFill>
        <p:spPr bwMode="auto">
          <a:xfrm>
            <a:off x="8437803" y="2286358"/>
            <a:ext cx="1497446" cy="12160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8C6B329-D469-40C6-AB99-D06FE049268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431" t="23346" r="59750" b="52840"/>
          <a:stretch/>
        </p:blipFill>
        <p:spPr bwMode="auto">
          <a:xfrm>
            <a:off x="8914201" y="2765701"/>
            <a:ext cx="1454967" cy="8931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05DB0D-2E92-DDD5-B64B-06AACCDE5E27}"/>
              </a:ext>
            </a:extLst>
          </p:cNvPr>
          <p:cNvSpPr txBox="1"/>
          <p:nvPr/>
        </p:nvSpPr>
        <p:spPr>
          <a:xfrm>
            <a:off x="5784834" y="211214"/>
            <a:ext cx="6258734" cy="193899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VALIDATION IN A NUTSHELL </a:t>
            </a:r>
          </a:p>
          <a:p>
            <a:pPr marL="285750" indent="-285750"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</a:pPr>
            <a:r>
              <a:rPr lang="en-GB" sz="2400" dirty="0"/>
              <a:t>Real-time simulation; one week</a:t>
            </a:r>
          </a:p>
          <a:p>
            <a:pPr marL="285750" indent="-285750"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</a:pPr>
            <a:r>
              <a:rPr lang="en-GB" sz="2400" dirty="0"/>
              <a:t>17 </a:t>
            </a:r>
            <a:r>
              <a:rPr lang="en-GB" sz="2400" dirty="0" err="1"/>
              <a:t>ATCOs</a:t>
            </a:r>
            <a:r>
              <a:rPr lang="en-GB" sz="2400" dirty="0"/>
              <a:t> and FMPs from Italy and Norway</a:t>
            </a:r>
          </a:p>
          <a:p>
            <a:pPr marL="285750" indent="-285750"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</a:pPr>
            <a:r>
              <a:rPr lang="en-GB" sz="2400" dirty="0"/>
              <a:t>5 platforms from 3 organisations</a:t>
            </a:r>
          </a:p>
          <a:p>
            <a:pPr marL="285750" indent="-285750"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</a:pPr>
            <a:r>
              <a:rPr lang="en-GB" sz="2400" dirty="0"/>
              <a:t>Questionnaires, interviews, observations, logs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DCA93F1-EA42-440C-B92A-BCF999651E9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0304" t="22675" r="17676" b="44843"/>
          <a:stretch/>
        </p:blipFill>
        <p:spPr bwMode="auto">
          <a:xfrm>
            <a:off x="9990095" y="2507978"/>
            <a:ext cx="1834264" cy="10464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EBBAAC-2F9C-6EBF-8C75-B700A9EED045}"/>
              </a:ext>
            </a:extLst>
          </p:cNvPr>
          <p:cNvSpPr txBox="1"/>
          <p:nvPr/>
        </p:nvSpPr>
        <p:spPr>
          <a:xfrm>
            <a:off x="233662" y="6667252"/>
            <a:ext cx="69208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The * icon  from </a:t>
            </a:r>
            <a:r>
              <a:rPr lang="en-GB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www.flaticon.com/free-icons/air-traffic-controller" title="air traffic controller icons"&gt;Air traffic controller icons created by </a:t>
            </a:r>
            <a:r>
              <a:rPr lang="en-GB" sz="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Shastry</a:t>
            </a:r>
            <a:r>
              <a:rPr lang="en-GB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GB" sz="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Flaticon</a:t>
            </a:r>
            <a:r>
              <a:rPr lang="en-GB" sz="800" dirty="0">
                <a:solidFill>
                  <a:schemeClr val="bg1"/>
                </a:solidFill>
              </a:rPr>
              <a:t> </a:t>
            </a:r>
            <a:endParaRPr lang="nb-NO" sz="800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B49E5D9F-0F74-2FF3-FF0F-ED2A9CEE3CE1}"/>
              </a:ext>
            </a:extLst>
          </p:cNvPr>
          <p:cNvSpPr txBox="1">
            <a:spLocks/>
          </p:cNvSpPr>
          <p:nvPr/>
        </p:nvSpPr>
        <p:spPr>
          <a:xfrm>
            <a:off x="9278636" y="6406220"/>
            <a:ext cx="28448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7FE137-0C1A-4C05-8B34-1D89C94DB814}" type="slidenum">
              <a:rPr lang="en-GB" sz="1800" smtClean="0"/>
              <a:pPr/>
              <a:t>6</a:t>
            </a:fld>
            <a:endParaRPr lang="en-GB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11063A-7DB0-1911-6A1C-98DFB5473372}"/>
              </a:ext>
            </a:extLst>
          </p:cNvPr>
          <p:cNvSpPr txBox="1"/>
          <p:nvPr/>
        </p:nvSpPr>
        <p:spPr>
          <a:xfrm>
            <a:off x="4102905" y="318642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*</a:t>
            </a:r>
            <a:endParaRPr lang="nb-NO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9944C4-96DA-087E-B3C0-1045081C001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" t="33682" r="6653" b="18938"/>
          <a:stretch/>
        </p:blipFill>
        <p:spPr>
          <a:xfrm>
            <a:off x="602568" y="2212315"/>
            <a:ext cx="7091369" cy="205182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BBEDC99-24B9-2A46-05C4-803ED58DD574}"/>
              </a:ext>
            </a:extLst>
          </p:cNvPr>
          <p:cNvSpPr txBox="1"/>
          <p:nvPr/>
        </p:nvSpPr>
        <p:spPr>
          <a:xfrm flipH="1">
            <a:off x="295337" y="4382481"/>
            <a:ext cx="1869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FMPS ROOM </a:t>
            </a:r>
            <a:endParaRPr lang="nb-NO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8EB7DD-FB1A-0196-EC9F-E8359ABA26E1}"/>
              </a:ext>
            </a:extLst>
          </p:cNvPr>
          <p:cNvSpPr txBox="1"/>
          <p:nvPr/>
        </p:nvSpPr>
        <p:spPr>
          <a:xfrm>
            <a:off x="4125579" y="3290270"/>
            <a:ext cx="254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583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3" grpId="0"/>
      <p:bldP spid="22" grpId="0" animBg="1"/>
      <p:bldP spid="16" grpId="0" animBg="1"/>
      <p:bldP spid="18" grpId="0"/>
      <p:bldP spid="10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F628FAD-1238-5802-C6D5-429699D30994}"/>
              </a:ext>
            </a:extLst>
          </p:cNvPr>
          <p:cNvSpPr txBox="1"/>
          <p:nvPr/>
        </p:nvSpPr>
        <p:spPr>
          <a:xfrm>
            <a:off x="1655580" y="4782700"/>
            <a:ext cx="649131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i="1" dirty="0">
                <a:solidFill>
                  <a:srgbClr val="009EDC"/>
                </a:solidFill>
              </a:rPr>
              <a:t>This research has been conducted as a part of the projects Digital Network Management Services (PJ.09-W2 </a:t>
            </a:r>
            <a:r>
              <a:rPr lang="en-GB" sz="1200" i="1" dirty="0" err="1">
                <a:solidFill>
                  <a:srgbClr val="009EDC"/>
                </a:solidFill>
              </a:rPr>
              <a:t>DNMS</a:t>
            </a:r>
            <a:r>
              <a:rPr lang="en-GB" sz="1200" i="1" dirty="0">
                <a:solidFill>
                  <a:srgbClr val="009EDC"/>
                </a:solidFill>
              </a:rPr>
              <a:t>) and Separation Management and Controller Tools (PJ10-W2 </a:t>
            </a:r>
            <a:r>
              <a:rPr lang="en-GB" sz="1200" i="1" dirty="0" err="1">
                <a:solidFill>
                  <a:srgbClr val="009EDC"/>
                </a:solidFill>
              </a:rPr>
              <a:t>PROSA</a:t>
            </a:r>
            <a:r>
              <a:rPr lang="en-GB" sz="1200" i="1" dirty="0">
                <a:solidFill>
                  <a:srgbClr val="009EDC"/>
                </a:solidFill>
              </a:rPr>
              <a:t>) within the European aviation programme </a:t>
            </a:r>
            <a:r>
              <a:rPr lang="en-GB" sz="1200" i="1" dirty="0" err="1">
                <a:solidFill>
                  <a:srgbClr val="009EDC"/>
                </a:solidFill>
              </a:rPr>
              <a:t>SESAR</a:t>
            </a:r>
            <a:r>
              <a:rPr lang="en-GB" sz="1200" i="1" dirty="0">
                <a:solidFill>
                  <a:srgbClr val="009EDC"/>
                </a:solidFill>
              </a:rPr>
              <a:t> Joint Undertaking. It has received funding from the </a:t>
            </a:r>
            <a:r>
              <a:rPr lang="en-GB" sz="1200" i="1" dirty="0" err="1">
                <a:solidFill>
                  <a:srgbClr val="009EDC"/>
                </a:solidFill>
              </a:rPr>
              <a:t>SESAR</a:t>
            </a:r>
            <a:r>
              <a:rPr lang="en-GB" sz="1200" i="1" dirty="0">
                <a:solidFill>
                  <a:srgbClr val="009EDC"/>
                </a:solidFill>
              </a:rPr>
              <a:t> Joint Undertaking (JU) under grant agreements No 874463 and No 874464. The JU receives support from the European Union’s Horizon 2020 research and innovation programme and the </a:t>
            </a:r>
            <a:r>
              <a:rPr lang="en-GB" sz="1200" i="1" dirty="0" err="1">
                <a:solidFill>
                  <a:srgbClr val="009EDC"/>
                </a:solidFill>
              </a:rPr>
              <a:t>SESAR</a:t>
            </a:r>
            <a:r>
              <a:rPr lang="en-GB" sz="1200" i="1" dirty="0">
                <a:solidFill>
                  <a:srgbClr val="009EDC"/>
                </a:solidFill>
              </a:rPr>
              <a:t> JU members other than the Union</a:t>
            </a:r>
            <a:r>
              <a:rPr lang="en-GB" sz="1200" dirty="0">
                <a:solidFill>
                  <a:srgbClr val="009EDC"/>
                </a:solidFill>
              </a:rPr>
              <a:t>. </a:t>
            </a:r>
            <a:r>
              <a:rPr lang="en-GB" sz="1200" i="1" dirty="0">
                <a:solidFill>
                  <a:srgbClr val="009EDC"/>
                </a:solidFill>
              </a:rPr>
              <a:t>Thanks to the all participants and the project teams at ENAV, IDS </a:t>
            </a:r>
            <a:r>
              <a:rPr lang="en-GB" sz="1200" i="1" dirty="0" err="1">
                <a:solidFill>
                  <a:srgbClr val="009EDC"/>
                </a:solidFill>
              </a:rPr>
              <a:t>AirNav</a:t>
            </a:r>
            <a:r>
              <a:rPr lang="en-GB" sz="1200" i="1">
                <a:solidFill>
                  <a:srgbClr val="009EDC"/>
                </a:solidFill>
              </a:rPr>
              <a:t>, EUROCONTROL </a:t>
            </a:r>
            <a:r>
              <a:rPr lang="en-GB" sz="1200" i="1" dirty="0">
                <a:solidFill>
                  <a:srgbClr val="009EDC"/>
                </a:solidFill>
              </a:rPr>
              <a:t>and SINTEF!</a:t>
            </a:r>
          </a:p>
          <a:p>
            <a:pPr algn="just"/>
            <a:endParaRPr lang="nb-NO" sz="1000" dirty="0">
              <a:solidFill>
                <a:srgbClr val="009EDC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6B6C2EB-C1DE-A3E2-2937-03D08BB2D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92" y="126123"/>
            <a:ext cx="1594626" cy="87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9DD7F715-23F9-D6C3-AF19-17452F773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87" y="231940"/>
            <a:ext cx="1046993" cy="61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55CF03-7CD8-2BF4-B8CA-A44EE8BCFD53}"/>
              </a:ext>
            </a:extLst>
          </p:cNvPr>
          <p:cNvSpPr txBox="1"/>
          <p:nvPr/>
        </p:nvSpPr>
        <p:spPr>
          <a:xfrm>
            <a:off x="5651767" y="1741978"/>
            <a:ext cx="32527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115494"/>
                </a:solidFill>
              </a:rPr>
              <a:t>Contact:</a:t>
            </a:r>
          </a:p>
          <a:p>
            <a:r>
              <a:rPr lang="en-GB" sz="2400" dirty="0">
                <a:solidFill>
                  <a:srgbClr val="115494"/>
                </a:solidFill>
              </a:rPr>
              <a:t>Amela Karahasanović</a:t>
            </a:r>
          </a:p>
          <a:p>
            <a:r>
              <a:rPr lang="en-GB" sz="2400" dirty="0">
                <a:solidFill>
                  <a:srgbClr val="11549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Chief Scientist </a:t>
            </a:r>
            <a:br>
              <a:rPr lang="en-GB" sz="2400" dirty="0">
                <a:solidFill>
                  <a:srgbClr val="11549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2400" dirty="0">
                <a:solidFill>
                  <a:srgbClr val="11549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SINTEF Digital </a:t>
            </a:r>
          </a:p>
          <a:p>
            <a:r>
              <a:rPr lang="en-GB" sz="2400" b="1" dirty="0">
                <a:solidFill>
                  <a:srgbClr val="11549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amela@sintef.no</a:t>
            </a:r>
            <a:br>
              <a:rPr lang="en-GB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nb-NO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DC5E94-4777-C3D0-AEC9-875B45136BAD}"/>
              </a:ext>
            </a:extLst>
          </p:cNvPr>
          <p:cNvSpPr txBox="1"/>
          <p:nvPr/>
        </p:nvSpPr>
        <p:spPr>
          <a:xfrm>
            <a:off x="263341" y="1614637"/>
            <a:ext cx="5140712" cy="2739211"/>
          </a:xfrm>
          <a:prstGeom prst="rect">
            <a:avLst/>
          </a:prstGeom>
          <a:noFill/>
          <a:ln w="28575">
            <a:solidFill>
              <a:srgbClr val="009EDC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i="1" dirty="0">
                <a:solidFill>
                  <a:srgbClr val="0070C0"/>
                </a:solidFill>
              </a:rPr>
              <a:t>Visit us at SINTEF booth D3A!</a:t>
            </a:r>
          </a:p>
          <a:p>
            <a:endParaRPr lang="en-GB" sz="3200" b="1" dirty="0">
              <a:solidFill>
                <a:srgbClr val="0070C0"/>
              </a:solidFill>
            </a:endParaRPr>
          </a:p>
          <a:p>
            <a:r>
              <a:rPr lang="en-GB" sz="2400" b="1" dirty="0">
                <a:solidFill>
                  <a:srgbClr val="0070C0"/>
                </a:solidFill>
              </a:rPr>
              <a:t>Demo </a:t>
            </a:r>
          </a:p>
          <a:p>
            <a:r>
              <a:rPr lang="en-GB" sz="24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9th of March 12:00 (walking tour)</a:t>
            </a:r>
            <a:r>
              <a:rPr lang="en-GB" sz="24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sz="2400" b="1" i="0" dirty="0"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r>
              <a:rPr lang="en-GB" sz="24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10th of March</a:t>
            </a:r>
            <a:r>
              <a:rPr lang="en-GB" sz="24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GB" sz="24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 11:00</a:t>
            </a:r>
            <a:endParaRPr lang="en-GB" sz="2400" dirty="0">
              <a:solidFill>
                <a:srgbClr val="0070C0"/>
              </a:solidFill>
            </a:endParaRPr>
          </a:p>
          <a:p>
            <a:endParaRPr lang="en-GB" dirty="0"/>
          </a:p>
          <a:p>
            <a:r>
              <a:rPr lang="en-GB" dirty="0"/>
              <a:t> </a:t>
            </a:r>
            <a:endParaRPr lang="nb-NO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0545FC-96B0-A526-8283-60C2D5950B4D}"/>
              </a:ext>
            </a:extLst>
          </p:cNvPr>
          <p:cNvSpPr txBox="1"/>
          <p:nvPr/>
        </p:nvSpPr>
        <p:spPr>
          <a:xfrm>
            <a:off x="8639175" y="1614638"/>
            <a:ext cx="3351568" cy="3785652"/>
          </a:xfrm>
          <a:prstGeom prst="rect">
            <a:avLst/>
          </a:prstGeom>
          <a:noFill/>
          <a:ln w="28575">
            <a:solidFill>
              <a:srgbClr val="009ED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115494"/>
                </a:solidFill>
              </a:rPr>
              <a:t>Presentation</a:t>
            </a:r>
            <a:r>
              <a:rPr lang="en-GB" sz="2400" dirty="0">
                <a:solidFill>
                  <a:srgbClr val="0070C0"/>
                </a:solidFill>
              </a:rPr>
              <a:t>         </a:t>
            </a:r>
          </a:p>
          <a:p>
            <a:endParaRPr lang="en-GB" sz="2400" dirty="0">
              <a:solidFill>
                <a:srgbClr val="0070C0"/>
              </a:solidFill>
            </a:endParaRPr>
          </a:p>
          <a:p>
            <a:endParaRPr lang="en-GB" sz="2400" dirty="0">
              <a:solidFill>
                <a:srgbClr val="0070C0"/>
              </a:solidFill>
            </a:endParaRPr>
          </a:p>
          <a:p>
            <a:endParaRPr lang="en-GB" sz="2400" dirty="0">
              <a:solidFill>
                <a:srgbClr val="0070C0"/>
              </a:solidFill>
            </a:endParaRPr>
          </a:p>
          <a:p>
            <a:endParaRPr lang="en-GB" sz="2400" dirty="0">
              <a:solidFill>
                <a:srgbClr val="0070C0"/>
              </a:solidFill>
            </a:endParaRPr>
          </a:p>
          <a:p>
            <a:endParaRPr lang="en-GB" sz="2400" dirty="0">
              <a:solidFill>
                <a:srgbClr val="0070C0"/>
              </a:solidFill>
            </a:endParaRPr>
          </a:p>
          <a:p>
            <a:endParaRPr lang="en-GB" sz="2400" dirty="0">
              <a:solidFill>
                <a:srgbClr val="0070C0"/>
              </a:solidFill>
            </a:endParaRPr>
          </a:p>
          <a:p>
            <a:endParaRPr lang="en-GB" sz="2400" dirty="0">
              <a:solidFill>
                <a:srgbClr val="0070C0"/>
              </a:solidFill>
            </a:endParaRPr>
          </a:p>
          <a:p>
            <a:endParaRPr lang="en-GB" sz="2400" dirty="0">
              <a:solidFill>
                <a:srgbClr val="0070C0"/>
              </a:solidFill>
            </a:endParaRPr>
          </a:p>
          <a:p>
            <a:endParaRPr lang="en-GB" sz="2400" dirty="0">
              <a:solidFill>
                <a:srgbClr val="0070C0"/>
              </a:solidFill>
            </a:endParaRP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9B10529E-81C0-024C-E59F-D24C6621D4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81" y="2176312"/>
            <a:ext cx="30670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59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332</Words>
  <Application>Microsoft Office PowerPoint</Application>
  <PresentationFormat>Widescreen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How to support ATCOs in Dynamic Airspace Configurations Environment ?</vt:lpstr>
      <vt:lpstr>Dynamic Airspace Configurations - DAC</vt:lpstr>
      <vt:lpstr>Novel design solutions for DAC</vt:lpstr>
      <vt:lpstr>Sector selector</vt:lpstr>
      <vt:lpstr>PowerPoint Presentation</vt:lpstr>
      <vt:lpstr>PowerPoint Presentation</vt:lpstr>
      <vt:lpstr>PowerPoint Presentation</vt:lpstr>
    </vt:vector>
  </TitlesOfParts>
  <Company>EUROCONTROL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Carine Lion</dc:creator>
  <cp:lastModifiedBy>Amela Karahasanovic</cp:lastModifiedBy>
  <cp:revision>16</cp:revision>
  <dcterms:created xsi:type="dcterms:W3CDTF">2023-01-30T14:46:12Z</dcterms:created>
  <dcterms:modified xsi:type="dcterms:W3CDTF">2023-02-27T16:38:28Z</dcterms:modified>
</cp:coreProperties>
</file>